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40288" cy="42803763"/>
  <p:notesSz cx="6797675" cy="9925050"/>
  <p:defaultTextStyle>
    <a:defPPr>
      <a:defRPr lang="en-US"/>
    </a:defPPr>
    <a:lvl1pPr algn="l" defTabSz="2833912" rtl="0" fontAlgn="base">
      <a:spcBef>
        <a:spcPct val="0"/>
      </a:spcBef>
      <a:spcAft>
        <a:spcPct val="0"/>
      </a:spcAft>
      <a:defRPr sz="5700" kern="1200">
        <a:solidFill>
          <a:schemeClr val="tx1"/>
        </a:solidFill>
        <a:latin typeface="Arial" charset="0"/>
        <a:ea typeface="ＭＳ Ｐゴシック" charset="-128"/>
        <a:cs typeface="ＭＳ Ｐゴシック" charset="-128"/>
      </a:defRPr>
    </a:lvl1pPr>
    <a:lvl2pPr marL="1414606" indent="-1104429" algn="l" defTabSz="2833912" rtl="0" fontAlgn="base">
      <a:spcBef>
        <a:spcPct val="0"/>
      </a:spcBef>
      <a:spcAft>
        <a:spcPct val="0"/>
      </a:spcAft>
      <a:defRPr sz="5700" kern="1200">
        <a:solidFill>
          <a:schemeClr val="tx1"/>
        </a:solidFill>
        <a:latin typeface="Arial" charset="0"/>
        <a:ea typeface="ＭＳ Ｐゴシック" charset="-128"/>
        <a:cs typeface="ＭＳ Ｐゴシック" charset="-128"/>
      </a:defRPr>
    </a:lvl2pPr>
    <a:lvl3pPr marL="2833912" indent="-2208850" algn="l" defTabSz="2833912" rtl="0" fontAlgn="base">
      <a:spcBef>
        <a:spcPct val="0"/>
      </a:spcBef>
      <a:spcAft>
        <a:spcPct val="0"/>
      </a:spcAft>
      <a:defRPr sz="5700" kern="1200">
        <a:solidFill>
          <a:schemeClr val="tx1"/>
        </a:solidFill>
        <a:latin typeface="Arial" charset="0"/>
        <a:ea typeface="ＭＳ Ｐゴシック" charset="-128"/>
        <a:cs typeface="ＭＳ Ｐゴシック" charset="-128"/>
      </a:defRPr>
    </a:lvl3pPr>
    <a:lvl4pPr marL="4248515" indent="-3317976" algn="l" defTabSz="2833912" rtl="0" fontAlgn="base">
      <a:spcBef>
        <a:spcPct val="0"/>
      </a:spcBef>
      <a:spcAft>
        <a:spcPct val="0"/>
      </a:spcAft>
      <a:defRPr sz="5700" kern="1200">
        <a:solidFill>
          <a:schemeClr val="tx1"/>
        </a:solidFill>
        <a:latin typeface="Arial" charset="0"/>
        <a:ea typeface="ＭＳ Ｐゴシック" charset="-128"/>
        <a:cs typeface="ＭＳ Ｐゴシック" charset="-128"/>
      </a:defRPr>
    </a:lvl4pPr>
    <a:lvl5pPr marL="5667818" indent="-4427101" algn="l" defTabSz="2833912" rtl="0" fontAlgn="base">
      <a:spcBef>
        <a:spcPct val="0"/>
      </a:spcBef>
      <a:spcAft>
        <a:spcPct val="0"/>
      </a:spcAft>
      <a:defRPr sz="5700" kern="1200">
        <a:solidFill>
          <a:schemeClr val="tx1"/>
        </a:solidFill>
        <a:latin typeface="Arial" charset="0"/>
        <a:ea typeface="ＭＳ Ｐゴシック" charset="-128"/>
        <a:cs typeface="ＭＳ Ｐゴシック" charset="-128"/>
      </a:defRPr>
    </a:lvl5pPr>
    <a:lvl6pPr marL="6767543" algn="l" defTabSz="1353509" rtl="0" eaLnBrk="1" latinLnBrk="0" hangingPunct="1">
      <a:defRPr sz="5700" kern="1200">
        <a:solidFill>
          <a:schemeClr val="tx1"/>
        </a:solidFill>
        <a:latin typeface="Arial" charset="0"/>
        <a:ea typeface="ＭＳ Ｐゴシック" charset="-128"/>
        <a:cs typeface="ＭＳ Ｐゴシック" charset="-128"/>
      </a:defRPr>
    </a:lvl6pPr>
    <a:lvl7pPr marL="8121052" algn="l" defTabSz="1353509" rtl="0" eaLnBrk="1" latinLnBrk="0" hangingPunct="1">
      <a:defRPr sz="5700" kern="1200">
        <a:solidFill>
          <a:schemeClr val="tx1"/>
        </a:solidFill>
        <a:latin typeface="Arial" charset="0"/>
        <a:ea typeface="ＭＳ Ｐゴシック" charset="-128"/>
        <a:cs typeface="ＭＳ Ｐゴシック" charset="-128"/>
      </a:defRPr>
    </a:lvl7pPr>
    <a:lvl8pPr marL="9474561" algn="l" defTabSz="1353509" rtl="0" eaLnBrk="1" latinLnBrk="0" hangingPunct="1">
      <a:defRPr sz="5700" kern="1200">
        <a:solidFill>
          <a:schemeClr val="tx1"/>
        </a:solidFill>
        <a:latin typeface="Arial" charset="0"/>
        <a:ea typeface="ＭＳ Ｐゴシック" charset="-128"/>
        <a:cs typeface="ＭＳ Ｐゴシック" charset="-128"/>
      </a:defRPr>
    </a:lvl8pPr>
    <a:lvl9pPr marL="10828070" algn="l" defTabSz="1353509" rtl="0" eaLnBrk="1" latinLnBrk="0" hangingPunct="1">
      <a:defRPr sz="57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19058" userDrawn="1">
          <p15:clr>
            <a:srgbClr val="A4A3A4"/>
          </p15:clr>
        </p15:guide>
        <p15:guide id="2" pos="13455" userDrawn="1">
          <p15:clr>
            <a:srgbClr val="A4A3A4"/>
          </p15:clr>
        </p15:guide>
        <p15:guide id="3" orient="horz" pos="13482" userDrawn="1">
          <p15:clr>
            <a:srgbClr val="A4A3A4"/>
          </p15:clr>
        </p15:guide>
        <p15:guide id="4" pos="952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O'Neill" initials="KO" lastIdx="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EF1"/>
    <a:srgbClr val="E62A22"/>
    <a:srgbClr val="2E6EBC"/>
    <a:srgbClr val="007AD6"/>
    <a:srgbClr val="C0C0C0"/>
    <a:srgbClr val="9A0000"/>
    <a:srgbClr val="9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544" autoAdjust="0"/>
    <p:restoredTop sz="93542" autoAdjust="0"/>
  </p:normalViewPr>
  <p:slideViewPr>
    <p:cSldViewPr>
      <p:cViewPr varScale="1">
        <p:scale>
          <a:sx n="11" d="100"/>
          <a:sy n="11" d="100"/>
        </p:scale>
        <p:origin x="2448" y="156"/>
      </p:cViewPr>
      <p:guideLst>
        <p:guide orient="horz" pos="19058"/>
        <p:guide pos="13455"/>
        <p:guide orient="horz" pos="13482"/>
        <p:guide pos="952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ABD0A74-721C-BE41-BAF9-97C6952A3629}" type="datetimeFigureOut">
              <a:rPr lang="en-US" smtClean="0"/>
              <a:t>9/6/2017</a:t>
            </a:fld>
            <a:endParaRPr lang="en-US"/>
          </a:p>
        </p:txBody>
      </p:sp>
      <p:sp>
        <p:nvSpPr>
          <p:cNvPr id="4" name="Footer Placeholder 3"/>
          <p:cNvSpPr>
            <a:spLocks noGrp="1"/>
          </p:cNvSpPr>
          <p:nvPr>
            <p:ph type="ftr" sz="quarter" idx="2"/>
          </p:nvPr>
        </p:nvSpPr>
        <p:spPr>
          <a:xfrm>
            <a:off x="0" y="9426575"/>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6575"/>
            <a:ext cx="2946400" cy="496888"/>
          </a:xfrm>
          <a:prstGeom prst="rect">
            <a:avLst/>
          </a:prstGeom>
        </p:spPr>
        <p:txBody>
          <a:bodyPr vert="horz" lIns="91440" tIns="45720" rIns="91440" bIns="45720" rtlCol="0" anchor="b"/>
          <a:lstStyle>
            <a:lvl1pPr algn="r">
              <a:defRPr sz="1200"/>
            </a:lvl1pPr>
          </a:lstStyle>
          <a:p>
            <a:fld id="{BA1897C3-FFDB-E342-B735-8D6A31BA17A8}" type="slidenum">
              <a:rPr lang="en-US" smtClean="0"/>
              <a:t>‹#›</a:t>
            </a:fld>
            <a:endParaRPr lang="en-US"/>
          </a:p>
        </p:txBody>
      </p:sp>
    </p:spTree>
    <p:extLst>
      <p:ext uri="{BB962C8B-B14F-4D97-AF65-F5344CB8AC3E}">
        <p14:creationId xmlns:p14="http://schemas.microsoft.com/office/powerpoint/2010/main" val="1555180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253"/>
          </a:xfrm>
          <a:prstGeom prst="rect">
            <a:avLst/>
          </a:prstGeom>
        </p:spPr>
        <p:txBody>
          <a:bodyPr vert="horz" lIns="91440" tIns="45720" rIns="91440" bIns="45720" rtlCol="0"/>
          <a:lstStyle>
            <a:lvl1pPr algn="l" defTabSz="4176405" fontAlgn="auto">
              <a:spcBef>
                <a:spcPts val="0"/>
              </a:spcBef>
              <a:spcAft>
                <a:spcPts val="0"/>
              </a:spcAft>
              <a:defRPr sz="1200">
                <a:latin typeface="+mn-lt"/>
                <a:ea typeface="+mn-ea"/>
                <a:cs typeface="+mn-cs"/>
              </a:defRPr>
            </a:lvl1pPr>
          </a:lstStyle>
          <a:p>
            <a:pPr>
              <a:defRPr/>
            </a:pPr>
            <a:endParaRPr lang="en-GB" dirty="0"/>
          </a:p>
        </p:txBody>
      </p:sp>
      <p:sp>
        <p:nvSpPr>
          <p:cNvPr id="3" name="Date Placeholder 2"/>
          <p:cNvSpPr>
            <a:spLocks noGrp="1"/>
          </p:cNvSpPr>
          <p:nvPr>
            <p:ph type="dt" idx="1"/>
          </p:nvPr>
        </p:nvSpPr>
        <p:spPr>
          <a:xfrm>
            <a:off x="3850443" y="0"/>
            <a:ext cx="2945659" cy="496253"/>
          </a:xfrm>
          <a:prstGeom prst="rect">
            <a:avLst/>
          </a:prstGeom>
        </p:spPr>
        <p:txBody>
          <a:bodyPr vert="horz" lIns="91440" tIns="45720" rIns="91440" bIns="45720" rtlCol="0"/>
          <a:lstStyle>
            <a:lvl1pPr algn="r" defTabSz="4176405" fontAlgn="auto">
              <a:spcBef>
                <a:spcPts val="0"/>
              </a:spcBef>
              <a:spcAft>
                <a:spcPts val="0"/>
              </a:spcAft>
              <a:defRPr sz="1200">
                <a:latin typeface="+mn-lt"/>
                <a:ea typeface="+mn-ea"/>
                <a:cs typeface="+mn-cs"/>
              </a:defRPr>
            </a:lvl1pPr>
          </a:lstStyle>
          <a:p>
            <a:pPr>
              <a:defRPr/>
            </a:pPr>
            <a:fld id="{4DAFA50E-7E50-5D40-9219-A4AD2C060CFB}" type="datetime1">
              <a:rPr lang="en-US"/>
              <a:pPr>
                <a:defRPr/>
              </a:pPr>
              <a:t>9/6/2017</a:t>
            </a:fld>
            <a:endParaRPr lang="en-GB" dirty="0"/>
          </a:p>
        </p:txBody>
      </p:sp>
      <p:sp>
        <p:nvSpPr>
          <p:cNvPr id="4" name="Slide Image Placeholder 3"/>
          <p:cNvSpPr>
            <a:spLocks noGrp="1" noRot="1" noChangeAspect="1"/>
          </p:cNvSpPr>
          <p:nvPr>
            <p:ph type="sldImg" idx="2"/>
          </p:nvPr>
        </p:nvSpPr>
        <p:spPr>
          <a:xfrm>
            <a:off x="2084388" y="744538"/>
            <a:ext cx="2628900" cy="37211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768" y="4714399"/>
            <a:ext cx="5438140" cy="446627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7075"/>
            <a:ext cx="2945659" cy="496253"/>
          </a:xfrm>
          <a:prstGeom prst="rect">
            <a:avLst/>
          </a:prstGeom>
        </p:spPr>
        <p:txBody>
          <a:bodyPr vert="horz" lIns="91440" tIns="45720" rIns="91440" bIns="45720" rtlCol="0" anchor="b"/>
          <a:lstStyle>
            <a:lvl1pPr algn="l" defTabSz="4176405" fontAlgn="auto">
              <a:spcBef>
                <a:spcPts val="0"/>
              </a:spcBef>
              <a:spcAft>
                <a:spcPts val="0"/>
              </a:spcAft>
              <a:defRPr sz="1200">
                <a:latin typeface="+mn-lt"/>
                <a:ea typeface="+mn-ea"/>
                <a:cs typeface="+mn-cs"/>
              </a:defRPr>
            </a:lvl1pPr>
          </a:lstStyle>
          <a:p>
            <a:pPr>
              <a:defRPr/>
            </a:pPr>
            <a:endParaRPr lang="en-GB" dirty="0"/>
          </a:p>
        </p:txBody>
      </p:sp>
      <p:sp>
        <p:nvSpPr>
          <p:cNvPr id="7" name="Slide Number Placeholder 6"/>
          <p:cNvSpPr>
            <a:spLocks noGrp="1"/>
          </p:cNvSpPr>
          <p:nvPr>
            <p:ph type="sldNum" sz="quarter" idx="5"/>
          </p:nvPr>
        </p:nvSpPr>
        <p:spPr>
          <a:xfrm>
            <a:off x="3850443" y="9427075"/>
            <a:ext cx="2945659" cy="496253"/>
          </a:xfrm>
          <a:prstGeom prst="rect">
            <a:avLst/>
          </a:prstGeom>
        </p:spPr>
        <p:txBody>
          <a:bodyPr vert="horz" lIns="91440" tIns="45720" rIns="91440" bIns="45720" rtlCol="0" anchor="b"/>
          <a:lstStyle>
            <a:lvl1pPr algn="r" defTabSz="4176405" fontAlgn="auto">
              <a:spcBef>
                <a:spcPts val="0"/>
              </a:spcBef>
              <a:spcAft>
                <a:spcPts val="0"/>
              </a:spcAft>
              <a:defRPr sz="1200">
                <a:latin typeface="+mn-lt"/>
                <a:ea typeface="+mn-ea"/>
                <a:cs typeface="+mn-cs"/>
              </a:defRPr>
            </a:lvl1pPr>
          </a:lstStyle>
          <a:p>
            <a:pPr>
              <a:defRPr/>
            </a:pPr>
            <a:fld id="{9B65D82F-0E10-3F49-A169-5182C504E6FD}" type="slidenum">
              <a:rPr lang="en-GB"/>
              <a:pPr>
                <a:defRPr/>
              </a:pPr>
              <a:t>‹#›</a:t>
            </a:fld>
            <a:endParaRPr lang="en-GB" dirty="0"/>
          </a:p>
        </p:txBody>
      </p:sp>
    </p:spTree>
    <p:extLst>
      <p:ext uri="{BB962C8B-B14F-4D97-AF65-F5344CB8AC3E}">
        <p14:creationId xmlns:p14="http://schemas.microsoft.com/office/powerpoint/2010/main" val="52784044"/>
      </p:ext>
    </p:extLst>
  </p:cSld>
  <p:clrMap bg1="lt1" tx1="dk1" bg2="lt2" tx2="dk2" accent1="accent1" accent2="accent2" accent3="accent3" accent4="accent4" accent5="accent5" accent6="accent6" hlink="hlink" folHlink="folHlink"/>
  <p:notesStyle>
    <a:lvl1pPr algn="l" defTabSz="2833912" rtl="0" eaLnBrk="0" fontAlgn="base" hangingPunct="0">
      <a:spcBef>
        <a:spcPct val="30000"/>
      </a:spcBef>
      <a:spcAft>
        <a:spcPct val="0"/>
      </a:spcAft>
      <a:defRPr sz="3800" kern="1200">
        <a:solidFill>
          <a:schemeClr val="tx1"/>
        </a:solidFill>
        <a:latin typeface="+mn-lt"/>
        <a:ea typeface="ＭＳ Ｐゴシック" pitchFamily="-65" charset="-128"/>
        <a:cs typeface="ＭＳ Ｐゴシック" pitchFamily="-65" charset="-128"/>
      </a:defRPr>
    </a:lvl1pPr>
    <a:lvl2pPr marL="1414606" algn="l" defTabSz="2833912" rtl="0" eaLnBrk="0" fontAlgn="base" hangingPunct="0">
      <a:spcBef>
        <a:spcPct val="30000"/>
      </a:spcBef>
      <a:spcAft>
        <a:spcPct val="0"/>
      </a:spcAft>
      <a:defRPr sz="3800" kern="1200">
        <a:solidFill>
          <a:schemeClr val="tx1"/>
        </a:solidFill>
        <a:latin typeface="+mn-lt"/>
        <a:ea typeface="ＭＳ Ｐゴシック" pitchFamily="-65" charset="-128"/>
        <a:cs typeface="+mn-cs"/>
      </a:defRPr>
    </a:lvl2pPr>
    <a:lvl3pPr marL="2833912" algn="l" defTabSz="2833912" rtl="0" eaLnBrk="0" fontAlgn="base" hangingPunct="0">
      <a:spcBef>
        <a:spcPct val="30000"/>
      </a:spcBef>
      <a:spcAft>
        <a:spcPct val="0"/>
      </a:spcAft>
      <a:defRPr sz="3800" kern="1200">
        <a:solidFill>
          <a:schemeClr val="tx1"/>
        </a:solidFill>
        <a:latin typeface="+mn-lt"/>
        <a:ea typeface="ＭＳ Ｐゴシック" pitchFamily="-65" charset="-128"/>
        <a:cs typeface="+mn-cs"/>
      </a:defRPr>
    </a:lvl3pPr>
    <a:lvl4pPr marL="4248515" algn="l" defTabSz="2833912" rtl="0" eaLnBrk="0" fontAlgn="base" hangingPunct="0">
      <a:spcBef>
        <a:spcPct val="30000"/>
      </a:spcBef>
      <a:spcAft>
        <a:spcPct val="0"/>
      </a:spcAft>
      <a:defRPr sz="3800" kern="1200">
        <a:solidFill>
          <a:schemeClr val="tx1"/>
        </a:solidFill>
        <a:latin typeface="+mn-lt"/>
        <a:ea typeface="ＭＳ Ｐゴシック" pitchFamily="-65" charset="-128"/>
        <a:cs typeface="+mn-cs"/>
      </a:defRPr>
    </a:lvl4pPr>
    <a:lvl5pPr marL="5667818" algn="l" defTabSz="2833912" rtl="0" eaLnBrk="0" fontAlgn="base" hangingPunct="0">
      <a:spcBef>
        <a:spcPct val="30000"/>
      </a:spcBef>
      <a:spcAft>
        <a:spcPct val="0"/>
      </a:spcAft>
      <a:defRPr sz="3800" kern="1200">
        <a:solidFill>
          <a:schemeClr val="tx1"/>
        </a:solidFill>
        <a:latin typeface="+mn-lt"/>
        <a:ea typeface="ＭＳ Ｐゴシック" pitchFamily="-65" charset="-128"/>
        <a:cs typeface="+mn-cs"/>
      </a:defRPr>
    </a:lvl5pPr>
    <a:lvl6pPr marL="7087636" algn="l" defTabSz="2835053" rtl="0" eaLnBrk="1" latinLnBrk="0" hangingPunct="1">
      <a:defRPr sz="3800" kern="1200">
        <a:solidFill>
          <a:schemeClr val="tx1"/>
        </a:solidFill>
        <a:latin typeface="+mn-lt"/>
        <a:ea typeface="+mn-ea"/>
        <a:cs typeface="+mn-cs"/>
      </a:defRPr>
    </a:lvl6pPr>
    <a:lvl7pPr marL="8505166" algn="l" defTabSz="2835053" rtl="0" eaLnBrk="1" latinLnBrk="0" hangingPunct="1">
      <a:defRPr sz="3800" kern="1200">
        <a:solidFill>
          <a:schemeClr val="tx1"/>
        </a:solidFill>
        <a:latin typeface="+mn-lt"/>
        <a:ea typeface="+mn-ea"/>
        <a:cs typeface="+mn-cs"/>
      </a:defRPr>
    </a:lvl7pPr>
    <a:lvl8pPr marL="9922692" algn="l" defTabSz="2835053" rtl="0" eaLnBrk="1" latinLnBrk="0" hangingPunct="1">
      <a:defRPr sz="3800" kern="1200">
        <a:solidFill>
          <a:schemeClr val="tx1"/>
        </a:solidFill>
        <a:latin typeface="+mn-lt"/>
        <a:ea typeface="+mn-ea"/>
        <a:cs typeface="+mn-cs"/>
      </a:defRPr>
    </a:lvl8pPr>
    <a:lvl9pPr marL="11340216" algn="l" defTabSz="2835053" rtl="0" eaLnBrk="1" latinLnBrk="0" hangingPunct="1">
      <a:defRPr sz="3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2084388" y="744538"/>
            <a:ext cx="2628900" cy="3721100"/>
          </a:xfrm>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ea typeface="ＭＳ Ｐゴシック" charset="-128"/>
              <a:cs typeface="ＭＳ Ｐゴシック" charset="-128"/>
            </a:endParaRPr>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4175125" fontAlgn="base">
              <a:spcBef>
                <a:spcPct val="0"/>
              </a:spcBef>
              <a:spcAft>
                <a:spcPct val="0"/>
              </a:spcAft>
              <a:defRPr/>
            </a:pPr>
            <a:fld id="{930FD0BE-25A4-6841-8352-9A4C888310AA}" type="slidenum">
              <a:rPr lang="en-GB" smtClean="0"/>
              <a:pPr defTabSz="4175125" fontAlgn="base">
                <a:spcBef>
                  <a:spcPct val="0"/>
                </a:spcBef>
                <a:spcAft>
                  <a:spcPct val="0"/>
                </a:spcAft>
                <a:defRPr/>
              </a:pPr>
              <a:t>1</a:t>
            </a:fld>
            <a:endParaRPr lang="en-GB" dirty="0"/>
          </a:p>
        </p:txBody>
      </p:sp>
    </p:spTree>
    <p:extLst>
      <p:ext uri="{BB962C8B-B14F-4D97-AF65-F5344CB8AC3E}">
        <p14:creationId xmlns:p14="http://schemas.microsoft.com/office/powerpoint/2010/main" val="1610959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023" y="13296934"/>
            <a:ext cx="25704244" cy="9175065"/>
          </a:xfrm>
        </p:spPr>
        <p:txBody>
          <a:bodyPr/>
          <a:lstStyle/>
          <a:p>
            <a:r>
              <a:rPr lang="en-US"/>
              <a:t>Click to edit Master title style</a:t>
            </a:r>
            <a:endParaRPr lang="en-GB"/>
          </a:p>
        </p:txBody>
      </p:sp>
      <p:sp>
        <p:nvSpPr>
          <p:cNvPr id="3" name="Subtitle 2"/>
          <p:cNvSpPr>
            <a:spLocks noGrp="1"/>
          </p:cNvSpPr>
          <p:nvPr>
            <p:ph type="subTitle" idx="1"/>
          </p:nvPr>
        </p:nvSpPr>
        <p:spPr>
          <a:xfrm>
            <a:off x="4536044" y="24255479"/>
            <a:ext cx="21168202" cy="10938743"/>
          </a:xfrm>
        </p:spPr>
        <p:txBody>
          <a:bodyPr/>
          <a:lstStyle>
            <a:lvl1pPr marL="0" indent="0" algn="ctr">
              <a:buNone/>
              <a:defRPr>
                <a:solidFill>
                  <a:schemeClr val="tx1">
                    <a:tint val="75000"/>
                  </a:schemeClr>
                </a:solidFill>
              </a:defRPr>
            </a:lvl1pPr>
            <a:lvl2pPr marL="1122757" indent="0" algn="ctr">
              <a:buNone/>
              <a:defRPr>
                <a:solidFill>
                  <a:schemeClr val="tx1">
                    <a:tint val="75000"/>
                  </a:schemeClr>
                </a:solidFill>
              </a:defRPr>
            </a:lvl2pPr>
            <a:lvl3pPr marL="2245514" indent="0" algn="ctr">
              <a:buNone/>
              <a:defRPr>
                <a:solidFill>
                  <a:schemeClr val="tx1">
                    <a:tint val="75000"/>
                  </a:schemeClr>
                </a:solidFill>
              </a:defRPr>
            </a:lvl3pPr>
            <a:lvl4pPr marL="3368272" indent="0" algn="ctr">
              <a:buNone/>
              <a:defRPr>
                <a:solidFill>
                  <a:schemeClr val="tx1">
                    <a:tint val="75000"/>
                  </a:schemeClr>
                </a:solidFill>
              </a:defRPr>
            </a:lvl4pPr>
            <a:lvl5pPr marL="4491030" indent="0" algn="ctr">
              <a:buNone/>
              <a:defRPr>
                <a:solidFill>
                  <a:schemeClr val="tx1">
                    <a:tint val="75000"/>
                  </a:schemeClr>
                </a:solidFill>
              </a:defRPr>
            </a:lvl5pPr>
            <a:lvl6pPr marL="5613787" indent="0" algn="ctr">
              <a:buNone/>
              <a:defRPr>
                <a:solidFill>
                  <a:schemeClr val="tx1">
                    <a:tint val="75000"/>
                  </a:schemeClr>
                </a:solidFill>
              </a:defRPr>
            </a:lvl6pPr>
            <a:lvl7pPr marL="6736544" indent="0" algn="ctr">
              <a:buNone/>
              <a:defRPr>
                <a:solidFill>
                  <a:schemeClr val="tx1">
                    <a:tint val="75000"/>
                  </a:schemeClr>
                </a:solidFill>
              </a:defRPr>
            </a:lvl7pPr>
            <a:lvl8pPr marL="7859301" indent="0" algn="ctr">
              <a:buNone/>
              <a:defRPr>
                <a:solidFill>
                  <a:schemeClr val="tx1">
                    <a:tint val="75000"/>
                  </a:schemeClr>
                </a:solidFill>
              </a:defRPr>
            </a:lvl8pPr>
            <a:lvl9pPr marL="8982059"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75C500FF-F783-FB4E-84BA-99B7CE3BF390}" type="datetime1">
              <a:rPr lang="en-US"/>
              <a:pPr>
                <a:defRPr/>
              </a:pPr>
              <a:t>9/6/2017</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778C7062-0B9D-F848-B658-9F7A41C704E4}"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3EB0F66-12F5-3343-9084-E80D1233A783}" type="datetime1">
              <a:rPr lang="en-US"/>
              <a:pPr>
                <a:defRPr/>
              </a:pPr>
              <a:t>9/6/2017</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A3B4AAD0-5B2E-7747-B046-4FD053C7F01A}"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24209" y="1714150"/>
            <a:ext cx="6804066" cy="3652191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512029" y="1714150"/>
            <a:ext cx="19908189" cy="365219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7B6BF4F2-8C12-8742-BDB8-06A452E5E835}" type="datetime1">
              <a:rPr lang="en-US"/>
              <a:pPr>
                <a:defRPr/>
              </a:pPr>
              <a:t>9/6/2017</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F552CB3A-BD69-0346-B6DC-A70C909DD2FF}"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6C86CE3-0F8F-514F-BE36-97BD4FAA6B1F}" type="datetime1">
              <a:rPr lang="en-US"/>
              <a:pPr>
                <a:defRPr/>
              </a:pPr>
              <a:t>9/6/2017</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4259699-E72C-B445-AEB1-7063AC24D0B2}"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8776" y="27505388"/>
            <a:ext cx="25704244" cy="8501300"/>
          </a:xfrm>
        </p:spPr>
        <p:txBody>
          <a:bodyPr anchor="t"/>
          <a:lstStyle>
            <a:lvl1pPr algn="l">
              <a:defRPr sz="9889" b="1" cap="all"/>
            </a:lvl1pPr>
          </a:lstStyle>
          <a:p>
            <a:r>
              <a:rPr lang="en-US"/>
              <a:t>Click to edit Master title style</a:t>
            </a:r>
            <a:endParaRPr lang="en-GB"/>
          </a:p>
        </p:txBody>
      </p:sp>
      <p:sp>
        <p:nvSpPr>
          <p:cNvPr id="3" name="Text Placeholder 2"/>
          <p:cNvSpPr>
            <a:spLocks noGrp="1"/>
          </p:cNvSpPr>
          <p:nvPr>
            <p:ph type="body" idx="1"/>
          </p:nvPr>
        </p:nvSpPr>
        <p:spPr>
          <a:xfrm>
            <a:off x="2388776" y="18142083"/>
            <a:ext cx="25704244" cy="9363317"/>
          </a:xfrm>
        </p:spPr>
        <p:txBody>
          <a:bodyPr anchor="b"/>
          <a:lstStyle>
            <a:lvl1pPr marL="0" indent="0">
              <a:buNone/>
              <a:defRPr sz="4894">
                <a:solidFill>
                  <a:schemeClr val="tx1">
                    <a:tint val="75000"/>
                  </a:schemeClr>
                </a:solidFill>
              </a:defRPr>
            </a:lvl1pPr>
            <a:lvl2pPr marL="1122757" indent="0">
              <a:buNone/>
              <a:defRPr sz="4493">
                <a:solidFill>
                  <a:schemeClr val="tx1">
                    <a:tint val="75000"/>
                  </a:schemeClr>
                </a:solidFill>
              </a:defRPr>
            </a:lvl2pPr>
            <a:lvl3pPr marL="2245514" indent="0">
              <a:buNone/>
              <a:defRPr sz="3998">
                <a:solidFill>
                  <a:schemeClr val="tx1">
                    <a:tint val="75000"/>
                  </a:schemeClr>
                </a:solidFill>
              </a:defRPr>
            </a:lvl3pPr>
            <a:lvl4pPr marL="3368272" indent="0">
              <a:buNone/>
              <a:defRPr sz="3496">
                <a:solidFill>
                  <a:schemeClr val="tx1">
                    <a:tint val="75000"/>
                  </a:schemeClr>
                </a:solidFill>
              </a:defRPr>
            </a:lvl4pPr>
            <a:lvl5pPr marL="4491030" indent="0">
              <a:buNone/>
              <a:defRPr sz="3496">
                <a:solidFill>
                  <a:schemeClr val="tx1">
                    <a:tint val="75000"/>
                  </a:schemeClr>
                </a:solidFill>
              </a:defRPr>
            </a:lvl5pPr>
            <a:lvl6pPr marL="5613787" indent="0">
              <a:buNone/>
              <a:defRPr sz="3496">
                <a:solidFill>
                  <a:schemeClr val="tx1">
                    <a:tint val="75000"/>
                  </a:schemeClr>
                </a:solidFill>
              </a:defRPr>
            </a:lvl6pPr>
            <a:lvl7pPr marL="6736544" indent="0">
              <a:buNone/>
              <a:defRPr sz="3496">
                <a:solidFill>
                  <a:schemeClr val="tx1">
                    <a:tint val="75000"/>
                  </a:schemeClr>
                </a:solidFill>
              </a:defRPr>
            </a:lvl7pPr>
            <a:lvl8pPr marL="7859301" indent="0">
              <a:buNone/>
              <a:defRPr sz="3496">
                <a:solidFill>
                  <a:schemeClr val="tx1">
                    <a:tint val="75000"/>
                  </a:schemeClr>
                </a:solidFill>
              </a:defRPr>
            </a:lvl8pPr>
            <a:lvl9pPr marL="8982059" indent="0">
              <a:buNone/>
              <a:defRPr sz="349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B60E058-5D9E-C14C-9AD9-B325128B37B6}" type="datetime1">
              <a:rPr lang="en-US"/>
              <a:pPr>
                <a:defRPr/>
              </a:pPr>
              <a:t>9/6/2017</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9EE817A3-61ED-3849-AA07-81535BA89D87}"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512016" y="9987579"/>
            <a:ext cx="13356127" cy="28248500"/>
          </a:xfrm>
        </p:spPr>
        <p:txBody>
          <a:bodyPr/>
          <a:lstStyle>
            <a:lvl1pPr>
              <a:defRPr sz="6795"/>
            </a:lvl1pPr>
            <a:lvl2pPr>
              <a:defRPr sz="5891"/>
            </a:lvl2pPr>
            <a:lvl3pPr>
              <a:defRPr sz="4894"/>
            </a:lvl3pPr>
            <a:lvl4pPr>
              <a:defRPr sz="4493"/>
            </a:lvl4pPr>
            <a:lvl5pPr>
              <a:defRPr sz="4493"/>
            </a:lvl5pPr>
            <a:lvl6pPr>
              <a:defRPr sz="4493"/>
            </a:lvl6pPr>
            <a:lvl7pPr>
              <a:defRPr sz="4493"/>
            </a:lvl7pPr>
            <a:lvl8pPr>
              <a:defRPr sz="4493"/>
            </a:lvl8pPr>
            <a:lvl9pPr>
              <a:defRPr sz="4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5372159" y="9987579"/>
            <a:ext cx="13356127" cy="28248500"/>
          </a:xfrm>
        </p:spPr>
        <p:txBody>
          <a:bodyPr/>
          <a:lstStyle>
            <a:lvl1pPr>
              <a:defRPr sz="6795"/>
            </a:lvl1pPr>
            <a:lvl2pPr>
              <a:defRPr sz="5891"/>
            </a:lvl2pPr>
            <a:lvl3pPr>
              <a:defRPr sz="4894"/>
            </a:lvl3pPr>
            <a:lvl4pPr>
              <a:defRPr sz="4493"/>
            </a:lvl4pPr>
            <a:lvl5pPr>
              <a:defRPr sz="4493"/>
            </a:lvl5pPr>
            <a:lvl6pPr>
              <a:defRPr sz="4493"/>
            </a:lvl6pPr>
            <a:lvl7pPr>
              <a:defRPr sz="4493"/>
            </a:lvl7pPr>
            <a:lvl8pPr>
              <a:defRPr sz="4493"/>
            </a:lvl8pPr>
            <a:lvl9pPr>
              <a:defRPr sz="44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7C0352DF-C4EF-654E-A939-0AB53D8811F6}" type="datetime1">
              <a:rPr lang="en-US"/>
              <a:pPr>
                <a:defRPr/>
              </a:pPr>
              <a:t>9/6/2017</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5D9B1E76-5CFD-3044-9098-9D7E2C113C6A}"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2032" y="9581344"/>
            <a:ext cx="13361379" cy="3993032"/>
          </a:xfrm>
        </p:spPr>
        <p:txBody>
          <a:bodyPr anchor="b"/>
          <a:lstStyle>
            <a:lvl1pPr marL="0" indent="0">
              <a:buNone/>
              <a:defRPr sz="5891" b="1"/>
            </a:lvl1pPr>
            <a:lvl2pPr marL="1122757" indent="0">
              <a:buNone/>
              <a:defRPr sz="4894" b="1"/>
            </a:lvl2pPr>
            <a:lvl3pPr marL="2245514" indent="0">
              <a:buNone/>
              <a:defRPr sz="4493" b="1"/>
            </a:lvl3pPr>
            <a:lvl4pPr marL="3368272" indent="0">
              <a:buNone/>
              <a:defRPr sz="3998" b="1"/>
            </a:lvl4pPr>
            <a:lvl5pPr marL="4491030" indent="0">
              <a:buNone/>
              <a:defRPr sz="3998" b="1"/>
            </a:lvl5pPr>
            <a:lvl6pPr marL="5613787" indent="0">
              <a:buNone/>
              <a:defRPr sz="3998" b="1"/>
            </a:lvl6pPr>
            <a:lvl7pPr marL="6736544" indent="0">
              <a:buNone/>
              <a:defRPr sz="3998" b="1"/>
            </a:lvl7pPr>
            <a:lvl8pPr marL="7859301" indent="0">
              <a:buNone/>
              <a:defRPr sz="3998" b="1"/>
            </a:lvl8pPr>
            <a:lvl9pPr marL="8982059" indent="0">
              <a:buNone/>
              <a:defRPr sz="3998" b="1"/>
            </a:lvl9pPr>
          </a:lstStyle>
          <a:p>
            <a:pPr lvl="0"/>
            <a:r>
              <a:rPr lang="en-US"/>
              <a:t>Click to edit Master text styles</a:t>
            </a:r>
          </a:p>
        </p:txBody>
      </p:sp>
      <p:sp>
        <p:nvSpPr>
          <p:cNvPr id="4" name="Content Placeholder 3"/>
          <p:cNvSpPr>
            <a:spLocks noGrp="1"/>
          </p:cNvSpPr>
          <p:nvPr>
            <p:ph sz="half" idx="2"/>
          </p:nvPr>
        </p:nvSpPr>
        <p:spPr>
          <a:xfrm>
            <a:off x="1512032" y="13574342"/>
            <a:ext cx="13361379" cy="24661711"/>
          </a:xfrm>
        </p:spPr>
        <p:txBody>
          <a:bodyPr/>
          <a:lstStyle>
            <a:lvl1pPr>
              <a:defRPr sz="5891"/>
            </a:lvl1pPr>
            <a:lvl2pPr>
              <a:defRPr sz="4894"/>
            </a:lvl2pPr>
            <a:lvl3pPr>
              <a:defRPr sz="4493"/>
            </a:lvl3pPr>
            <a:lvl4pPr>
              <a:defRPr sz="3998"/>
            </a:lvl4pPr>
            <a:lvl5pPr>
              <a:defRPr sz="3998"/>
            </a:lvl5pPr>
            <a:lvl6pPr>
              <a:defRPr sz="3998"/>
            </a:lvl6pPr>
            <a:lvl7pPr>
              <a:defRPr sz="3998"/>
            </a:lvl7pPr>
            <a:lvl8pPr>
              <a:defRPr sz="3998"/>
            </a:lvl8pPr>
            <a:lvl9pPr>
              <a:defRPr sz="39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61666" y="9581344"/>
            <a:ext cx="13366627" cy="3993032"/>
          </a:xfrm>
        </p:spPr>
        <p:txBody>
          <a:bodyPr anchor="b"/>
          <a:lstStyle>
            <a:lvl1pPr marL="0" indent="0">
              <a:buNone/>
              <a:defRPr sz="5891" b="1"/>
            </a:lvl1pPr>
            <a:lvl2pPr marL="1122757" indent="0">
              <a:buNone/>
              <a:defRPr sz="4894" b="1"/>
            </a:lvl2pPr>
            <a:lvl3pPr marL="2245514" indent="0">
              <a:buNone/>
              <a:defRPr sz="4493" b="1"/>
            </a:lvl3pPr>
            <a:lvl4pPr marL="3368272" indent="0">
              <a:buNone/>
              <a:defRPr sz="3998" b="1"/>
            </a:lvl4pPr>
            <a:lvl5pPr marL="4491030" indent="0">
              <a:buNone/>
              <a:defRPr sz="3998" b="1"/>
            </a:lvl5pPr>
            <a:lvl6pPr marL="5613787" indent="0">
              <a:buNone/>
              <a:defRPr sz="3998" b="1"/>
            </a:lvl6pPr>
            <a:lvl7pPr marL="6736544" indent="0">
              <a:buNone/>
              <a:defRPr sz="3998" b="1"/>
            </a:lvl7pPr>
            <a:lvl8pPr marL="7859301" indent="0">
              <a:buNone/>
              <a:defRPr sz="3998" b="1"/>
            </a:lvl8pPr>
            <a:lvl9pPr marL="8982059" indent="0">
              <a:buNone/>
              <a:defRPr sz="3998" b="1"/>
            </a:lvl9pPr>
          </a:lstStyle>
          <a:p>
            <a:pPr lvl="0"/>
            <a:r>
              <a:rPr lang="en-US"/>
              <a:t>Click to edit Master text styles</a:t>
            </a:r>
          </a:p>
        </p:txBody>
      </p:sp>
      <p:sp>
        <p:nvSpPr>
          <p:cNvPr id="6" name="Content Placeholder 5"/>
          <p:cNvSpPr>
            <a:spLocks noGrp="1"/>
          </p:cNvSpPr>
          <p:nvPr>
            <p:ph sz="quarter" idx="4"/>
          </p:nvPr>
        </p:nvSpPr>
        <p:spPr>
          <a:xfrm>
            <a:off x="15361666" y="13574342"/>
            <a:ext cx="13366627" cy="24661711"/>
          </a:xfrm>
        </p:spPr>
        <p:txBody>
          <a:bodyPr/>
          <a:lstStyle>
            <a:lvl1pPr>
              <a:defRPr sz="5891"/>
            </a:lvl1pPr>
            <a:lvl2pPr>
              <a:defRPr sz="4894"/>
            </a:lvl2pPr>
            <a:lvl3pPr>
              <a:defRPr sz="4493"/>
            </a:lvl3pPr>
            <a:lvl4pPr>
              <a:defRPr sz="3998"/>
            </a:lvl4pPr>
            <a:lvl5pPr>
              <a:defRPr sz="3998"/>
            </a:lvl5pPr>
            <a:lvl6pPr>
              <a:defRPr sz="3998"/>
            </a:lvl6pPr>
            <a:lvl7pPr>
              <a:defRPr sz="3998"/>
            </a:lvl7pPr>
            <a:lvl8pPr>
              <a:defRPr sz="3998"/>
            </a:lvl8pPr>
            <a:lvl9pPr>
              <a:defRPr sz="39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B9CC37FE-BEE0-0046-B72C-F05A01B57B3F}" type="datetime1">
              <a:rPr lang="en-US"/>
              <a:pPr>
                <a:defRPr/>
              </a:pPr>
              <a:t>9/6/2017</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3FE008B4-C37C-3244-9D7C-62834A3C37CB}"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26F3FF4-4EA1-8F49-A2F3-FF9348B17E99}" type="datetime1">
              <a:rPr lang="en-US"/>
              <a:pPr>
                <a:defRPr/>
              </a:pPr>
              <a:t>9/6/2017</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6AF8C7AF-414F-E949-B1ED-FEF1D8060417}"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FD0CDA8-BDDA-3A43-BC53-2DCEEF7A0EB4}" type="datetime1">
              <a:rPr lang="en-US"/>
              <a:pPr>
                <a:defRPr/>
              </a:pPr>
              <a:t>9/6/2017</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9DE298D3-7E3A-CC48-B5C6-55B64B100E86}"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022" y="1704252"/>
            <a:ext cx="9948848" cy="7252857"/>
          </a:xfrm>
        </p:spPr>
        <p:txBody>
          <a:bodyPr anchor="b"/>
          <a:lstStyle>
            <a:lvl1pPr algn="l">
              <a:defRPr sz="4894" b="1"/>
            </a:lvl1pPr>
          </a:lstStyle>
          <a:p>
            <a:r>
              <a:rPr lang="en-US"/>
              <a:t>Click to edit Master title style</a:t>
            </a:r>
            <a:endParaRPr lang="en-GB"/>
          </a:p>
        </p:txBody>
      </p:sp>
      <p:sp>
        <p:nvSpPr>
          <p:cNvPr id="3" name="Content Placeholder 2"/>
          <p:cNvSpPr>
            <a:spLocks noGrp="1"/>
          </p:cNvSpPr>
          <p:nvPr>
            <p:ph idx="1"/>
          </p:nvPr>
        </p:nvSpPr>
        <p:spPr>
          <a:xfrm>
            <a:off x="11823122" y="1704237"/>
            <a:ext cx="16905164" cy="36531827"/>
          </a:xfrm>
        </p:spPr>
        <p:txBody>
          <a:bodyPr/>
          <a:lstStyle>
            <a:lvl1pPr>
              <a:defRPr sz="7998"/>
            </a:lvl1pPr>
            <a:lvl2pPr>
              <a:defRPr sz="6795"/>
            </a:lvl2pPr>
            <a:lvl3pPr>
              <a:defRPr sz="5891"/>
            </a:lvl3pPr>
            <a:lvl4pPr>
              <a:defRPr sz="4894"/>
            </a:lvl4pPr>
            <a:lvl5pPr>
              <a:defRPr sz="4894"/>
            </a:lvl5pPr>
            <a:lvl6pPr>
              <a:defRPr sz="4894"/>
            </a:lvl6pPr>
            <a:lvl7pPr>
              <a:defRPr sz="4894"/>
            </a:lvl7pPr>
            <a:lvl8pPr>
              <a:defRPr sz="4894"/>
            </a:lvl8pPr>
            <a:lvl9pPr>
              <a:defRPr sz="48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2022" y="8957098"/>
            <a:ext cx="9948848" cy="29278970"/>
          </a:xfrm>
        </p:spPr>
        <p:txBody>
          <a:bodyPr/>
          <a:lstStyle>
            <a:lvl1pPr marL="0" indent="0">
              <a:buNone/>
              <a:defRPr sz="3496"/>
            </a:lvl1pPr>
            <a:lvl2pPr marL="1122757" indent="0">
              <a:buNone/>
              <a:defRPr sz="3001"/>
            </a:lvl2pPr>
            <a:lvl3pPr marL="2245514" indent="0">
              <a:buNone/>
              <a:defRPr sz="2395"/>
            </a:lvl3pPr>
            <a:lvl4pPr marL="3368272" indent="0">
              <a:buNone/>
              <a:defRPr sz="2098"/>
            </a:lvl4pPr>
            <a:lvl5pPr marL="4491030" indent="0">
              <a:buNone/>
              <a:defRPr sz="2098"/>
            </a:lvl5pPr>
            <a:lvl6pPr marL="5613787" indent="0">
              <a:buNone/>
              <a:defRPr sz="2098"/>
            </a:lvl6pPr>
            <a:lvl7pPr marL="6736544" indent="0">
              <a:buNone/>
              <a:defRPr sz="2098"/>
            </a:lvl7pPr>
            <a:lvl8pPr marL="7859301" indent="0">
              <a:buNone/>
              <a:defRPr sz="2098"/>
            </a:lvl8pPr>
            <a:lvl9pPr marL="8982059" indent="0">
              <a:buNone/>
              <a:defRPr sz="2098"/>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4CAD0EC-F989-3041-AB4C-149808677E14}" type="datetime1">
              <a:rPr lang="en-US"/>
              <a:pPr>
                <a:defRPr/>
              </a:pPr>
              <a:t>9/6/2017</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B71BD3A6-914F-9E4F-8E37-B2BA1933CA34}"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320" y="29962654"/>
            <a:ext cx="18144173" cy="3537260"/>
          </a:xfrm>
        </p:spPr>
        <p:txBody>
          <a:bodyPr anchor="b"/>
          <a:lstStyle>
            <a:lvl1pPr algn="l">
              <a:defRPr sz="4894" b="1"/>
            </a:lvl1pPr>
          </a:lstStyle>
          <a:p>
            <a:r>
              <a:rPr lang="en-US"/>
              <a:t>Click to edit Master title style</a:t>
            </a:r>
            <a:endParaRPr lang="en-GB"/>
          </a:p>
        </p:txBody>
      </p:sp>
      <p:sp>
        <p:nvSpPr>
          <p:cNvPr id="3" name="Picture Placeholder 2"/>
          <p:cNvSpPr>
            <a:spLocks noGrp="1"/>
          </p:cNvSpPr>
          <p:nvPr>
            <p:ph type="pic" idx="1"/>
          </p:nvPr>
        </p:nvSpPr>
        <p:spPr>
          <a:xfrm>
            <a:off x="5927320" y="3824605"/>
            <a:ext cx="18144173" cy="25682258"/>
          </a:xfrm>
        </p:spPr>
        <p:txBody>
          <a:bodyPr rtlCol="0">
            <a:normAutofit/>
          </a:bodyPr>
          <a:lstStyle>
            <a:lvl1pPr marL="0" indent="0">
              <a:buNone/>
              <a:defRPr sz="7998"/>
            </a:lvl1pPr>
            <a:lvl2pPr marL="1122757" indent="0">
              <a:buNone/>
              <a:defRPr sz="6795"/>
            </a:lvl2pPr>
            <a:lvl3pPr marL="2245514" indent="0">
              <a:buNone/>
              <a:defRPr sz="5891"/>
            </a:lvl3pPr>
            <a:lvl4pPr marL="3368272" indent="0">
              <a:buNone/>
              <a:defRPr sz="4894"/>
            </a:lvl4pPr>
            <a:lvl5pPr marL="4491030" indent="0">
              <a:buNone/>
              <a:defRPr sz="4894"/>
            </a:lvl5pPr>
            <a:lvl6pPr marL="5613787" indent="0">
              <a:buNone/>
              <a:defRPr sz="4894"/>
            </a:lvl6pPr>
            <a:lvl7pPr marL="6736544" indent="0">
              <a:buNone/>
              <a:defRPr sz="4894"/>
            </a:lvl7pPr>
            <a:lvl8pPr marL="7859301" indent="0">
              <a:buNone/>
              <a:defRPr sz="4894"/>
            </a:lvl8pPr>
            <a:lvl9pPr marL="8982059" indent="0">
              <a:buNone/>
              <a:defRPr sz="4894"/>
            </a:lvl9pPr>
          </a:lstStyle>
          <a:p>
            <a:pPr lvl="0"/>
            <a:endParaRPr lang="en-GB" noProof="0" dirty="0"/>
          </a:p>
        </p:txBody>
      </p:sp>
      <p:sp>
        <p:nvSpPr>
          <p:cNvPr id="4" name="Text Placeholder 3"/>
          <p:cNvSpPr>
            <a:spLocks noGrp="1"/>
          </p:cNvSpPr>
          <p:nvPr>
            <p:ph type="body" sz="half" idx="2"/>
          </p:nvPr>
        </p:nvSpPr>
        <p:spPr>
          <a:xfrm>
            <a:off x="5927320" y="33499909"/>
            <a:ext cx="18144173" cy="5023493"/>
          </a:xfrm>
        </p:spPr>
        <p:txBody>
          <a:bodyPr/>
          <a:lstStyle>
            <a:lvl1pPr marL="0" indent="0">
              <a:buNone/>
              <a:defRPr sz="3496"/>
            </a:lvl1pPr>
            <a:lvl2pPr marL="1122757" indent="0">
              <a:buNone/>
              <a:defRPr sz="3001"/>
            </a:lvl2pPr>
            <a:lvl3pPr marL="2245514" indent="0">
              <a:buNone/>
              <a:defRPr sz="2395"/>
            </a:lvl3pPr>
            <a:lvl4pPr marL="3368272" indent="0">
              <a:buNone/>
              <a:defRPr sz="2098"/>
            </a:lvl4pPr>
            <a:lvl5pPr marL="4491030" indent="0">
              <a:buNone/>
              <a:defRPr sz="2098"/>
            </a:lvl5pPr>
            <a:lvl6pPr marL="5613787" indent="0">
              <a:buNone/>
              <a:defRPr sz="2098"/>
            </a:lvl6pPr>
            <a:lvl7pPr marL="6736544" indent="0">
              <a:buNone/>
              <a:defRPr sz="2098"/>
            </a:lvl7pPr>
            <a:lvl8pPr marL="7859301" indent="0">
              <a:buNone/>
              <a:defRPr sz="2098"/>
            </a:lvl8pPr>
            <a:lvl9pPr marL="8982059" indent="0">
              <a:buNone/>
              <a:defRPr sz="2098"/>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C32EDD4-EEEF-FB4F-B2D0-F0AFCD2312A8}" type="datetime1">
              <a:rPr lang="en-US"/>
              <a:pPr>
                <a:defRPr/>
              </a:pPr>
              <a:t>9/6/2017</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AFA33904-0411-7F4D-861B-C0FA60A3F905}"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2028" y="1714899"/>
            <a:ext cx="27216259" cy="7133962"/>
          </a:xfrm>
          <a:prstGeom prst="rect">
            <a:avLst/>
          </a:prstGeom>
          <a:noFill/>
          <a:ln w="9525">
            <a:noFill/>
            <a:miter lim="800000"/>
            <a:headEnd/>
            <a:tailEnd/>
          </a:ln>
        </p:spPr>
        <p:txBody>
          <a:bodyPr vert="horz" wrap="square" lIns="283753" tIns="141875" rIns="283753" bIns="141875"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1512028" y="9987568"/>
            <a:ext cx="27216259" cy="28247740"/>
          </a:xfrm>
          <a:prstGeom prst="rect">
            <a:avLst/>
          </a:prstGeom>
          <a:noFill/>
          <a:ln w="9525">
            <a:noFill/>
            <a:miter lim="800000"/>
            <a:headEnd/>
            <a:tailEnd/>
          </a:ln>
        </p:spPr>
        <p:txBody>
          <a:bodyPr vert="horz" wrap="square" lIns="283753" tIns="141875" rIns="283753" bIns="14187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512016" y="39675795"/>
            <a:ext cx="7056066" cy="2277384"/>
          </a:xfrm>
          <a:prstGeom prst="rect">
            <a:avLst/>
          </a:prstGeom>
        </p:spPr>
        <p:txBody>
          <a:bodyPr vert="horz" lIns="283753" tIns="141875" rIns="283753" bIns="141875" rtlCol="0" anchor="ctr"/>
          <a:lstStyle>
            <a:lvl1pPr algn="l" defTabSz="2245514" fontAlgn="auto">
              <a:spcBef>
                <a:spcPts val="0"/>
              </a:spcBef>
              <a:spcAft>
                <a:spcPts val="0"/>
              </a:spcAft>
              <a:defRPr sz="3001">
                <a:solidFill>
                  <a:schemeClr val="tx1">
                    <a:tint val="75000"/>
                  </a:schemeClr>
                </a:solidFill>
                <a:latin typeface="+mn-lt"/>
                <a:ea typeface="+mn-ea"/>
                <a:cs typeface="+mn-cs"/>
              </a:defRPr>
            </a:lvl1pPr>
          </a:lstStyle>
          <a:p>
            <a:pPr>
              <a:defRPr/>
            </a:pPr>
            <a:fld id="{96F6392E-5BC7-A94B-A56F-26343772BF56}" type="datetime1">
              <a:rPr lang="en-US"/>
              <a:pPr>
                <a:defRPr/>
              </a:pPr>
              <a:t>9/6/2017</a:t>
            </a:fld>
            <a:endParaRPr lang="en-GB" dirty="0"/>
          </a:p>
        </p:txBody>
      </p:sp>
      <p:sp>
        <p:nvSpPr>
          <p:cNvPr id="5" name="Footer Placeholder 4"/>
          <p:cNvSpPr>
            <a:spLocks noGrp="1"/>
          </p:cNvSpPr>
          <p:nvPr>
            <p:ph type="ftr" sz="quarter" idx="3"/>
          </p:nvPr>
        </p:nvSpPr>
        <p:spPr>
          <a:xfrm>
            <a:off x="10332099" y="39675795"/>
            <a:ext cx="9576092" cy="2277384"/>
          </a:xfrm>
          <a:prstGeom prst="rect">
            <a:avLst/>
          </a:prstGeom>
        </p:spPr>
        <p:txBody>
          <a:bodyPr vert="horz" lIns="283753" tIns="141875" rIns="283753" bIns="141875" rtlCol="0" anchor="ctr"/>
          <a:lstStyle>
            <a:lvl1pPr algn="ctr" defTabSz="2245514" fontAlgn="auto">
              <a:spcBef>
                <a:spcPts val="0"/>
              </a:spcBef>
              <a:spcAft>
                <a:spcPts val="0"/>
              </a:spcAft>
              <a:defRPr sz="3001">
                <a:solidFill>
                  <a:schemeClr val="tx1">
                    <a:tint val="75000"/>
                  </a:schemeClr>
                </a:solidFill>
                <a:latin typeface="+mn-lt"/>
                <a:ea typeface="+mn-ea"/>
                <a:cs typeface="+mn-cs"/>
              </a:defRPr>
            </a:lvl1pPr>
          </a:lstStyle>
          <a:p>
            <a:pPr>
              <a:defRPr/>
            </a:pPr>
            <a:endParaRPr lang="en-GB" dirty="0"/>
          </a:p>
        </p:txBody>
      </p:sp>
      <p:sp>
        <p:nvSpPr>
          <p:cNvPr id="6" name="Slide Number Placeholder 5"/>
          <p:cNvSpPr>
            <a:spLocks noGrp="1"/>
          </p:cNvSpPr>
          <p:nvPr>
            <p:ph type="sldNum" sz="quarter" idx="4"/>
          </p:nvPr>
        </p:nvSpPr>
        <p:spPr>
          <a:xfrm>
            <a:off x="21672208" y="39675795"/>
            <a:ext cx="7056066" cy="2277384"/>
          </a:xfrm>
          <a:prstGeom prst="rect">
            <a:avLst/>
          </a:prstGeom>
        </p:spPr>
        <p:txBody>
          <a:bodyPr vert="horz" lIns="283753" tIns="141875" rIns="283753" bIns="141875" rtlCol="0" anchor="ctr"/>
          <a:lstStyle>
            <a:lvl1pPr algn="r" defTabSz="2245514" fontAlgn="auto">
              <a:spcBef>
                <a:spcPts val="0"/>
              </a:spcBef>
              <a:spcAft>
                <a:spcPts val="0"/>
              </a:spcAft>
              <a:defRPr sz="3001">
                <a:solidFill>
                  <a:schemeClr val="tx1">
                    <a:tint val="75000"/>
                  </a:schemeClr>
                </a:solidFill>
                <a:latin typeface="+mn-lt"/>
                <a:ea typeface="+mn-ea"/>
                <a:cs typeface="+mn-cs"/>
              </a:defRPr>
            </a:lvl1pPr>
          </a:lstStyle>
          <a:p>
            <a:pPr>
              <a:defRPr/>
            </a:pPr>
            <a:fld id="{4A9400C7-0C22-474C-BBE5-D890578D504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244611" rtl="0" eaLnBrk="0" fontAlgn="base" hangingPunct="0">
        <a:spcBef>
          <a:spcPct val="0"/>
        </a:spcBef>
        <a:spcAft>
          <a:spcPct val="0"/>
        </a:spcAft>
        <a:defRPr sz="10794" kern="1200">
          <a:solidFill>
            <a:schemeClr val="tx1"/>
          </a:solidFill>
          <a:latin typeface="Arial Rounded MT Bold"/>
          <a:ea typeface="ＭＳ Ｐゴシック" pitchFamily="-65" charset="-128"/>
          <a:cs typeface="Arial Rounded MT Bold"/>
        </a:defRPr>
      </a:lvl1pPr>
      <a:lvl2pPr algn="ctr" defTabSz="2244611" rtl="0" eaLnBrk="0" fontAlgn="base" hangingPunct="0">
        <a:spcBef>
          <a:spcPct val="0"/>
        </a:spcBef>
        <a:spcAft>
          <a:spcPct val="0"/>
        </a:spcAft>
        <a:defRPr sz="10794">
          <a:solidFill>
            <a:schemeClr val="tx1"/>
          </a:solidFill>
          <a:latin typeface="Arial Rounded MT Bold" pitchFamily="-65" charset="0"/>
          <a:ea typeface="ＭＳ Ｐゴシック" pitchFamily="-65" charset="-128"/>
        </a:defRPr>
      </a:lvl2pPr>
      <a:lvl3pPr algn="ctr" defTabSz="2244611" rtl="0" eaLnBrk="0" fontAlgn="base" hangingPunct="0">
        <a:spcBef>
          <a:spcPct val="0"/>
        </a:spcBef>
        <a:spcAft>
          <a:spcPct val="0"/>
        </a:spcAft>
        <a:defRPr sz="10794">
          <a:solidFill>
            <a:schemeClr val="tx1"/>
          </a:solidFill>
          <a:latin typeface="Arial Rounded MT Bold" pitchFamily="-65" charset="0"/>
          <a:ea typeface="ＭＳ Ｐゴシック" pitchFamily="-65" charset="-128"/>
        </a:defRPr>
      </a:lvl3pPr>
      <a:lvl4pPr algn="ctr" defTabSz="2244611" rtl="0" eaLnBrk="0" fontAlgn="base" hangingPunct="0">
        <a:spcBef>
          <a:spcPct val="0"/>
        </a:spcBef>
        <a:spcAft>
          <a:spcPct val="0"/>
        </a:spcAft>
        <a:defRPr sz="10794">
          <a:solidFill>
            <a:schemeClr val="tx1"/>
          </a:solidFill>
          <a:latin typeface="Arial Rounded MT Bold" pitchFamily="-65" charset="0"/>
          <a:ea typeface="ＭＳ Ｐゴシック" pitchFamily="-65" charset="-128"/>
        </a:defRPr>
      </a:lvl4pPr>
      <a:lvl5pPr algn="ctr" defTabSz="2244611" rtl="0" eaLnBrk="0" fontAlgn="base" hangingPunct="0">
        <a:spcBef>
          <a:spcPct val="0"/>
        </a:spcBef>
        <a:spcAft>
          <a:spcPct val="0"/>
        </a:spcAft>
        <a:defRPr sz="10794">
          <a:solidFill>
            <a:schemeClr val="tx1"/>
          </a:solidFill>
          <a:latin typeface="Arial Rounded MT Bold" pitchFamily="-65" charset="0"/>
          <a:ea typeface="ＭＳ Ｐゴシック" pitchFamily="-65" charset="-128"/>
        </a:defRPr>
      </a:lvl5pPr>
      <a:lvl6pPr marL="245817" algn="ctr" defTabSz="2244825" rtl="0" fontAlgn="base">
        <a:spcBef>
          <a:spcPct val="0"/>
        </a:spcBef>
        <a:spcAft>
          <a:spcPct val="0"/>
        </a:spcAft>
        <a:defRPr sz="10794">
          <a:solidFill>
            <a:schemeClr val="tx1"/>
          </a:solidFill>
          <a:latin typeface="Calibri" pitchFamily="34" charset="0"/>
        </a:defRPr>
      </a:lvl6pPr>
      <a:lvl7pPr marL="491643" algn="ctr" defTabSz="2244825" rtl="0" fontAlgn="base">
        <a:spcBef>
          <a:spcPct val="0"/>
        </a:spcBef>
        <a:spcAft>
          <a:spcPct val="0"/>
        </a:spcAft>
        <a:defRPr sz="10794">
          <a:solidFill>
            <a:schemeClr val="tx1"/>
          </a:solidFill>
          <a:latin typeface="Calibri" pitchFamily="34" charset="0"/>
        </a:defRPr>
      </a:lvl7pPr>
      <a:lvl8pPr marL="737460" algn="ctr" defTabSz="2244825" rtl="0" fontAlgn="base">
        <a:spcBef>
          <a:spcPct val="0"/>
        </a:spcBef>
        <a:spcAft>
          <a:spcPct val="0"/>
        </a:spcAft>
        <a:defRPr sz="10794">
          <a:solidFill>
            <a:schemeClr val="tx1"/>
          </a:solidFill>
          <a:latin typeface="Calibri" pitchFamily="34" charset="0"/>
        </a:defRPr>
      </a:lvl8pPr>
      <a:lvl9pPr marL="983285" algn="ctr" defTabSz="2244825" rtl="0" fontAlgn="base">
        <a:spcBef>
          <a:spcPct val="0"/>
        </a:spcBef>
        <a:spcAft>
          <a:spcPct val="0"/>
        </a:spcAft>
        <a:defRPr sz="10794">
          <a:solidFill>
            <a:schemeClr val="tx1"/>
          </a:solidFill>
          <a:latin typeface="Calibri" pitchFamily="34" charset="0"/>
        </a:defRPr>
      </a:lvl9pPr>
    </p:titleStyle>
    <p:bodyStyle>
      <a:lvl1pPr marL="841259" indent="-841259" algn="l" defTabSz="2244611" rtl="0" eaLnBrk="0" fontAlgn="base" hangingPunct="0">
        <a:spcBef>
          <a:spcPct val="20000"/>
        </a:spcBef>
        <a:spcAft>
          <a:spcPct val="0"/>
        </a:spcAft>
        <a:buFont typeface="Arial" charset="0"/>
        <a:buChar char="•"/>
        <a:defRPr sz="7998" kern="1200">
          <a:solidFill>
            <a:schemeClr val="tx1"/>
          </a:solidFill>
          <a:latin typeface="Arial Rounded MT Bold"/>
          <a:ea typeface="ＭＳ Ｐゴシック" pitchFamily="-65" charset="-128"/>
          <a:cs typeface="Arial Rounded MT Bold"/>
        </a:defRPr>
      </a:lvl1pPr>
      <a:lvl2pPr marL="1823976" indent="-699811" algn="l" defTabSz="2244611" rtl="0" eaLnBrk="0" fontAlgn="base" hangingPunct="0">
        <a:spcBef>
          <a:spcPct val="20000"/>
        </a:spcBef>
        <a:spcAft>
          <a:spcPct val="0"/>
        </a:spcAft>
        <a:buFont typeface="Arial" charset="0"/>
        <a:buChar char="–"/>
        <a:defRPr sz="6795" kern="1200">
          <a:solidFill>
            <a:schemeClr val="tx1"/>
          </a:solidFill>
          <a:latin typeface="Arial Rounded MT Bold"/>
          <a:ea typeface="ＭＳ Ｐゴシック" pitchFamily="-65" charset="-128"/>
          <a:cs typeface="Arial Rounded MT Bold"/>
        </a:defRPr>
      </a:lvl2pPr>
      <a:lvl3pPr marL="2802974" indent="-558364" algn="l" defTabSz="2244611" rtl="0" eaLnBrk="0" fontAlgn="base" hangingPunct="0">
        <a:spcBef>
          <a:spcPct val="20000"/>
        </a:spcBef>
        <a:spcAft>
          <a:spcPct val="0"/>
        </a:spcAft>
        <a:buFont typeface="Arial" charset="0"/>
        <a:buChar char="•"/>
        <a:defRPr sz="5891" kern="1200">
          <a:solidFill>
            <a:schemeClr val="tx1"/>
          </a:solidFill>
          <a:latin typeface="Arial Rounded MT Bold"/>
          <a:ea typeface="ＭＳ Ｐゴシック" pitchFamily="-65" charset="-128"/>
          <a:cs typeface="Arial Rounded MT Bold"/>
        </a:defRPr>
      </a:lvl3pPr>
      <a:lvl4pPr marL="3927130" indent="-558364" algn="l" defTabSz="2244611" rtl="0" eaLnBrk="0" fontAlgn="base" hangingPunct="0">
        <a:spcBef>
          <a:spcPct val="20000"/>
        </a:spcBef>
        <a:spcAft>
          <a:spcPct val="0"/>
        </a:spcAft>
        <a:buFont typeface="Arial" charset="0"/>
        <a:buChar char="–"/>
        <a:defRPr sz="4894" kern="1200">
          <a:solidFill>
            <a:schemeClr val="tx1"/>
          </a:solidFill>
          <a:latin typeface="Arial Rounded MT Bold"/>
          <a:ea typeface="ＭＳ Ｐゴシック" pitchFamily="-65" charset="-128"/>
          <a:cs typeface="Arial Rounded MT Bold"/>
        </a:defRPr>
      </a:lvl4pPr>
      <a:lvl5pPr marL="5051294" indent="-558364" algn="l" defTabSz="2244611" rtl="0" eaLnBrk="0" fontAlgn="base" hangingPunct="0">
        <a:spcBef>
          <a:spcPct val="20000"/>
        </a:spcBef>
        <a:spcAft>
          <a:spcPct val="0"/>
        </a:spcAft>
        <a:buFont typeface="Arial" charset="0"/>
        <a:buChar char="»"/>
        <a:defRPr sz="4894" kern="1200">
          <a:solidFill>
            <a:schemeClr val="tx1"/>
          </a:solidFill>
          <a:latin typeface="Arial Rounded MT Bold"/>
          <a:ea typeface="ＭＳ Ｐゴシック" pitchFamily="-65" charset="-128"/>
          <a:cs typeface="Arial Rounded MT Bold"/>
        </a:defRPr>
      </a:lvl5pPr>
      <a:lvl6pPr marL="6175170" indent="-561384" algn="l" defTabSz="2245514" rtl="0" eaLnBrk="1" latinLnBrk="0" hangingPunct="1">
        <a:spcBef>
          <a:spcPct val="20000"/>
        </a:spcBef>
        <a:buFont typeface="Arial" pitchFamily="34" charset="0"/>
        <a:buChar char="•"/>
        <a:defRPr sz="4894" kern="1200">
          <a:solidFill>
            <a:schemeClr val="tx1"/>
          </a:solidFill>
          <a:latin typeface="+mn-lt"/>
          <a:ea typeface="+mn-ea"/>
          <a:cs typeface="+mn-cs"/>
        </a:defRPr>
      </a:lvl6pPr>
      <a:lvl7pPr marL="7297918" indent="-561384" algn="l" defTabSz="2245514" rtl="0" eaLnBrk="1" latinLnBrk="0" hangingPunct="1">
        <a:spcBef>
          <a:spcPct val="20000"/>
        </a:spcBef>
        <a:buFont typeface="Arial" pitchFamily="34" charset="0"/>
        <a:buChar char="•"/>
        <a:defRPr sz="4894" kern="1200">
          <a:solidFill>
            <a:schemeClr val="tx1"/>
          </a:solidFill>
          <a:latin typeface="+mn-lt"/>
          <a:ea typeface="+mn-ea"/>
          <a:cs typeface="+mn-cs"/>
        </a:defRPr>
      </a:lvl7pPr>
      <a:lvl8pPr marL="8420676" indent="-561384" algn="l" defTabSz="2245514" rtl="0" eaLnBrk="1" latinLnBrk="0" hangingPunct="1">
        <a:spcBef>
          <a:spcPct val="20000"/>
        </a:spcBef>
        <a:buFont typeface="Arial" pitchFamily="34" charset="0"/>
        <a:buChar char="•"/>
        <a:defRPr sz="4894" kern="1200">
          <a:solidFill>
            <a:schemeClr val="tx1"/>
          </a:solidFill>
          <a:latin typeface="+mn-lt"/>
          <a:ea typeface="+mn-ea"/>
          <a:cs typeface="+mn-cs"/>
        </a:defRPr>
      </a:lvl8pPr>
      <a:lvl9pPr marL="9543442" indent="-561384" algn="l" defTabSz="2245514" rtl="0" eaLnBrk="1" latinLnBrk="0" hangingPunct="1">
        <a:spcBef>
          <a:spcPct val="20000"/>
        </a:spcBef>
        <a:buFont typeface="Arial" pitchFamily="34" charset="0"/>
        <a:buChar char="•"/>
        <a:defRPr sz="4894" kern="1200">
          <a:solidFill>
            <a:schemeClr val="tx1"/>
          </a:solidFill>
          <a:latin typeface="+mn-lt"/>
          <a:ea typeface="+mn-ea"/>
          <a:cs typeface="+mn-cs"/>
        </a:defRPr>
      </a:lvl9pPr>
    </p:bodyStyle>
    <p:otherStyle>
      <a:defPPr>
        <a:defRPr lang="en-US"/>
      </a:defPPr>
      <a:lvl1pPr marL="0" algn="l" defTabSz="2245514" rtl="0" eaLnBrk="1" latinLnBrk="0" hangingPunct="1">
        <a:defRPr sz="4493" kern="1200">
          <a:solidFill>
            <a:schemeClr val="tx1"/>
          </a:solidFill>
          <a:latin typeface="+mn-lt"/>
          <a:ea typeface="+mn-ea"/>
          <a:cs typeface="+mn-cs"/>
        </a:defRPr>
      </a:lvl1pPr>
      <a:lvl2pPr marL="1122757" algn="l" defTabSz="2245514" rtl="0" eaLnBrk="1" latinLnBrk="0" hangingPunct="1">
        <a:defRPr sz="4493" kern="1200">
          <a:solidFill>
            <a:schemeClr val="tx1"/>
          </a:solidFill>
          <a:latin typeface="+mn-lt"/>
          <a:ea typeface="+mn-ea"/>
          <a:cs typeface="+mn-cs"/>
        </a:defRPr>
      </a:lvl2pPr>
      <a:lvl3pPr marL="2245514" algn="l" defTabSz="2245514" rtl="0" eaLnBrk="1" latinLnBrk="0" hangingPunct="1">
        <a:defRPr sz="4493" kern="1200">
          <a:solidFill>
            <a:schemeClr val="tx1"/>
          </a:solidFill>
          <a:latin typeface="+mn-lt"/>
          <a:ea typeface="+mn-ea"/>
          <a:cs typeface="+mn-cs"/>
        </a:defRPr>
      </a:lvl3pPr>
      <a:lvl4pPr marL="3368272" algn="l" defTabSz="2245514" rtl="0" eaLnBrk="1" latinLnBrk="0" hangingPunct="1">
        <a:defRPr sz="4493" kern="1200">
          <a:solidFill>
            <a:schemeClr val="tx1"/>
          </a:solidFill>
          <a:latin typeface="+mn-lt"/>
          <a:ea typeface="+mn-ea"/>
          <a:cs typeface="+mn-cs"/>
        </a:defRPr>
      </a:lvl4pPr>
      <a:lvl5pPr marL="4491030" algn="l" defTabSz="2245514" rtl="0" eaLnBrk="1" latinLnBrk="0" hangingPunct="1">
        <a:defRPr sz="4493" kern="1200">
          <a:solidFill>
            <a:schemeClr val="tx1"/>
          </a:solidFill>
          <a:latin typeface="+mn-lt"/>
          <a:ea typeface="+mn-ea"/>
          <a:cs typeface="+mn-cs"/>
        </a:defRPr>
      </a:lvl5pPr>
      <a:lvl6pPr marL="5613787" algn="l" defTabSz="2245514" rtl="0" eaLnBrk="1" latinLnBrk="0" hangingPunct="1">
        <a:defRPr sz="4493" kern="1200">
          <a:solidFill>
            <a:schemeClr val="tx1"/>
          </a:solidFill>
          <a:latin typeface="+mn-lt"/>
          <a:ea typeface="+mn-ea"/>
          <a:cs typeface="+mn-cs"/>
        </a:defRPr>
      </a:lvl6pPr>
      <a:lvl7pPr marL="6736544" algn="l" defTabSz="2245514" rtl="0" eaLnBrk="1" latinLnBrk="0" hangingPunct="1">
        <a:defRPr sz="4493" kern="1200">
          <a:solidFill>
            <a:schemeClr val="tx1"/>
          </a:solidFill>
          <a:latin typeface="+mn-lt"/>
          <a:ea typeface="+mn-ea"/>
          <a:cs typeface="+mn-cs"/>
        </a:defRPr>
      </a:lvl7pPr>
      <a:lvl8pPr marL="7859301" algn="l" defTabSz="2245514" rtl="0" eaLnBrk="1" latinLnBrk="0" hangingPunct="1">
        <a:defRPr sz="4493" kern="1200">
          <a:solidFill>
            <a:schemeClr val="tx1"/>
          </a:solidFill>
          <a:latin typeface="+mn-lt"/>
          <a:ea typeface="+mn-ea"/>
          <a:cs typeface="+mn-cs"/>
        </a:defRPr>
      </a:lvl8pPr>
      <a:lvl9pPr marL="8982059" algn="l" defTabSz="2245514" rtl="0" eaLnBrk="1" latinLnBrk="0" hangingPunct="1">
        <a:defRPr sz="44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nice.org.uk/Guidance/cg16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csp.org.uk/documents/falls-prevention-economic-mod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EF1"/>
        </a:solidFill>
        <a:effectLst/>
      </p:bgPr>
    </p:bg>
    <p:spTree>
      <p:nvGrpSpPr>
        <p:cNvPr id="1" name=""/>
        <p:cNvGrpSpPr/>
        <p:nvPr/>
      </p:nvGrpSpPr>
      <p:grpSpPr>
        <a:xfrm>
          <a:off x="0" y="0"/>
          <a:ext cx="0" cy="0"/>
          <a:chOff x="0" y="0"/>
          <a:chExt cx="0" cy="0"/>
        </a:xfrm>
      </p:grpSpPr>
      <p:sp>
        <p:nvSpPr>
          <p:cNvPr id="7" name="Rectangle 6"/>
          <p:cNvSpPr/>
          <p:nvPr/>
        </p:nvSpPr>
        <p:spPr>
          <a:xfrm>
            <a:off x="0" y="-101845"/>
            <a:ext cx="30240288" cy="3709070"/>
          </a:xfrm>
          <a:prstGeom prst="rect">
            <a:avLst/>
          </a:prstGeom>
          <a:solidFill>
            <a:srgbClr val="9A0000"/>
          </a:solidFill>
          <a:ln>
            <a:noFill/>
          </a:ln>
        </p:spPr>
        <p:style>
          <a:lnRef idx="2">
            <a:schemeClr val="accent1">
              <a:shade val="50000"/>
            </a:schemeClr>
          </a:lnRef>
          <a:fillRef idx="1">
            <a:schemeClr val="accent1"/>
          </a:fillRef>
          <a:effectRef idx="0">
            <a:schemeClr val="accent1"/>
          </a:effectRef>
          <a:fontRef idx="minor">
            <a:schemeClr val="lt1"/>
          </a:fontRef>
        </p:style>
        <p:txBody>
          <a:bodyPr lIns="41405" tIns="20703" rIns="41405" bIns="20703"/>
          <a:lstStyle/>
          <a:p>
            <a:pPr algn="ctr" defTabSz="2245514" fontAlgn="auto">
              <a:spcBef>
                <a:spcPts val="0"/>
              </a:spcBef>
              <a:spcAft>
                <a:spcPts val="0"/>
              </a:spcAft>
              <a:defRPr/>
            </a:pPr>
            <a:endParaRPr lang="en-GB" sz="4493" dirty="0">
              <a:solidFill>
                <a:schemeClr val="accent2">
                  <a:lumMod val="75000"/>
                </a:schemeClr>
              </a:solidFill>
            </a:endParaRPr>
          </a:p>
        </p:txBody>
      </p:sp>
      <p:sp>
        <p:nvSpPr>
          <p:cNvPr id="4" name="TextBox 3"/>
          <p:cNvSpPr txBox="1"/>
          <p:nvPr/>
        </p:nvSpPr>
        <p:spPr>
          <a:xfrm>
            <a:off x="718544" y="498502"/>
            <a:ext cx="29521745" cy="3296966"/>
          </a:xfrm>
          <a:prstGeom prst="rect">
            <a:avLst/>
          </a:prstGeom>
          <a:noFill/>
        </p:spPr>
        <p:txBody>
          <a:bodyPr wrap="square" lIns="64615" tIns="32308" rIns="64615" bIns="32308" rtlCol="0">
            <a:spAutoFit/>
          </a:bodyPr>
          <a:lstStyle/>
          <a:p>
            <a:pPr algn="ctr"/>
            <a:r>
              <a:rPr lang="en-GB" sz="3402" dirty="0">
                <a:solidFill>
                  <a:schemeClr val="bg1"/>
                </a:solidFill>
              </a:rPr>
              <a:t>Exercise Class for Older Adults – Falls Risk Reduction</a:t>
            </a:r>
          </a:p>
          <a:p>
            <a:pPr algn="ctr"/>
            <a:r>
              <a:rPr lang="en-GB" sz="3402" dirty="0">
                <a:solidFill>
                  <a:schemeClr val="bg1"/>
                </a:solidFill>
              </a:rPr>
              <a:t>Your Name &amp; Name of all contributors</a:t>
            </a:r>
          </a:p>
          <a:p>
            <a:pPr algn="ctr"/>
            <a:r>
              <a:rPr lang="en-GB" sz="3402" dirty="0">
                <a:solidFill>
                  <a:schemeClr val="bg1"/>
                </a:solidFill>
              </a:rPr>
              <a:t>Affiliations (Trust)</a:t>
            </a:r>
          </a:p>
          <a:p>
            <a:pPr algn="ctr"/>
            <a:r>
              <a:rPr lang="en-GB" sz="3402" dirty="0">
                <a:solidFill>
                  <a:schemeClr val="bg1"/>
                </a:solidFill>
              </a:rPr>
              <a:t>Logos</a:t>
            </a:r>
          </a:p>
          <a:p>
            <a:pPr algn="ctr"/>
            <a:r>
              <a:rPr lang="en-GB" sz="3402" dirty="0">
                <a:solidFill>
                  <a:schemeClr val="bg1"/>
                </a:solidFill>
              </a:rPr>
              <a:t>The below is provided purely as an example – ideas for a product or prehab/ new service will vary but try to use the headlines as a guide</a:t>
            </a:r>
          </a:p>
          <a:p>
            <a:pPr algn="ctr"/>
            <a:endParaRPr lang="en-GB" sz="1995" dirty="0">
              <a:solidFill>
                <a:srgbClr val="FFFFFF"/>
              </a:solidFill>
            </a:endParaRPr>
          </a:p>
          <a:p>
            <a:pPr algn="ctr"/>
            <a:endParaRPr lang="en-GB" sz="1995" dirty="0">
              <a:solidFill>
                <a:schemeClr val="bg1"/>
              </a:solidFill>
            </a:endParaRPr>
          </a:p>
        </p:txBody>
      </p:sp>
      <p:sp>
        <p:nvSpPr>
          <p:cNvPr id="8" name="TextBox 7"/>
          <p:cNvSpPr txBox="1"/>
          <p:nvPr/>
        </p:nvSpPr>
        <p:spPr>
          <a:xfrm>
            <a:off x="-15963417" y="11849824"/>
            <a:ext cx="6452804" cy="27208447"/>
          </a:xfrm>
          <a:prstGeom prst="rect">
            <a:avLst/>
          </a:prstGeom>
          <a:noFill/>
        </p:spPr>
        <p:txBody>
          <a:bodyPr wrap="square" lIns="64615" tIns="32308" rIns="64615" bIns="32308" rtlCol="0">
            <a:spAutoFit/>
          </a:bodyPr>
          <a:lstStyle/>
          <a:p>
            <a:pPr algn="just"/>
            <a:r>
              <a:rPr lang="en-IE" sz="1799" dirty="0">
                <a:solidFill>
                  <a:srgbClr val="000004"/>
                </a:solidFill>
              </a:rPr>
              <a:t>.</a:t>
            </a: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endParaRPr lang="en-GB" sz="1799" dirty="0">
              <a:solidFill>
                <a:srgbClr val="000004"/>
              </a:solidFill>
            </a:endParaRPr>
          </a:p>
          <a:p>
            <a:pPr algn="just"/>
            <a:r>
              <a:rPr lang="en-GB" sz="1799" dirty="0"/>
              <a:t> </a:t>
            </a:r>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a:p>
            <a:pPr algn="just"/>
            <a:endParaRPr lang="en-GB" sz="2200" b="1" dirty="0"/>
          </a:p>
        </p:txBody>
      </p:sp>
      <p:sp>
        <p:nvSpPr>
          <p:cNvPr id="20" name="TextBox 19"/>
          <p:cNvSpPr txBox="1"/>
          <p:nvPr/>
        </p:nvSpPr>
        <p:spPr>
          <a:xfrm>
            <a:off x="1438623" y="4207572"/>
            <a:ext cx="13138479" cy="8648521"/>
          </a:xfrm>
          <a:prstGeom prst="rect">
            <a:avLst/>
          </a:prstGeom>
          <a:solidFill>
            <a:schemeClr val="bg1"/>
          </a:solidFill>
          <a:ln>
            <a:solidFill>
              <a:schemeClr val="tx1"/>
            </a:solidFill>
          </a:ln>
        </p:spPr>
        <p:txBody>
          <a:bodyPr wrap="square" rtlCol="0">
            <a:spAutoFit/>
          </a:bodyPr>
          <a:lstStyle/>
          <a:p>
            <a:pPr lvl="0"/>
            <a:endParaRPr lang="en-US" sz="3200" b="1" dirty="0">
              <a:solidFill>
                <a:prstClr val="black"/>
              </a:solidFill>
              <a:latin typeface="Arial" panose="020B0604020202020204" pitchFamily="34" charset="0"/>
              <a:cs typeface="Arial" panose="020B0604020202020204" pitchFamily="34" charset="0"/>
            </a:endParaRPr>
          </a:p>
          <a:p>
            <a:pPr lvl="0"/>
            <a:r>
              <a:rPr lang="en-US" sz="4400" b="1" dirty="0">
                <a:solidFill>
                  <a:prstClr val="black"/>
                </a:solidFill>
                <a:latin typeface="Arial" panose="020B0604020202020204" pitchFamily="34" charset="0"/>
                <a:cs typeface="Arial" panose="020B0604020202020204" pitchFamily="34" charset="0"/>
              </a:rPr>
              <a:t>The problem:</a:t>
            </a:r>
          </a:p>
          <a:p>
            <a:pPr lvl="0"/>
            <a:r>
              <a:rPr lang="en-US" sz="3200" b="1" dirty="0">
                <a:solidFill>
                  <a:prstClr val="black"/>
                </a:solidFill>
                <a:latin typeface="Arial" panose="020B0604020202020204" pitchFamily="34" charset="0"/>
                <a:cs typeface="Arial" panose="020B0604020202020204" pitchFamily="34" charset="0"/>
              </a:rPr>
              <a:t>Brief description of the issue the proposal seeks to address,</a:t>
            </a:r>
          </a:p>
          <a:p>
            <a:pPr lvl="0"/>
            <a:r>
              <a:rPr lang="en-US" sz="3200" b="1" dirty="0">
                <a:solidFill>
                  <a:prstClr val="black"/>
                </a:solidFill>
                <a:latin typeface="Arial" panose="020B0604020202020204" pitchFamily="34" charset="0"/>
                <a:cs typeface="Arial" panose="020B0604020202020204" pitchFamily="34" charset="0"/>
              </a:rPr>
              <a:t>e.g.</a:t>
            </a:r>
          </a:p>
          <a:p>
            <a:pPr lvl="0"/>
            <a:r>
              <a:rPr lang="en-US" sz="3200" dirty="0">
                <a:solidFill>
                  <a:prstClr val="black"/>
                </a:solidFill>
                <a:latin typeface="Arial" panose="020B0604020202020204" pitchFamily="34" charset="0"/>
                <a:cs typeface="Arial" panose="020B0604020202020204" pitchFamily="34" charset="0"/>
              </a:rPr>
              <a:t>Statistically 1 in 3 adults over the age of 65 will experience a fall one or more times per year, rising to 1 in 2 over the age of 85</a:t>
            </a:r>
            <a:r>
              <a:rPr lang="en-US" sz="3200" baseline="30000" dirty="0">
                <a:solidFill>
                  <a:prstClr val="black"/>
                </a:solidFill>
                <a:latin typeface="Arial" panose="020B0604020202020204" pitchFamily="34" charset="0"/>
                <a:cs typeface="Arial" panose="020B0604020202020204" pitchFamily="34" charset="0"/>
              </a:rPr>
              <a:t>1</a:t>
            </a:r>
            <a:r>
              <a:rPr lang="en-US" sz="3200" dirty="0">
                <a:solidFill>
                  <a:prstClr val="black"/>
                </a:solidFill>
                <a:latin typeface="Arial" panose="020B0604020202020204" pitchFamily="34" charset="0"/>
                <a:cs typeface="Arial" panose="020B0604020202020204" pitchFamily="34" charset="0"/>
              </a:rPr>
              <a:t>.</a:t>
            </a:r>
          </a:p>
          <a:p>
            <a:pPr lvl="0"/>
            <a:endParaRPr lang="en-US" sz="3200" dirty="0">
              <a:solidFill>
                <a:prstClr val="black"/>
              </a:solidFill>
              <a:latin typeface="Arial" panose="020B0604020202020204" pitchFamily="34" charset="0"/>
              <a:cs typeface="Arial" panose="020B0604020202020204" pitchFamily="34" charset="0"/>
            </a:endParaRPr>
          </a:p>
          <a:p>
            <a:pPr lvl="0"/>
            <a:r>
              <a:rPr lang="en-US" sz="3200" dirty="0">
                <a:solidFill>
                  <a:prstClr val="black"/>
                </a:solidFill>
                <a:latin typeface="Arial" panose="020B0604020202020204" pitchFamily="34" charset="0"/>
                <a:cs typeface="Arial" panose="020B0604020202020204" pitchFamily="34" charset="0"/>
              </a:rPr>
              <a:t>With potential for considerable personal costs of losses of mobility and independence for the faller</a:t>
            </a:r>
            <a:r>
              <a:rPr lang="en-US" sz="3200" baseline="30000" dirty="0">
                <a:solidFill>
                  <a:prstClr val="black"/>
                </a:solidFill>
                <a:latin typeface="Arial" panose="020B0604020202020204" pitchFamily="34" charset="0"/>
                <a:cs typeface="Arial" panose="020B0604020202020204" pitchFamily="34" charset="0"/>
              </a:rPr>
              <a:t>2</a:t>
            </a:r>
            <a:r>
              <a:rPr lang="en-US" sz="3200" dirty="0">
                <a:solidFill>
                  <a:prstClr val="black"/>
                </a:solidFill>
                <a:latin typeface="Arial" panose="020B0604020202020204" pitchFamily="34" charset="0"/>
                <a:cs typeface="Arial" panose="020B0604020202020204" pitchFamily="34" charset="0"/>
              </a:rPr>
              <a:t>, the estimated annual cost to the SEHSCT of treating those falls is £7.8M</a:t>
            </a:r>
            <a:r>
              <a:rPr lang="en-US" sz="3200" baseline="30000" dirty="0">
                <a:solidFill>
                  <a:prstClr val="black"/>
                </a:solidFill>
                <a:latin typeface="Arial" panose="020B0604020202020204" pitchFamily="34" charset="0"/>
                <a:cs typeface="Arial" panose="020B0604020202020204" pitchFamily="34" charset="0"/>
              </a:rPr>
              <a:t>3</a:t>
            </a:r>
            <a:r>
              <a:rPr lang="en-US" sz="3200" dirty="0">
                <a:solidFill>
                  <a:prstClr val="black"/>
                </a:solidFill>
                <a:latin typeface="Arial" panose="020B0604020202020204" pitchFamily="34" charset="0"/>
                <a:cs typeface="Arial" panose="020B0604020202020204" pitchFamily="34" charset="0"/>
              </a:rPr>
              <a:t>.</a:t>
            </a:r>
          </a:p>
          <a:p>
            <a:pPr lvl="0"/>
            <a:endParaRPr lang="en-US" sz="3200" dirty="0">
              <a:solidFill>
                <a:prstClr val="black"/>
              </a:solidFill>
              <a:latin typeface="Arial" panose="020B0604020202020204" pitchFamily="34" charset="0"/>
              <a:cs typeface="Arial" panose="020B0604020202020204" pitchFamily="34" charset="0"/>
            </a:endParaRPr>
          </a:p>
          <a:p>
            <a:pPr lvl="0"/>
            <a:r>
              <a:rPr lang="en-US" sz="3200" dirty="0">
                <a:solidFill>
                  <a:prstClr val="black"/>
                </a:solidFill>
                <a:latin typeface="Arial" panose="020B0604020202020204" pitchFamily="34" charset="0"/>
                <a:cs typeface="Arial" panose="020B0604020202020204" pitchFamily="34" charset="0"/>
              </a:rPr>
              <a:t>With the over 65 population growing these costs are expected to ……</a:t>
            </a:r>
          </a:p>
          <a:p>
            <a:pPr lvl="0"/>
            <a:endParaRPr lang="en-US" sz="3200" dirty="0">
              <a:solidFill>
                <a:prstClr val="black"/>
              </a:solidFill>
              <a:latin typeface="Arial" panose="020B0604020202020204" pitchFamily="34" charset="0"/>
              <a:cs typeface="Arial" panose="020B0604020202020204" pitchFamily="34" charset="0"/>
            </a:endParaRPr>
          </a:p>
          <a:p>
            <a:pPr lvl="0"/>
            <a:r>
              <a:rPr lang="en-US" sz="3200" dirty="0">
                <a:solidFill>
                  <a:prstClr val="black"/>
                </a:solidFill>
                <a:latin typeface="Arial" panose="020B0604020202020204" pitchFamily="34" charset="0"/>
                <a:cs typeface="Arial" panose="020B0604020202020204" pitchFamily="34" charset="0"/>
              </a:rPr>
              <a:t>Think 3-5 headline bullet points </a:t>
            </a:r>
          </a:p>
          <a:p>
            <a:pPr lvl="0"/>
            <a:endParaRPr lang="en-US" sz="3200" b="1" dirty="0">
              <a:solidFill>
                <a:prstClr val="black"/>
              </a:solidFill>
              <a:latin typeface="Arial" panose="020B0604020202020204" pitchFamily="34" charset="0"/>
              <a:cs typeface="Arial" panose="020B0604020202020204" pitchFamily="34" charset="0"/>
            </a:endParaRPr>
          </a:p>
          <a:p>
            <a:pPr lvl="0"/>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 </a:t>
            </a:r>
          </a:p>
        </p:txBody>
      </p:sp>
      <p:sp>
        <p:nvSpPr>
          <p:cNvPr id="43" name="TextBox 42"/>
          <p:cNvSpPr txBox="1"/>
          <p:nvPr/>
        </p:nvSpPr>
        <p:spPr>
          <a:xfrm>
            <a:off x="-703341" y="13562065"/>
            <a:ext cx="184731" cy="968727"/>
          </a:xfrm>
          <a:prstGeom prst="rect">
            <a:avLst/>
          </a:prstGeom>
          <a:noFill/>
        </p:spPr>
        <p:txBody>
          <a:bodyPr wrap="none" rtlCol="0">
            <a:spAutoFit/>
          </a:bodyPr>
          <a:lstStyle/>
          <a:p>
            <a:endParaRPr lang="en-US" sz="5695" dirty="0"/>
          </a:p>
        </p:txBody>
      </p:sp>
      <p:sp>
        <p:nvSpPr>
          <p:cNvPr id="3" name="Oval 2"/>
          <p:cNvSpPr/>
          <p:nvPr/>
        </p:nvSpPr>
        <p:spPr>
          <a:xfrm>
            <a:off x="27746326" y="16006090"/>
            <a:ext cx="431550" cy="31151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95"/>
          </a:p>
        </p:txBody>
      </p:sp>
      <p:sp>
        <p:nvSpPr>
          <p:cNvPr id="36" name="Oval 35"/>
          <p:cNvSpPr/>
          <p:nvPr/>
        </p:nvSpPr>
        <p:spPr>
          <a:xfrm>
            <a:off x="27347388" y="17161748"/>
            <a:ext cx="339539" cy="2842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95"/>
          </a:p>
        </p:txBody>
      </p:sp>
      <p:sp>
        <p:nvSpPr>
          <p:cNvPr id="39" name="Oval 38"/>
          <p:cNvSpPr/>
          <p:nvPr/>
        </p:nvSpPr>
        <p:spPr>
          <a:xfrm>
            <a:off x="25232775" y="9797231"/>
            <a:ext cx="792091" cy="39136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704"/>
          </a:p>
        </p:txBody>
      </p:sp>
      <p:sp>
        <p:nvSpPr>
          <p:cNvPr id="21" name="Oval 20"/>
          <p:cNvSpPr/>
          <p:nvPr/>
        </p:nvSpPr>
        <p:spPr>
          <a:xfrm>
            <a:off x="23345704" y="10030339"/>
            <a:ext cx="720242" cy="51828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2" tIns="45721" rIns="91442" bIns="45721" numCol="1" spcCol="0" rtlCol="0" fromWordArt="0" anchor="ctr" anchorCtr="0" forceAA="0" compatLnSpc="1">
            <a:prstTxWarp prst="textNoShape">
              <a:avLst/>
            </a:prstTxWarp>
            <a:noAutofit/>
          </a:bodyPr>
          <a:lstStyle/>
          <a:p>
            <a:pPr algn="ctr"/>
            <a:endParaRPr lang="en-GB" sz="5704"/>
          </a:p>
        </p:txBody>
      </p:sp>
      <p:sp>
        <p:nvSpPr>
          <p:cNvPr id="11" name="TextBox 10">
            <a:extLst>
              <a:ext uri="{FF2B5EF4-FFF2-40B4-BE49-F238E27FC236}">
                <a16:creationId xmlns:a16="http://schemas.microsoft.com/office/drawing/2014/main" id="{A3D4AA2E-0F78-4431-84E1-D1D194B165F8}"/>
              </a:ext>
            </a:extLst>
          </p:cNvPr>
          <p:cNvSpPr txBox="1"/>
          <p:nvPr/>
        </p:nvSpPr>
        <p:spPr>
          <a:xfrm>
            <a:off x="1114400" y="35155409"/>
            <a:ext cx="28623368" cy="5755422"/>
          </a:xfrm>
          <a:prstGeom prst="rect">
            <a:avLst/>
          </a:prstGeom>
          <a:solidFill>
            <a:schemeClr val="bg1"/>
          </a:solidFill>
          <a:ln>
            <a:solidFill>
              <a:schemeClr val="tx1"/>
            </a:solidFill>
          </a:ln>
        </p:spPr>
        <p:txBody>
          <a:bodyPr wrap="square" rtlCol="0">
            <a:spAutoFit/>
          </a:bodyPr>
          <a:lstStyle/>
          <a:p>
            <a:pPr lvl="0"/>
            <a:r>
              <a:rPr lang="en-US" sz="3200" b="1" dirty="0">
                <a:solidFill>
                  <a:prstClr val="black"/>
                </a:solidFill>
                <a:latin typeface="Arial" panose="020B0604020202020204" pitchFamily="34" charset="0"/>
                <a:cs typeface="Arial" panose="020B0604020202020204" pitchFamily="34" charset="0"/>
              </a:rPr>
              <a:t>References:</a:t>
            </a:r>
          </a:p>
          <a:p>
            <a:pPr marL="457200" indent="-457200">
              <a:buAutoNum type="arabicPeriod"/>
            </a:pPr>
            <a:r>
              <a:rPr lang="en-GB" sz="2400" dirty="0"/>
              <a:t>National Institute of Health and Care Excellence. (2013) </a:t>
            </a:r>
            <a:r>
              <a:rPr lang="en-GB" sz="2400" i="1" dirty="0"/>
              <a:t>Assessment and prevention of falls in older people.</a:t>
            </a:r>
            <a:r>
              <a:rPr lang="en-GB" sz="2400" dirty="0"/>
              <a:t> NICE Guidance CG161. Available at: </a:t>
            </a:r>
            <a:r>
              <a:rPr lang="en-GB" sz="2400" u="sng" dirty="0">
                <a:hlinkClick r:id="rId3"/>
              </a:rPr>
              <a:t>www.nice.org.uk/Guidance/cg161</a:t>
            </a:r>
            <a:r>
              <a:rPr lang="en-GB" sz="2400" dirty="0"/>
              <a:t> [Accessed 7 January 2016].</a:t>
            </a:r>
          </a:p>
          <a:p>
            <a:pPr marL="457200" indent="-457200">
              <a:buFontTx/>
              <a:buAutoNum type="arabicPeriod"/>
            </a:pPr>
            <a:r>
              <a:rPr lang="en-GB" sz="2400" dirty="0"/>
              <a:t> Park, J.H., Cho, H., Shin, J.H., Kim, T., Park, S.B., Choi, B.Y. and Kim, M.J. (2014) Relationship among fear of falling, physical performance, and physical characteristics of the rural elderly. </a:t>
            </a:r>
            <a:r>
              <a:rPr lang="en-GB" sz="2400" i="1" dirty="0"/>
              <a:t>American Journal of Physical Medicine and Rehabilitation</a:t>
            </a:r>
            <a:r>
              <a:rPr lang="en-GB" sz="2400" dirty="0"/>
              <a:t>, 93(5), 379-386.</a:t>
            </a:r>
          </a:p>
          <a:p>
            <a:pPr marL="457200" indent="-457200">
              <a:buAutoNum type="arabicPeriod"/>
            </a:pPr>
            <a:r>
              <a:rPr lang="en-GB" sz="2400" dirty="0"/>
              <a:t>Chartered Society of Physiotherapy (CSP). (2015) </a:t>
            </a:r>
            <a:r>
              <a:rPr lang="en-GB" sz="2400" i="1" dirty="0"/>
              <a:t>The falls prevention economic model</a:t>
            </a:r>
            <a:r>
              <a:rPr lang="en-GB" sz="2400" dirty="0"/>
              <a:t>. London: CSP. Available at: </a:t>
            </a:r>
            <a:r>
              <a:rPr lang="en-GB" sz="2400" u="sng" dirty="0">
                <a:hlinkClick r:id="rId4"/>
              </a:rPr>
              <a:t>www.csp.org.uk/documents/falls-prevention-economic-model</a:t>
            </a:r>
            <a:r>
              <a:rPr lang="en-GB" sz="2400" dirty="0"/>
              <a:t> [Accessed 7 January 2016].</a:t>
            </a:r>
          </a:p>
          <a:p>
            <a:pPr marL="457200" indent="-457200">
              <a:buAutoNum type="arabicPeriod"/>
            </a:pPr>
            <a:r>
              <a:rPr lang="en-GB" sz="2400" dirty="0"/>
              <a:t>Etc….</a:t>
            </a:r>
          </a:p>
          <a:p>
            <a:endParaRPr lang="en-GB" sz="3200" b="1" dirty="0"/>
          </a:p>
          <a:p>
            <a:r>
              <a:rPr lang="en-GB" sz="3200" b="1" dirty="0"/>
              <a:t>Include any references that show that this is a well researched idea </a:t>
            </a:r>
          </a:p>
          <a:p>
            <a:pPr lvl="0"/>
            <a:endParaRPr lang="en-US" sz="3200" b="1" dirty="0">
              <a:solidFill>
                <a:prstClr val="black"/>
              </a:solidFill>
              <a:latin typeface="Arial" panose="020B0604020202020204" pitchFamily="34" charset="0"/>
              <a:cs typeface="Arial" panose="020B0604020202020204" pitchFamily="34" charset="0"/>
            </a:endParaRPr>
          </a:p>
          <a:p>
            <a:pPr lvl="0"/>
            <a:endParaRPr lang="en-US" sz="3200" b="1" dirty="0">
              <a:solidFill>
                <a:prstClr val="black"/>
              </a:solidFill>
              <a:latin typeface="Arial" panose="020B0604020202020204" pitchFamily="34" charset="0"/>
              <a:cs typeface="Arial" panose="020B0604020202020204" pitchFamily="34" charset="0"/>
            </a:endParaRPr>
          </a:p>
          <a:p>
            <a:pPr lvl="0"/>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 </a:t>
            </a:r>
          </a:p>
        </p:txBody>
      </p:sp>
      <p:sp>
        <p:nvSpPr>
          <p:cNvPr id="12" name="TextBox 11">
            <a:extLst>
              <a:ext uri="{FF2B5EF4-FFF2-40B4-BE49-F238E27FC236}">
                <a16:creationId xmlns:a16="http://schemas.microsoft.com/office/drawing/2014/main" id="{78F7BDD4-370B-496F-99D9-B4C8D1A8C1FB}"/>
              </a:ext>
            </a:extLst>
          </p:cNvPr>
          <p:cNvSpPr txBox="1"/>
          <p:nvPr/>
        </p:nvSpPr>
        <p:spPr>
          <a:xfrm>
            <a:off x="15743932" y="4191969"/>
            <a:ext cx="12841708" cy="8648521"/>
          </a:xfrm>
          <a:prstGeom prst="rect">
            <a:avLst/>
          </a:prstGeom>
          <a:solidFill>
            <a:schemeClr val="bg1"/>
          </a:solidFill>
          <a:ln>
            <a:solidFill>
              <a:schemeClr val="tx1"/>
            </a:solidFill>
          </a:ln>
        </p:spPr>
        <p:txBody>
          <a:bodyPr wrap="square" rtlCol="0">
            <a:spAutoFit/>
          </a:bodyPr>
          <a:lstStyle/>
          <a:p>
            <a:pPr lvl="0"/>
            <a:endParaRPr lang="en-US" sz="3200" b="1" dirty="0">
              <a:solidFill>
                <a:prstClr val="black"/>
              </a:solidFill>
              <a:latin typeface="Arial" panose="020B0604020202020204" pitchFamily="34" charset="0"/>
              <a:cs typeface="Arial" panose="020B0604020202020204" pitchFamily="34" charset="0"/>
            </a:endParaRPr>
          </a:p>
          <a:p>
            <a:pPr lvl="0"/>
            <a:r>
              <a:rPr lang="en-US" sz="4400" b="1" dirty="0">
                <a:solidFill>
                  <a:prstClr val="black"/>
                </a:solidFill>
                <a:latin typeface="Arial" panose="020B0604020202020204" pitchFamily="34" charset="0"/>
                <a:cs typeface="Arial" panose="020B0604020202020204" pitchFamily="34" charset="0"/>
              </a:rPr>
              <a:t>The plan:</a:t>
            </a:r>
          </a:p>
          <a:p>
            <a:pPr lvl="0"/>
            <a:r>
              <a:rPr lang="en-US" sz="3200" b="1" dirty="0">
                <a:solidFill>
                  <a:prstClr val="black"/>
                </a:solidFill>
                <a:latin typeface="Arial" panose="020B0604020202020204" pitchFamily="34" charset="0"/>
                <a:cs typeface="Arial" panose="020B0604020202020204" pitchFamily="34" charset="0"/>
              </a:rPr>
              <a:t>Brief description of the proposal which can consist of development of a new product, service or application of equipment new to the Trust or service.</a:t>
            </a:r>
          </a:p>
          <a:p>
            <a:pPr lvl="0"/>
            <a:r>
              <a:rPr lang="en-US" sz="3200" b="1" dirty="0">
                <a:solidFill>
                  <a:prstClr val="black"/>
                </a:solidFill>
                <a:latin typeface="Arial" panose="020B0604020202020204" pitchFamily="34" charset="0"/>
                <a:cs typeface="Arial" panose="020B0604020202020204" pitchFamily="34" charset="0"/>
              </a:rPr>
              <a:t>e.g.</a:t>
            </a:r>
          </a:p>
          <a:p>
            <a:pPr lvl="0"/>
            <a:r>
              <a:rPr lang="en-GB" sz="3200" dirty="0"/>
              <a:t>A series of 9, 1-hour classes (6 weekly and 3 fortnightly) of progressive strengthening and balance sessions. 10 patients per class </a:t>
            </a:r>
          </a:p>
          <a:p>
            <a:pPr lvl="0"/>
            <a:r>
              <a:rPr lang="en-GB" sz="3200" dirty="0"/>
              <a:t>Run 4 times per year, led by a Band 6 (static) Physiotherapist.</a:t>
            </a:r>
          </a:p>
          <a:p>
            <a:pPr lvl="0"/>
            <a:r>
              <a:rPr lang="en-GB" sz="3200" dirty="0"/>
              <a:t>½ hour information sessions following each class supported by other elements of the health services, and by third sector (Charitable) staff. These would provide information on accessing wider NHS and governmental services, and promote safety and awareness for falls risk reduction.</a:t>
            </a:r>
          </a:p>
          <a:p>
            <a:r>
              <a:rPr lang="en-GB" sz="3200" dirty="0"/>
              <a:t>Administrative support would be provided by a physiotherapy assistant (Band 3) or administrative assistant (Band 3).</a:t>
            </a:r>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 </a:t>
            </a:r>
          </a:p>
        </p:txBody>
      </p:sp>
      <p:sp>
        <p:nvSpPr>
          <p:cNvPr id="13" name="TextBox 12">
            <a:extLst>
              <a:ext uri="{FF2B5EF4-FFF2-40B4-BE49-F238E27FC236}">
                <a16:creationId xmlns:a16="http://schemas.microsoft.com/office/drawing/2014/main" id="{911B7D25-5629-4690-9E23-093CC0178A3D}"/>
              </a:ext>
            </a:extLst>
          </p:cNvPr>
          <p:cNvSpPr txBox="1"/>
          <p:nvPr/>
        </p:nvSpPr>
        <p:spPr>
          <a:xfrm>
            <a:off x="5903119" y="14443234"/>
            <a:ext cx="19329655" cy="2062103"/>
          </a:xfrm>
          <a:prstGeom prst="rect">
            <a:avLst/>
          </a:prstGeom>
          <a:solidFill>
            <a:schemeClr val="bg1"/>
          </a:solidFill>
          <a:ln>
            <a:solidFill>
              <a:schemeClr val="tx1"/>
            </a:solidFill>
          </a:ln>
        </p:spPr>
        <p:txBody>
          <a:bodyPr wrap="square" rtlCol="0">
            <a:spAutoFit/>
          </a:bodyPr>
          <a:lstStyle/>
          <a:p>
            <a:pPr lvl="0"/>
            <a:r>
              <a:rPr lang="en-US" sz="3200" b="1" dirty="0">
                <a:solidFill>
                  <a:prstClr val="black"/>
                </a:solidFill>
                <a:latin typeface="Arial" panose="020B0604020202020204" pitchFamily="34" charset="0"/>
                <a:cs typeface="Arial" panose="020B0604020202020204" pitchFamily="34" charset="0"/>
              </a:rPr>
              <a:t>Illustrative Imagery (optional)</a:t>
            </a:r>
          </a:p>
          <a:p>
            <a:pPr lvl="0"/>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Overlay or underlay the topics, shadow it in or just leave this out. </a:t>
            </a:r>
          </a:p>
          <a:p>
            <a:pPr lvl="0"/>
            <a:r>
              <a:rPr lang="en-US" sz="3200" b="1" dirty="0">
                <a:solidFill>
                  <a:prstClr val="black"/>
                </a:solidFill>
                <a:latin typeface="Arial" panose="020B0604020202020204" pitchFamily="34" charset="0"/>
                <a:cs typeface="Arial" panose="020B0604020202020204" pitchFamily="34" charset="0"/>
              </a:rPr>
              <a:t> </a:t>
            </a:r>
          </a:p>
        </p:txBody>
      </p:sp>
      <p:sp>
        <p:nvSpPr>
          <p:cNvPr id="14" name="TextBox 13">
            <a:extLst>
              <a:ext uri="{FF2B5EF4-FFF2-40B4-BE49-F238E27FC236}">
                <a16:creationId xmlns:a16="http://schemas.microsoft.com/office/drawing/2014/main" id="{7F73CFAE-73EC-4E88-85F8-82A73AB596D6}"/>
              </a:ext>
            </a:extLst>
          </p:cNvPr>
          <p:cNvSpPr txBox="1"/>
          <p:nvPr/>
        </p:nvSpPr>
        <p:spPr>
          <a:xfrm>
            <a:off x="1097318" y="26146934"/>
            <a:ext cx="26649008" cy="8340745"/>
          </a:xfrm>
          <a:prstGeom prst="rect">
            <a:avLst/>
          </a:prstGeom>
          <a:solidFill>
            <a:schemeClr val="bg1"/>
          </a:solidFill>
          <a:ln>
            <a:solidFill>
              <a:schemeClr val="tx1"/>
            </a:solidFill>
          </a:ln>
        </p:spPr>
        <p:txBody>
          <a:bodyPr wrap="square" rtlCol="0">
            <a:spAutoFit/>
          </a:bodyPr>
          <a:lstStyle/>
          <a:p>
            <a:pPr lvl="0"/>
            <a:r>
              <a:rPr lang="en-US" sz="4400" b="1" dirty="0">
                <a:solidFill>
                  <a:prstClr val="black"/>
                </a:solidFill>
                <a:latin typeface="Arial" panose="020B0604020202020204" pitchFamily="34" charset="0"/>
                <a:cs typeface="Arial" panose="020B0604020202020204" pitchFamily="34" charset="0"/>
              </a:rPr>
              <a:t>What next?</a:t>
            </a:r>
          </a:p>
          <a:p>
            <a:pPr lvl="0"/>
            <a:endParaRPr lang="en-US" sz="44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Describe the next steps needed to progress the proposal. This could consist of management buy in, product development, pilot programme, business case and procurement… whatever you feel is needed</a:t>
            </a:r>
          </a:p>
          <a:p>
            <a:pPr lvl="0"/>
            <a:r>
              <a:rPr lang="en-US" sz="3200" b="1" dirty="0">
                <a:solidFill>
                  <a:prstClr val="black"/>
                </a:solidFill>
                <a:latin typeface="Arial" panose="020B0604020202020204" pitchFamily="34" charset="0"/>
                <a:cs typeface="Arial" panose="020B0604020202020204" pitchFamily="34" charset="0"/>
              </a:rPr>
              <a:t>e.g.</a:t>
            </a:r>
          </a:p>
          <a:p>
            <a:pPr lvl="0"/>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If approved to progress early stage engagement with potential referring professionals e.g. GPs, physiotherapists within the trust, social workers, day </a:t>
            </a:r>
            <a:r>
              <a:rPr lang="en-US" sz="3200" b="1" dirty="0" err="1">
                <a:solidFill>
                  <a:prstClr val="black"/>
                </a:solidFill>
                <a:latin typeface="Arial" panose="020B0604020202020204" pitchFamily="34" charset="0"/>
                <a:cs typeface="Arial" panose="020B0604020202020204" pitchFamily="34" charset="0"/>
              </a:rPr>
              <a:t>centre</a:t>
            </a:r>
            <a:r>
              <a:rPr lang="en-US" sz="3200" b="1" dirty="0">
                <a:solidFill>
                  <a:prstClr val="black"/>
                </a:solidFill>
                <a:latin typeface="Arial" panose="020B0604020202020204" pitchFamily="34" charset="0"/>
                <a:cs typeface="Arial" panose="020B0604020202020204" pitchFamily="34" charset="0"/>
              </a:rPr>
              <a:t> management could commence. This would consist of advice leaflets, referral criteria and contact for further information. Once a waiting list adequate for 1.5 times the class capacity was established the classes could commence. During this period the necessary adjustments to the case load of the lead physiotherapist could be carried out and the new items of equipment purchased. It is estimated that the proposed class could be established within 4 months of approval to proceed. </a:t>
            </a:r>
          </a:p>
          <a:p>
            <a:pPr lvl="0"/>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Feel free to add any information as to what needs to happen, including further research, development, benchmarking or trial periods that would feature</a:t>
            </a:r>
          </a:p>
          <a:p>
            <a:pPr lvl="0"/>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 </a:t>
            </a:r>
          </a:p>
        </p:txBody>
      </p:sp>
      <p:sp>
        <p:nvSpPr>
          <p:cNvPr id="15" name="TextBox 14">
            <a:extLst>
              <a:ext uri="{FF2B5EF4-FFF2-40B4-BE49-F238E27FC236}">
                <a16:creationId xmlns:a16="http://schemas.microsoft.com/office/drawing/2014/main" id="{7077EDFC-588F-40A2-A8CE-FBE41FDBD52B}"/>
              </a:ext>
            </a:extLst>
          </p:cNvPr>
          <p:cNvSpPr txBox="1"/>
          <p:nvPr/>
        </p:nvSpPr>
        <p:spPr>
          <a:xfrm>
            <a:off x="1510632" y="17327031"/>
            <a:ext cx="13066470" cy="7171194"/>
          </a:xfrm>
          <a:prstGeom prst="rect">
            <a:avLst/>
          </a:prstGeom>
          <a:solidFill>
            <a:schemeClr val="bg1"/>
          </a:solidFill>
          <a:ln>
            <a:solidFill>
              <a:schemeClr val="tx1"/>
            </a:solidFill>
          </a:ln>
        </p:spPr>
        <p:txBody>
          <a:bodyPr wrap="square" rtlCol="0">
            <a:spAutoFit/>
          </a:bodyPr>
          <a:lstStyle/>
          <a:p>
            <a:pPr lvl="0"/>
            <a:endParaRPr lang="en-US" sz="3200" b="1" dirty="0">
              <a:solidFill>
                <a:prstClr val="black"/>
              </a:solidFill>
              <a:latin typeface="Arial" panose="020B0604020202020204" pitchFamily="34" charset="0"/>
              <a:cs typeface="Arial" panose="020B0604020202020204" pitchFamily="34" charset="0"/>
            </a:endParaRPr>
          </a:p>
          <a:p>
            <a:pPr lvl="0"/>
            <a:r>
              <a:rPr lang="en-US" sz="4400" b="1" dirty="0">
                <a:solidFill>
                  <a:prstClr val="black"/>
                </a:solidFill>
                <a:latin typeface="Arial" panose="020B0604020202020204" pitchFamily="34" charset="0"/>
                <a:cs typeface="Arial" panose="020B0604020202020204" pitchFamily="34" charset="0"/>
              </a:rPr>
              <a:t>The costs:</a:t>
            </a:r>
          </a:p>
          <a:p>
            <a:pPr lvl="0"/>
            <a:r>
              <a:rPr lang="en-US" sz="3200" b="1" dirty="0">
                <a:solidFill>
                  <a:prstClr val="black"/>
                </a:solidFill>
                <a:latin typeface="Arial" panose="020B0604020202020204" pitchFamily="34" charset="0"/>
                <a:cs typeface="Arial" panose="020B0604020202020204" pitchFamily="34" charset="0"/>
              </a:rPr>
              <a:t>Outline any known or estimated costs at this stage.</a:t>
            </a:r>
          </a:p>
          <a:p>
            <a:pPr lvl="0"/>
            <a:r>
              <a:rPr lang="en-US" sz="3200" b="1" dirty="0">
                <a:solidFill>
                  <a:prstClr val="black"/>
                </a:solidFill>
                <a:latin typeface="Arial" panose="020B0604020202020204" pitchFamily="34" charset="0"/>
                <a:cs typeface="Arial" panose="020B0604020202020204" pitchFamily="34" charset="0"/>
              </a:rPr>
              <a:t>e.g. </a:t>
            </a:r>
          </a:p>
          <a:p>
            <a:pPr lvl="0"/>
            <a:r>
              <a:rPr lang="en-US" sz="3200" dirty="0">
                <a:solidFill>
                  <a:prstClr val="black"/>
                </a:solidFill>
                <a:latin typeface="Arial" panose="020B0604020202020204" pitchFamily="34" charset="0"/>
                <a:cs typeface="Arial" panose="020B0604020202020204" pitchFamily="34" charset="0"/>
              </a:rPr>
              <a:t>Staff costs estimated at £1900 per year, drawing on existing staff resources, with a loss of 54 hours of Band 6 physio time, 42 hours admin support time and 16 hours MDT Band 6 equivalent input</a:t>
            </a:r>
          </a:p>
          <a:p>
            <a:pPr lvl="0"/>
            <a:r>
              <a:rPr lang="en-US" sz="3200" dirty="0">
                <a:solidFill>
                  <a:prstClr val="black"/>
                </a:solidFill>
                <a:latin typeface="Arial" panose="020B0604020202020204" pitchFamily="34" charset="0"/>
                <a:cs typeface="Arial" panose="020B0604020202020204" pitchFamily="34" charset="0"/>
              </a:rPr>
              <a:t>Potential loss of 15 patient equivalent appointments in an out patient department per year</a:t>
            </a:r>
          </a:p>
          <a:p>
            <a:pPr lvl="0"/>
            <a:r>
              <a:rPr lang="en-US" sz="3200" dirty="0">
                <a:solidFill>
                  <a:prstClr val="black"/>
                </a:solidFill>
                <a:latin typeface="Arial" panose="020B0604020202020204" pitchFamily="34" charset="0"/>
                <a:cs typeface="Arial" panose="020B0604020202020204" pitchFamily="34" charset="0"/>
              </a:rPr>
              <a:t>Equipment costs within existing supply arrangements estimated at £200</a:t>
            </a:r>
          </a:p>
          <a:p>
            <a:pPr lvl="0"/>
            <a:endParaRPr lang="en-US" sz="3200" b="1" dirty="0">
              <a:solidFill>
                <a:prstClr val="black"/>
              </a:solidFill>
              <a:latin typeface="Arial" panose="020B0604020202020204" pitchFamily="34" charset="0"/>
              <a:cs typeface="Arial" panose="020B0604020202020204" pitchFamily="34" charset="0"/>
            </a:endParaRPr>
          </a:p>
          <a:p>
            <a:pPr lvl="0"/>
            <a:endParaRPr lang="en-US" sz="3200" b="1" dirty="0">
              <a:solidFill>
                <a:prstClr val="black"/>
              </a:solidFill>
              <a:latin typeface="Arial" panose="020B0604020202020204" pitchFamily="34" charset="0"/>
              <a:cs typeface="Arial" panose="020B0604020202020204" pitchFamily="34" charset="0"/>
            </a:endParaRPr>
          </a:p>
          <a:p>
            <a:pPr lvl="0"/>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 </a:t>
            </a:r>
          </a:p>
        </p:txBody>
      </p:sp>
      <p:sp>
        <p:nvSpPr>
          <p:cNvPr id="16" name="TextBox 15">
            <a:extLst>
              <a:ext uri="{FF2B5EF4-FFF2-40B4-BE49-F238E27FC236}">
                <a16:creationId xmlns:a16="http://schemas.microsoft.com/office/drawing/2014/main" id="{6FC5FF25-31AA-4444-B332-E6DA8E34FBE4}"/>
              </a:ext>
            </a:extLst>
          </p:cNvPr>
          <p:cNvSpPr txBox="1"/>
          <p:nvPr/>
        </p:nvSpPr>
        <p:spPr>
          <a:xfrm>
            <a:off x="15862308" y="17327031"/>
            <a:ext cx="12723332" cy="7171194"/>
          </a:xfrm>
          <a:prstGeom prst="rect">
            <a:avLst/>
          </a:prstGeom>
          <a:solidFill>
            <a:schemeClr val="bg1"/>
          </a:solidFill>
          <a:ln>
            <a:solidFill>
              <a:schemeClr val="tx1"/>
            </a:solidFill>
          </a:ln>
        </p:spPr>
        <p:txBody>
          <a:bodyPr wrap="square" rtlCol="0">
            <a:spAutoFit/>
          </a:bodyPr>
          <a:lstStyle/>
          <a:p>
            <a:pPr lvl="0"/>
            <a:endParaRPr lang="en-US" sz="3200" b="1" dirty="0">
              <a:solidFill>
                <a:prstClr val="black"/>
              </a:solidFill>
              <a:latin typeface="Arial" panose="020B0604020202020204" pitchFamily="34" charset="0"/>
              <a:cs typeface="Arial" panose="020B0604020202020204" pitchFamily="34" charset="0"/>
            </a:endParaRPr>
          </a:p>
          <a:p>
            <a:pPr lvl="0"/>
            <a:r>
              <a:rPr lang="en-US" sz="4400" b="1" dirty="0">
                <a:solidFill>
                  <a:prstClr val="black"/>
                </a:solidFill>
                <a:latin typeface="Arial" panose="020B0604020202020204" pitchFamily="34" charset="0"/>
                <a:cs typeface="Arial" panose="020B0604020202020204" pitchFamily="34" charset="0"/>
              </a:rPr>
              <a:t>The benefits:</a:t>
            </a:r>
          </a:p>
          <a:p>
            <a:pPr lvl="0"/>
            <a:r>
              <a:rPr lang="en-US" sz="3200" b="1" dirty="0">
                <a:solidFill>
                  <a:prstClr val="black"/>
                </a:solidFill>
                <a:latin typeface="Arial" panose="020B0604020202020204" pitchFamily="34" charset="0"/>
                <a:cs typeface="Arial" panose="020B0604020202020204" pitchFamily="34" charset="0"/>
              </a:rPr>
              <a:t>Who is this going to benefit ? Are there any financial benefits that might come back to physiotherapy services or are the benefits more societal/ wider NHS.</a:t>
            </a:r>
          </a:p>
          <a:p>
            <a:pPr lvl="0"/>
            <a:r>
              <a:rPr lang="en-US" sz="3200" b="1" dirty="0">
                <a:solidFill>
                  <a:prstClr val="black"/>
                </a:solidFill>
                <a:latin typeface="Arial" panose="020B0604020202020204" pitchFamily="34" charset="0"/>
                <a:cs typeface="Arial" panose="020B0604020202020204" pitchFamily="34" charset="0"/>
              </a:rPr>
              <a:t>e.g.</a:t>
            </a:r>
          </a:p>
          <a:p>
            <a:pPr lvl="0"/>
            <a:endParaRPr lang="en-US" sz="3200" b="1" dirty="0">
              <a:solidFill>
                <a:prstClr val="black"/>
              </a:solidFill>
              <a:latin typeface="Arial" panose="020B0604020202020204" pitchFamily="34" charset="0"/>
              <a:cs typeface="Arial" panose="020B0604020202020204" pitchFamily="34" charset="0"/>
            </a:endParaRPr>
          </a:p>
          <a:p>
            <a:pPr lvl="0"/>
            <a:r>
              <a:rPr lang="en-GB" sz="3200" dirty="0"/>
              <a:t>Based on the Falls Prevention Economic model</a:t>
            </a:r>
            <a:r>
              <a:rPr lang="en-GB" sz="3200" baseline="30000" dirty="0"/>
              <a:t>3</a:t>
            </a:r>
            <a:r>
              <a:rPr lang="en-GB" sz="3200" dirty="0"/>
              <a:t>, a targeted physiotherapy intervention would return £1.49 for every £1 invested.</a:t>
            </a:r>
          </a:p>
          <a:p>
            <a:pPr lvl="0"/>
            <a:r>
              <a:rPr lang="en-GB" sz="3200" b="1" dirty="0">
                <a:solidFill>
                  <a:prstClr val="black"/>
                </a:solidFill>
                <a:latin typeface="Arial" panose="020B0604020202020204" pitchFamily="34" charset="0"/>
                <a:cs typeface="Arial" panose="020B0604020202020204" pitchFamily="34" charset="0"/>
              </a:rPr>
              <a:t>If necessary recognise that these costs are likely to be difficult to quantify as represent savings in orthopaedic services, ED visits etc but provide any rationale available for their calculation</a:t>
            </a:r>
            <a:endParaRPr lang="en-US" sz="3200" b="1" dirty="0">
              <a:solidFill>
                <a:prstClr val="black"/>
              </a:solidFill>
              <a:latin typeface="Arial" panose="020B0604020202020204" pitchFamily="34" charset="0"/>
              <a:cs typeface="Arial" panose="020B0604020202020204" pitchFamily="34" charset="0"/>
            </a:endParaRPr>
          </a:p>
          <a:p>
            <a:pPr lvl="0"/>
            <a:endParaRPr lang="en-US" sz="3200" b="1" dirty="0">
              <a:solidFill>
                <a:prstClr val="black"/>
              </a:solidFill>
              <a:latin typeface="Arial" panose="020B0604020202020204" pitchFamily="34" charset="0"/>
              <a:cs typeface="Arial" panose="020B0604020202020204" pitchFamily="34" charset="0"/>
            </a:endParaRPr>
          </a:p>
          <a:p>
            <a:pPr lvl="0"/>
            <a:r>
              <a:rPr lang="en-US" sz="3200" b="1" dirty="0">
                <a:solidFill>
                  <a:prstClr val="black"/>
                </a:solidFill>
                <a:latin typeface="Arial" panose="020B0604020202020204" pitchFamily="34" charset="0"/>
                <a:cs typeface="Arial" panose="020B0604020202020204" pitchFamily="34"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28127</TotalTime>
  <Words>795</Words>
  <Application>Microsoft Office PowerPoint</Application>
  <PresentationFormat>Custom</PresentationFormat>
  <Paragraphs>156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Arial Rounded MT Bold</vt:lpstr>
      <vt:lpstr>Calibri</vt:lpstr>
      <vt:lpstr>Office Theme</vt:lpstr>
      <vt:lpstr>PowerPoint Presentation</vt:lpstr>
    </vt:vector>
  </TitlesOfParts>
  <Company>Queen's University Belfast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QUB</dc:creator>
  <cp:lastModifiedBy>Hilary McErlean</cp:lastModifiedBy>
  <cp:revision>594</cp:revision>
  <cp:lastPrinted>2017-07-03T14:48:59Z</cp:lastPrinted>
  <dcterms:created xsi:type="dcterms:W3CDTF">2011-04-18T10:21:10Z</dcterms:created>
  <dcterms:modified xsi:type="dcterms:W3CDTF">2017-09-06T10:23:13Z</dcterms:modified>
</cp:coreProperties>
</file>