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9.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0.xml" ContentType="application/vnd.openxmlformats-officedocument.theme+xml"/>
  <Override PartName="/ppt/slideLayouts/slideLayout8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3">
  <p:sldMasterIdLst>
    <p:sldMasterId id="2147483648" r:id="rId4"/>
    <p:sldMasterId id="2147483825" r:id="rId5"/>
    <p:sldMasterId id="2147483830" r:id="rId6"/>
    <p:sldMasterId id="2147483857" r:id="rId7"/>
    <p:sldMasterId id="2147483992" r:id="rId8"/>
    <p:sldMasterId id="2147483994" r:id="rId9"/>
    <p:sldMasterId id="2147484017" r:id="rId10"/>
    <p:sldMasterId id="2147484058" r:id="rId11"/>
    <p:sldMasterId id="2147484072" r:id="rId12"/>
    <p:sldMasterId id="2147484084" r:id="rId13"/>
    <p:sldMasterId id="2147484105" r:id="rId14"/>
  </p:sldMasterIdLst>
  <p:notesMasterIdLst>
    <p:notesMasterId r:id="rId116"/>
  </p:notesMasterIdLst>
  <p:sldIdLst>
    <p:sldId id="973" r:id="rId15"/>
    <p:sldId id="1078" r:id="rId16"/>
    <p:sldId id="1079" r:id="rId17"/>
    <p:sldId id="3579" r:id="rId18"/>
    <p:sldId id="3585" r:id="rId19"/>
    <p:sldId id="3581" r:id="rId20"/>
    <p:sldId id="3584" r:id="rId21"/>
    <p:sldId id="3580" r:id="rId22"/>
    <p:sldId id="3582" r:id="rId23"/>
    <p:sldId id="3636" r:id="rId24"/>
    <p:sldId id="257" r:id="rId25"/>
    <p:sldId id="411" r:id="rId26"/>
    <p:sldId id="372" r:id="rId27"/>
    <p:sldId id="463" r:id="rId28"/>
    <p:sldId id="431" r:id="rId29"/>
    <p:sldId id="426" r:id="rId30"/>
    <p:sldId id="461" r:id="rId31"/>
    <p:sldId id="432" r:id="rId32"/>
    <p:sldId id="462" r:id="rId33"/>
    <p:sldId id="264" r:id="rId34"/>
    <p:sldId id="435" r:id="rId35"/>
    <p:sldId id="459" r:id="rId36"/>
    <p:sldId id="436" r:id="rId37"/>
    <p:sldId id="437" r:id="rId38"/>
    <p:sldId id="455" r:id="rId39"/>
    <p:sldId id="439" r:id="rId40"/>
    <p:sldId id="261" r:id="rId41"/>
    <p:sldId id="418" r:id="rId42"/>
    <p:sldId id="419" r:id="rId43"/>
    <p:sldId id="466" r:id="rId44"/>
    <p:sldId id="464" r:id="rId45"/>
    <p:sldId id="456" r:id="rId46"/>
    <p:sldId id="412" r:id="rId47"/>
    <p:sldId id="450" r:id="rId48"/>
    <p:sldId id="451" r:id="rId49"/>
    <p:sldId id="413" r:id="rId50"/>
    <p:sldId id="452" r:id="rId51"/>
    <p:sldId id="453" r:id="rId52"/>
    <p:sldId id="414" r:id="rId53"/>
    <p:sldId id="415" r:id="rId54"/>
    <p:sldId id="420" r:id="rId55"/>
    <p:sldId id="442" r:id="rId56"/>
    <p:sldId id="421" r:id="rId57"/>
    <p:sldId id="422" r:id="rId58"/>
    <p:sldId id="444" r:id="rId59"/>
    <p:sldId id="423" r:id="rId60"/>
    <p:sldId id="458" r:id="rId61"/>
    <p:sldId id="469" r:id="rId62"/>
    <p:sldId id="468" r:id="rId63"/>
    <p:sldId id="467" r:id="rId64"/>
    <p:sldId id="457" r:id="rId65"/>
    <p:sldId id="465" r:id="rId66"/>
    <p:sldId id="3586" r:id="rId67"/>
    <p:sldId id="3587" r:id="rId68"/>
    <p:sldId id="3583" r:id="rId69"/>
    <p:sldId id="3613" r:id="rId70"/>
    <p:sldId id="3614" r:id="rId71"/>
    <p:sldId id="3615" r:id="rId72"/>
    <p:sldId id="3594" r:id="rId73"/>
    <p:sldId id="3595" r:id="rId74"/>
    <p:sldId id="3596" r:id="rId75"/>
    <p:sldId id="3597" r:id="rId76"/>
    <p:sldId id="3598" r:id="rId77"/>
    <p:sldId id="3616" r:id="rId78"/>
    <p:sldId id="3617" r:id="rId79"/>
    <p:sldId id="3611" r:id="rId80"/>
    <p:sldId id="3624" r:id="rId81"/>
    <p:sldId id="3626" r:id="rId82"/>
    <p:sldId id="3589" r:id="rId83"/>
    <p:sldId id="3621" r:id="rId84"/>
    <p:sldId id="3622" r:id="rId85"/>
    <p:sldId id="3623" r:id="rId86"/>
    <p:sldId id="3625" r:id="rId87"/>
    <p:sldId id="3590" r:id="rId88"/>
    <p:sldId id="3627" r:id="rId89"/>
    <p:sldId id="3591" r:id="rId90"/>
    <p:sldId id="3628" r:id="rId91"/>
    <p:sldId id="3629" r:id="rId92"/>
    <p:sldId id="3592" r:id="rId93"/>
    <p:sldId id="3593" r:id="rId94"/>
    <p:sldId id="3630" r:id="rId95"/>
    <p:sldId id="3599" r:id="rId96"/>
    <p:sldId id="3631" r:id="rId97"/>
    <p:sldId id="3612" r:id="rId98"/>
    <p:sldId id="3601" r:id="rId99"/>
    <p:sldId id="3602" r:id="rId100"/>
    <p:sldId id="3603" r:id="rId101"/>
    <p:sldId id="3604" r:id="rId102"/>
    <p:sldId id="3605" r:id="rId103"/>
    <p:sldId id="3606" r:id="rId104"/>
    <p:sldId id="3607" r:id="rId105"/>
    <p:sldId id="3608" r:id="rId106"/>
    <p:sldId id="3609" r:id="rId107"/>
    <p:sldId id="3610" r:id="rId108"/>
    <p:sldId id="3632" r:id="rId109"/>
    <p:sldId id="3633" r:id="rId110"/>
    <p:sldId id="3634" r:id="rId111"/>
    <p:sldId id="3618" r:id="rId112"/>
    <p:sldId id="3619" r:id="rId113"/>
    <p:sldId id="3635" r:id="rId114"/>
    <p:sldId id="974" r:id="rId115"/>
  </p:sldIdLst>
  <p:sldSz cx="9144000" cy="6858000" type="screen4x3"/>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Kew" initials="PK" lastIdx="1" clrIdx="0">
    <p:extLst>
      <p:ext uri="{19B8F6BF-5375-455C-9EA6-DF929625EA0E}">
        <p15:presenceInfo xmlns:p15="http://schemas.microsoft.com/office/powerpoint/2012/main" userId="38baf09ea469773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AB00"/>
    <a:srgbClr val="7A34AE"/>
    <a:srgbClr val="5D2884"/>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04" autoAdjust="0"/>
    <p:restoredTop sz="90547" autoAdjust="0"/>
  </p:normalViewPr>
  <p:slideViewPr>
    <p:cSldViewPr>
      <p:cViewPr varScale="1">
        <p:scale>
          <a:sx n="97" d="100"/>
          <a:sy n="97" d="100"/>
        </p:scale>
        <p:origin x="1668" y="90"/>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commentAuthors" Target="commentAuthors.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8.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5" Type="http://schemas.openxmlformats.org/officeDocument/2006/relationships/slideMaster" Target="slideMasters/slideMaster2.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presProps" Target="presProps.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9.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viewProps" Target="viewProps.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1.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notesMaster" Target="notesMasters/notesMaster1.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0" Type="http://schemas.openxmlformats.org/officeDocument/2006/relationships/slideMaster" Target="slideMasters/slideMaster7.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3A5A83-63C5-488D-9DDD-6A783D715D2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776CB88-5DCD-450E-8C6A-350BB76180D9}">
      <dgm:prSet phldrT="[Text]" custT="1"/>
      <dgm:spPr/>
      <dgm:t>
        <a:bodyPr/>
        <a:lstStyle/>
        <a:p>
          <a:r>
            <a:rPr lang="en-GB" sz="2200" dirty="0">
              <a:latin typeface="Verdana" panose="020B0604030504040204" pitchFamily="34" charset="0"/>
              <a:ea typeface="Verdana" panose="020B0604030504040204" pitchFamily="34" charset="0"/>
            </a:rPr>
            <a:t>Axial involvement -</a:t>
          </a:r>
        </a:p>
        <a:p>
          <a:r>
            <a:rPr lang="en-GB" sz="2200" dirty="0">
              <a:latin typeface="Verdana" panose="020B0604030504040204" pitchFamily="34" charset="0"/>
              <a:ea typeface="Verdana" panose="020B0604030504040204" pitchFamily="34" charset="0"/>
            </a:rPr>
            <a:t>Sacroiliac joint</a:t>
          </a:r>
          <a:endParaRPr lang="en-US" sz="2200" dirty="0">
            <a:latin typeface="Verdana" panose="020B0604030504040204" pitchFamily="34" charset="0"/>
            <a:ea typeface="Verdana" panose="020B0604030504040204" pitchFamily="34" charset="0"/>
          </a:endParaRPr>
        </a:p>
      </dgm:t>
    </dgm:pt>
    <dgm:pt modelId="{7A672EA1-CF39-43E9-9313-A9F25A50038F}" type="parTrans" cxnId="{C25D82A1-D52F-4F46-B133-F29E10A61651}">
      <dgm:prSet/>
      <dgm:spPr/>
      <dgm:t>
        <a:bodyPr/>
        <a:lstStyle/>
        <a:p>
          <a:endParaRPr lang="en-US"/>
        </a:p>
      </dgm:t>
    </dgm:pt>
    <dgm:pt modelId="{A3D23307-83F5-4E0F-A0F9-9D2230A4E679}" type="sibTrans" cxnId="{C25D82A1-D52F-4F46-B133-F29E10A61651}">
      <dgm:prSet/>
      <dgm:spPr/>
      <dgm:t>
        <a:bodyPr/>
        <a:lstStyle/>
        <a:p>
          <a:endParaRPr lang="en-US"/>
        </a:p>
      </dgm:t>
    </dgm:pt>
    <dgm:pt modelId="{0F0ECD5D-3392-47C3-9CF6-7D69BE2DB366}">
      <dgm:prSet phldrT="[Text]" custT="1"/>
      <dgm:spPr/>
      <dgm:t>
        <a:bodyPr/>
        <a:lstStyle/>
        <a:p>
          <a:r>
            <a:rPr lang="en-GB" sz="1800" dirty="0">
              <a:latin typeface="Verdana" panose="020B0604030504040204" pitchFamily="34" charset="0"/>
              <a:ea typeface="Verdana" panose="020B0604030504040204" pitchFamily="34" charset="0"/>
            </a:rPr>
            <a:t>Asymmetric peripheral joint involvement:</a:t>
          </a:r>
        </a:p>
        <a:p>
          <a:r>
            <a:rPr lang="en-GB" sz="1800" dirty="0">
              <a:latin typeface="Verdana" panose="020B0604030504040204" pitchFamily="34" charset="0"/>
              <a:ea typeface="Verdana" panose="020B0604030504040204" pitchFamily="34" charset="0"/>
            </a:rPr>
            <a:t>Hip 40%</a:t>
          </a:r>
        </a:p>
        <a:p>
          <a:r>
            <a:rPr lang="en-GB" sz="1800" dirty="0">
              <a:latin typeface="Verdana" panose="020B0604030504040204" pitchFamily="34" charset="0"/>
              <a:ea typeface="Verdana" panose="020B0604030504040204" pitchFamily="34" charset="0"/>
            </a:rPr>
            <a:t>Shoulder 40%</a:t>
          </a:r>
        </a:p>
        <a:p>
          <a:r>
            <a:rPr lang="en-GB" sz="1800" dirty="0">
              <a:latin typeface="Verdana" panose="020B0604030504040204" pitchFamily="34" charset="0"/>
              <a:ea typeface="Verdana" panose="020B0604030504040204" pitchFamily="34" charset="0"/>
            </a:rPr>
            <a:t>Peripheral joints 25%</a:t>
          </a:r>
        </a:p>
        <a:p>
          <a:r>
            <a:rPr lang="en-GB" sz="1800" dirty="0">
              <a:latin typeface="Verdana" panose="020B0604030504040204" pitchFamily="34" charset="0"/>
              <a:ea typeface="Verdana" panose="020B0604030504040204" pitchFamily="34" charset="0"/>
            </a:rPr>
            <a:t>Small hand joints rarely</a:t>
          </a:r>
          <a:endParaRPr lang="en-US" sz="1800" dirty="0">
            <a:latin typeface="Verdana" panose="020B0604030504040204" pitchFamily="34" charset="0"/>
            <a:ea typeface="Verdana" panose="020B0604030504040204" pitchFamily="34" charset="0"/>
          </a:endParaRPr>
        </a:p>
      </dgm:t>
    </dgm:pt>
    <dgm:pt modelId="{CF80369F-5F79-466A-827A-88FCFDD787BE}" type="parTrans" cxnId="{804E2BF8-5F4C-4251-9A63-FA1B13244136}">
      <dgm:prSet/>
      <dgm:spPr/>
      <dgm:t>
        <a:bodyPr/>
        <a:lstStyle/>
        <a:p>
          <a:endParaRPr lang="en-US"/>
        </a:p>
      </dgm:t>
    </dgm:pt>
    <dgm:pt modelId="{AAE96E84-2D54-4019-A09B-DF42C02FFF02}" type="sibTrans" cxnId="{804E2BF8-5F4C-4251-9A63-FA1B13244136}">
      <dgm:prSet/>
      <dgm:spPr/>
      <dgm:t>
        <a:bodyPr/>
        <a:lstStyle/>
        <a:p>
          <a:endParaRPr lang="en-US"/>
        </a:p>
      </dgm:t>
    </dgm:pt>
    <dgm:pt modelId="{7EA3107A-7830-4D0B-BAC8-B289EF3611C1}">
      <dgm:prSet phldrT="[Text]" custT="1"/>
      <dgm:spPr/>
      <dgm:t>
        <a:bodyPr/>
        <a:lstStyle/>
        <a:p>
          <a:r>
            <a:rPr lang="en-GB" sz="2200" dirty="0">
              <a:latin typeface="Verdana" panose="020B0604030504040204" pitchFamily="34" charset="0"/>
              <a:ea typeface="Verdana" panose="020B0604030504040204" pitchFamily="34" charset="0"/>
            </a:rPr>
            <a:t>Relative sparing of small hand joints</a:t>
          </a:r>
          <a:endParaRPr lang="en-US" sz="2200" dirty="0">
            <a:latin typeface="Verdana" panose="020B0604030504040204" pitchFamily="34" charset="0"/>
            <a:ea typeface="Verdana" panose="020B0604030504040204" pitchFamily="34" charset="0"/>
          </a:endParaRPr>
        </a:p>
      </dgm:t>
    </dgm:pt>
    <dgm:pt modelId="{6419571B-DFAF-40D6-AE80-72DB0BEBBC6D}" type="parTrans" cxnId="{7FCC0C90-9D75-4FB5-8738-F41E85837F87}">
      <dgm:prSet/>
      <dgm:spPr/>
      <dgm:t>
        <a:bodyPr/>
        <a:lstStyle/>
        <a:p>
          <a:endParaRPr lang="en-US"/>
        </a:p>
      </dgm:t>
    </dgm:pt>
    <dgm:pt modelId="{A736EA27-216E-47FD-A44E-312B70ACE2EA}" type="sibTrans" cxnId="{7FCC0C90-9D75-4FB5-8738-F41E85837F87}">
      <dgm:prSet/>
      <dgm:spPr/>
      <dgm:t>
        <a:bodyPr/>
        <a:lstStyle/>
        <a:p>
          <a:endParaRPr lang="en-US"/>
        </a:p>
      </dgm:t>
    </dgm:pt>
    <dgm:pt modelId="{D930D3AE-55B8-479C-80AE-AB599CF20C06}">
      <dgm:prSet phldrT="[Text]" custT="1"/>
      <dgm:spPr/>
      <dgm:t>
        <a:bodyPr/>
        <a:lstStyle/>
        <a:p>
          <a:r>
            <a:rPr lang="en-GB" sz="1800" dirty="0" err="1">
              <a:latin typeface="Verdana" panose="020B0604030504040204" pitchFamily="34" charset="0"/>
              <a:ea typeface="Verdana" panose="020B0604030504040204" pitchFamily="34" charset="0"/>
            </a:rPr>
            <a:t>Enthesitis</a:t>
          </a:r>
          <a:r>
            <a:rPr lang="en-GB" sz="1800" dirty="0">
              <a:latin typeface="Verdana" panose="020B0604030504040204" pitchFamily="34" charset="0"/>
              <a:ea typeface="Verdana" panose="020B0604030504040204" pitchFamily="34" charset="0"/>
            </a:rPr>
            <a:t> – insertion tendon/</a:t>
          </a:r>
          <a:r>
            <a:rPr lang="en-GB" sz="1800" dirty="0" err="1">
              <a:latin typeface="Verdana" panose="020B0604030504040204" pitchFamily="34" charset="0"/>
              <a:ea typeface="Verdana" panose="020B0604030504040204" pitchFamily="34" charset="0"/>
            </a:rPr>
            <a:t>ligt</a:t>
          </a:r>
          <a:r>
            <a:rPr lang="en-GB" sz="1800" dirty="0">
              <a:latin typeface="Verdana" panose="020B0604030504040204" pitchFamily="34" charset="0"/>
              <a:ea typeface="Verdana" panose="020B0604030504040204" pitchFamily="34" charset="0"/>
            </a:rPr>
            <a:t>/joint capsule into bone:</a:t>
          </a:r>
        </a:p>
        <a:p>
          <a:r>
            <a:rPr lang="en-GB" sz="1800" dirty="0">
              <a:latin typeface="Verdana" panose="020B0604030504040204" pitchFamily="34" charset="0"/>
              <a:ea typeface="Verdana" panose="020B0604030504040204" pitchFamily="34" charset="0"/>
            </a:rPr>
            <a:t>Plantar fasciitis</a:t>
          </a:r>
        </a:p>
        <a:p>
          <a:r>
            <a:rPr lang="en-GB" sz="1800" dirty="0">
              <a:latin typeface="Verdana" panose="020B0604030504040204" pitchFamily="34" charset="0"/>
              <a:ea typeface="Verdana" panose="020B0604030504040204" pitchFamily="34" charset="0"/>
            </a:rPr>
            <a:t>Achilles tendonitis</a:t>
          </a:r>
        </a:p>
        <a:p>
          <a:r>
            <a:rPr lang="en-GB" sz="1800" dirty="0">
              <a:latin typeface="Verdana" panose="020B0604030504040204" pitchFamily="34" charset="0"/>
              <a:ea typeface="Verdana" panose="020B0604030504040204" pitchFamily="34" charset="0"/>
            </a:rPr>
            <a:t>Trochanteric bursitis</a:t>
          </a:r>
        </a:p>
        <a:p>
          <a:r>
            <a:rPr lang="en-GB" sz="1800" dirty="0">
              <a:latin typeface="Verdana" panose="020B0604030504040204" pitchFamily="34" charset="0"/>
              <a:ea typeface="Verdana" panose="020B0604030504040204" pitchFamily="34" charset="0"/>
            </a:rPr>
            <a:t>Medial/lateral epicondylitis</a:t>
          </a:r>
          <a:endParaRPr lang="en-US" sz="1800" dirty="0">
            <a:latin typeface="Verdana" panose="020B0604030504040204" pitchFamily="34" charset="0"/>
            <a:ea typeface="Verdana" panose="020B0604030504040204" pitchFamily="34" charset="0"/>
          </a:endParaRPr>
        </a:p>
      </dgm:t>
    </dgm:pt>
    <dgm:pt modelId="{7E214BD4-F237-478C-AEA1-96D830E6BC44}" type="parTrans" cxnId="{BFB3F8CC-507A-4013-829D-97793F37A0FC}">
      <dgm:prSet/>
      <dgm:spPr/>
      <dgm:t>
        <a:bodyPr/>
        <a:lstStyle/>
        <a:p>
          <a:endParaRPr lang="en-US"/>
        </a:p>
      </dgm:t>
    </dgm:pt>
    <dgm:pt modelId="{CDCA4467-13E2-4A48-9FA6-0A8BCBCF56A3}" type="sibTrans" cxnId="{BFB3F8CC-507A-4013-829D-97793F37A0FC}">
      <dgm:prSet/>
      <dgm:spPr/>
      <dgm:t>
        <a:bodyPr/>
        <a:lstStyle/>
        <a:p>
          <a:endParaRPr lang="en-US"/>
        </a:p>
      </dgm:t>
    </dgm:pt>
    <dgm:pt modelId="{7B84B44C-0216-47E3-8F3A-A6D982869203}" type="pres">
      <dgm:prSet presAssocID="{AE3A5A83-63C5-488D-9DDD-6A783D715D2E}" presName="diagram" presStyleCnt="0">
        <dgm:presLayoutVars>
          <dgm:dir/>
          <dgm:resizeHandles val="exact"/>
        </dgm:presLayoutVars>
      </dgm:prSet>
      <dgm:spPr/>
    </dgm:pt>
    <dgm:pt modelId="{50BA76CD-2AEA-410B-83D5-CCCBA094423D}" type="pres">
      <dgm:prSet presAssocID="{4776CB88-5DCD-450E-8C6A-350BB76180D9}" presName="node" presStyleLbl="node1" presStyleIdx="0" presStyleCnt="4">
        <dgm:presLayoutVars>
          <dgm:bulletEnabled val="1"/>
        </dgm:presLayoutVars>
      </dgm:prSet>
      <dgm:spPr/>
    </dgm:pt>
    <dgm:pt modelId="{672EBBE5-B549-4577-AE42-E773B599BD1D}" type="pres">
      <dgm:prSet presAssocID="{A3D23307-83F5-4E0F-A0F9-9D2230A4E679}" presName="sibTrans" presStyleCnt="0"/>
      <dgm:spPr/>
    </dgm:pt>
    <dgm:pt modelId="{B422A927-7809-44A1-BCEE-FF6CFF847861}" type="pres">
      <dgm:prSet presAssocID="{0F0ECD5D-3392-47C3-9CF6-7D69BE2DB366}" presName="node" presStyleLbl="node1" presStyleIdx="1" presStyleCnt="4">
        <dgm:presLayoutVars>
          <dgm:bulletEnabled val="1"/>
        </dgm:presLayoutVars>
      </dgm:prSet>
      <dgm:spPr/>
    </dgm:pt>
    <dgm:pt modelId="{6484C5F5-B13F-44E4-8AD7-CB0EFE294389}" type="pres">
      <dgm:prSet presAssocID="{AAE96E84-2D54-4019-A09B-DF42C02FFF02}" presName="sibTrans" presStyleCnt="0"/>
      <dgm:spPr/>
    </dgm:pt>
    <dgm:pt modelId="{6C45018A-3D75-46CB-BFE5-2A4157D826D5}" type="pres">
      <dgm:prSet presAssocID="{7EA3107A-7830-4D0B-BAC8-B289EF3611C1}" presName="node" presStyleLbl="node1" presStyleIdx="2" presStyleCnt="4">
        <dgm:presLayoutVars>
          <dgm:bulletEnabled val="1"/>
        </dgm:presLayoutVars>
      </dgm:prSet>
      <dgm:spPr/>
    </dgm:pt>
    <dgm:pt modelId="{21B25E32-1339-47CC-9D3F-74139C8AFA73}" type="pres">
      <dgm:prSet presAssocID="{A736EA27-216E-47FD-A44E-312B70ACE2EA}" presName="sibTrans" presStyleCnt="0"/>
      <dgm:spPr/>
    </dgm:pt>
    <dgm:pt modelId="{F8E4EC4C-20A8-4E1A-B844-8E60942D2686}" type="pres">
      <dgm:prSet presAssocID="{D930D3AE-55B8-479C-80AE-AB599CF20C06}" presName="node" presStyleLbl="node1" presStyleIdx="3" presStyleCnt="4">
        <dgm:presLayoutVars>
          <dgm:bulletEnabled val="1"/>
        </dgm:presLayoutVars>
      </dgm:prSet>
      <dgm:spPr/>
    </dgm:pt>
  </dgm:ptLst>
  <dgm:cxnLst>
    <dgm:cxn modelId="{82BF5139-7AEA-4A56-87D7-8F0ECE739829}" type="presOf" srcId="{AE3A5A83-63C5-488D-9DDD-6A783D715D2E}" destId="{7B84B44C-0216-47E3-8F3A-A6D982869203}" srcOrd="0" destOrd="0" presId="urn:microsoft.com/office/officeart/2005/8/layout/default"/>
    <dgm:cxn modelId="{8A267941-1DE5-4E32-8113-49AF36CF8358}" type="presOf" srcId="{4776CB88-5DCD-450E-8C6A-350BB76180D9}" destId="{50BA76CD-2AEA-410B-83D5-CCCBA094423D}" srcOrd="0" destOrd="0" presId="urn:microsoft.com/office/officeart/2005/8/layout/default"/>
    <dgm:cxn modelId="{7FCC0C90-9D75-4FB5-8738-F41E85837F87}" srcId="{AE3A5A83-63C5-488D-9DDD-6A783D715D2E}" destId="{7EA3107A-7830-4D0B-BAC8-B289EF3611C1}" srcOrd="2" destOrd="0" parTransId="{6419571B-DFAF-40D6-AE80-72DB0BEBBC6D}" sibTransId="{A736EA27-216E-47FD-A44E-312B70ACE2EA}"/>
    <dgm:cxn modelId="{24BEAD95-1B56-40F9-A860-D9B94EF77880}" type="presOf" srcId="{7EA3107A-7830-4D0B-BAC8-B289EF3611C1}" destId="{6C45018A-3D75-46CB-BFE5-2A4157D826D5}" srcOrd="0" destOrd="0" presId="urn:microsoft.com/office/officeart/2005/8/layout/default"/>
    <dgm:cxn modelId="{C25D82A1-D52F-4F46-B133-F29E10A61651}" srcId="{AE3A5A83-63C5-488D-9DDD-6A783D715D2E}" destId="{4776CB88-5DCD-450E-8C6A-350BB76180D9}" srcOrd="0" destOrd="0" parTransId="{7A672EA1-CF39-43E9-9313-A9F25A50038F}" sibTransId="{A3D23307-83F5-4E0F-A0F9-9D2230A4E679}"/>
    <dgm:cxn modelId="{2C2D48C8-64D6-426C-B45E-CE6512C01D27}" type="presOf" srcId="{D930D3AE-55B8-479C-80AE-AB599CF20C06}" destId="{F8E4EC4C-20A8-4E1A-B844-8E60942D2686}" srcOrd="0" destOrd="0" presId="urn:microsoft.com/office/officeart/2005/8/layout/default"/>
    <dgm:cxn modelId="{BFB3F8CC-507A-4013-829D-97793F37A0FC}" srcId="{AE3A5A83-63C5-488D-9DDD-6A783D715D2E}" destId="{D930D3AE-55B8-479C-80AE-AB599CF20C06}" srcOrd="3" destOrd="0" parTransId="{7E214BD4-F237-478C-AEA1-96D830E6BC44}" sibTransId="{CDCA4467-13E2-4A48-9FA6-0A8BCBCF56A3}"/>
    <dgm:cxn modelId="{C02C3AD6-6C7D-4D5C-824F-DD7ED96B9943}" type="presOf" srcId="{0F0ECD5D-3392-47C3-9CF6-7D69BE2DB366}" destId="{B422A927-7809-44A1-BCEE-FF6CFF847861}" srcOrd="0" destOrd="0" presId="urn:microsoft.com/office/officeart/2005/8/layout/default"/>
    <dgm:cxn modelId="{804E2BF8-5F4C-4251-9A63-FA1B13244136}" srcId="{AE3A5A83-63C5-488D-9DDD-6A783D715D2E}" destId="{0F0ECD5D-3392-47C3-9CF6-7D69BE2DB366}" srcOrd="1" destOrd="0" parTransId="{CF80369F-5F79-466A-827A-88FCFDD787BE}" sibTransId="{AAE96E84-2D54-4019-A09B-DF42C02FFF02}"/>
    <dgm:cxn modelId="{56B2F36B-33AD-45B0-8527-EDFF77C24379}" type="presParOf" srcId="{7B84B44C-0216-47E3-8F3A-A6D982869203}" destId="{50BA76CD-2AEA-410B-83D5-CCCBA094423D}" srcOrd="0" destOrd="0" presId="urn:microsoft.com/office/officeart/2005/8/layout/default"/>
    <dgm:cxn modelId="{16D95753-6F48-4B3F-B11D-90433709B2AA}" type="presParOf" srcId="{7B84B44C-0216-47E3-8F3A-A6D982869203}" destId="{672EBBE5-B549-4577-AE42-E773B599BD1D}" srcOrd="1" destOrd="0" presId="urn:microsoft.com/office/officeart/2005/8/layout/default"/>
    <dgm:cxn modelId="{6810B5EF-A336-4AC2-94AD-190ACE0CAC11}" type="presParOf" srcId="{7B84B44C-0216-47E3-8F3A-A6D982869203}" destId="{B422A927-7809-44A1-BCEE-FF6CFF847861}" srcOrd="2" destOrd="0" presId="urn:microsoft.com/office/officeart/2005/8/layout/default"/>
    <dgm:cxn modelId="{C423FD3F-14A9-427B-A393-FD4DB6711F45}" type="presParOf" srcId="{7B84B44C-0216-47E3-8F3A-A6D982869203}" destId="{6484C5F5-B13F-44E4-8AD7-CB0EFE294389}" srcOrd="3" destOrd="0" presId="urn:microsoft.com/office/officeart/2005/8/layout/default"/>
    <dgm:cxn modelId="{0177FA61-9A42-49AE-AFF2-8CEC18FF77F6}" type="presParOf" srcId="{7B84B44C-0216-47E3-8F3A-A6D982869203}" destId="{6C45018A-3D75-46CB-BFE5-2A4157D826D5}" srcOrd="4" destOrd="0" presId="urn:microsoft.com/office/officeart/2005/8/layout/default"/>
    <dgm:cxn modelId="{F91A7542-110B-4352-B729-961A48949D8D}" type="presParOf" srcId="{7B84B44C-0216-47E3-8F3A-A6D982869203}" destId="{21B25E32-1339-47CC-9D3F-74139C8AFA73}" srcOrd="5" destOrd="0" presId="urn:microsoft.com/office/officeart/2005/8/layout/default"/>
    <dgm:cxn modelId="{4DE70E23-9965-4840-9F28-7837A7A67318}" type="presParOf" srcId="{7B84B44C-0216-47E3-8F3A-A6D982869203}" destId="{F8E4EC4C-20A8-4E1A-B844-8E60942D2686}"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B2E815-0D19-41DC-B01B-4D608769620A}" type="doc">
      <dgm:prSet loTypeId="urn:microsoft.com/office/officeart/2016/7/layout/RoundedRectangleTimeline" loCatId="other" qsTypeId="urn:microsoft.com/office/officeart/2005/8/quickstyle/simple1" qsCatId="simple" csTypeId="urn:microsoft.com/office/officeart/2005/8/colors/colorful1" csCatId="colorful" phldr="1"/>
      <dgm:spPr/>
      <dgm:t>
        <a:bodyPr rtlCol="0"/>
        <a:lstStyle/>
        <a:p>
          <a:pPr rtl="0"/>
          <a:endParaRPr lang="en-GB"/>
        </a:p>
      </dgm:t>
    </dgm:pt>
    <dgm:pt modelId="{4259F840-24E7-476F-9F30-482E46395856}">
      <dgm:prSet phldrT="[Text]" custT="1"/>
      <dgm:spPr/>
      <dgm:t>
        <a:bodyPr rtlCol="0"/>
        <a:lstStyle/>
        <a:p>
          <a:pPr rtl="0"/>
          <a:r>
            <a:rPr lang="en-GB" sz="2400" b="1" dirty="0"/>
            <a:t>Screening</a:t>
          </a:r>
        </a:p>
      </dgm:t>
    </dgm:pt>
    <dgm:pt modelId="{FCE8068D-7E50-4749-A8D0-ADEDAC5637B3}" type="parTrans" cxnId="{42EE41D1-3C16-4937-BB38-B076896C09A0}">
      <dgm:prSet/>
      <dgm:spPr/>
      <dgm:t>
        <a:bodyPr rtlCol="0"/>
        <a:lstStyle/>
        <a:p>
          <a:pPr rtl="0"/>
          <a:endParaRPr lang="en-GB" sz="1300"/>
        </a:p>
      </dgm:t>
    </dgm:pt>
    <dgm:pt modelId="{DCC444A4-F20A-48F5-A61E-47BFFF185A57}" type="sibTrans" cxnId="{42EE41D1-3C16-4937-BB38-B076896C09A0}">
      <dgm:prSet/>
      <dgm:spPr/>
      <dgm:t>
        <a:bodyPr rtlCol="0"/>
        <a:lstStyle/>
        <a:p>
          <a:pPr rtl="0"/>
          <a:endParaRPr lang="en-GB" sz="1300"/>
        </a:p>
      </dgm:t>
    </dgm:pt>
    <dgm:pt modelId="{B54C8F6C-BE1E-4EAB-B7A0-48DE01FFAA36}">
      <dgm:prSet phldrT="[Text]" custT="1"/>
      <dgm:spPr/>
      <dgm:t>
        <a:bodyPr rtlCol="0"/>
        <a:lstStyle/>
        <a:p>
          <a:pPr rtl="0"/>
          <a:r>
            <a:rPr lang="en-GB" sz="2400" b="0" i="0" dirty="0">
              <a:solidFill>
                <a:srgbClr val="000000"/>
              </a:solidFill>
              <a:effectLst/>
              <a:latin typeface="Roboto" panose="02000000000000000000" pitchFamily="2" charset="0"/>
            </a:rPr>
            <a:t>The relevance of screening for Axial </a:t>
          </a:r>
          <a:r>
            <a:rPr lang="en-GB" sz="2400" b="0" i="0" dirty="0" err="1">
              <a:solidFill>
                <a:srgbClr val="000000"/>
              </a:solidFill>
              <a:effectLst/>
              <a:latin typeface="Roboto" panose="02000000000000000000" pitchFamily="2" charset="0"/>
            </a:rPr>
            <a:t>Spondyloarthritis</a:t>
          </a:r>
          <a:r>
            <a:rPr lang="en-GB" sz="2400" b="0" i="0" dirty="0">
              <a:solidFill>
                <a:srgbClr val="000000"/>
              </a:solidFill>
              <a:effectLst/>
              <a:latin typeface="Roboto" panose="02000000000000000000" pitchFamily="2" charset="0"/>
            </a:rPr>
            <a:t> in musculoskeletal assessment</a:t>
          </a:r>
          <a:r>
            <a:rPr lang="en-GB" sz="1600" b="0" i="0" u="none" dirty="0"/>
            <a:t>.</a:t>
          </a:r>
          <a:endParaRPr lang="en-GB" sz="1600" dirty="0"/>
        </a:p>
      </dgm:t>
    </dgm:pt>
    <dgm:pt modelId="{8DE7CD45-B7C0-432E-B819-6A7D97E31315}" type="parTrans" cxnId="{770CA1CC-3DDD-451E-AE83-A71CA570260C}">
      <dgm:prSet/>
      <dgm:spPr/>
      <dgm:t>
        <a:bodyPr rtlCol="0"/>
        <a:lstStyle/>
        <a:p>
          <a:pPr rtl="0"/>
          <a:endParaRPr lang="en-GB" sz="1300"/>
        </a:p>
      </dgm:t>
    </dgm:pt>
    <dgm:pt modelId="{C33B8BEF-A818-4A2F-A99A-E2B29895E184}" type="sibTrans" cxnId="{770CA1CC-3DDD-451E-AE83-A71CA570260C}">
      <dgm:prSet/>
      <dgm:spPr/>
      <dgm:t>
        <a:bodyPr rtlCol="0"/>
        <a:lstStyle/>
        <a:p>
          <a:pPr rtl="0"/>
          <a:endParaRPr lang="en-GB" sz="1300"/>
        </a:p>
      </dgm:t>
    </dgm:pt>
    <dgm:pt modelId="{E4033A39-DCC4-4038-9562-AEDDBBB37A99}">
      <dgm:prSet phldrT="[Text]" custT="1"/>
      <dgm:spPr/>
      <dgm:t>
        <a:bodyPr rtlCol="0"/>
        <a:lstStyle/>
        <a:p>
          <a:pPr rtl="0"/>
          <a:r>
            <a:rPr lang="en-GB" sz="2400" b="1" dirty="0"/>
            <a:t>Delay to </a:t>
          </a:r>
          <a:r>
            <a:rPr lang="el-GR" sz="2400" b="1" dirty="0"/>
            <a:t>Δ</a:t>
          </a:r>
          <a:endParaRPr lang="en-GB" sz="1400" b="1" dirty="0"/>
        </a:p>
      </dgm:t>
    </dgm:pt>
    <dgm:pt modelId="{048EEAE6-78BA-4B00-B7BB-9C22DBB1E8F4}" type="parTrans" cxnId="{32EF2862-2950-4DF8-BEA8-CD19460CCA31}">
      <dgm:prSet/>
      <dgm:spPr/>
      <dgm:t>
        <a:bodyPr rtlCol="0"/>
        <a:lstStyle/>
        <a:p>
          <a:pPr rtl="0"/>
          <a:endParaRPr lang="en-GB" sz="1300"/>
        </a:p>
      </dgm:t>
    </dgm:pt>
    <dgm:pt modelId="{80AB0E5B-0C58-465D-A545-5B21133D2849}" type="sibTrans" cxnId="{32EF2862-2950-4DF8-BEA8-CD19460CCA31}">
      <dgm:prSet/>
      <dgm:spPr/>
      <dgm:t>
        <a:bodyPr rtlCol="0"/>
        <a:lstStyle/>
        <a:p>
          <a:pPr rtl="0"/>
          <a:endParaRPr lang="en-GB" sz="1300"/>
        </a:p>
      </dgm:t>
    </dgm:pt>
    <dgm:pt modelId="{A4C0B4E4-70AD-4901-9E3F-7EA25DD6DAA1}">
      <dgm:prSet phldrT="[Text]" custT="1"/>
      <dgm:spPr/>
      <dgm:t>
        <a:bodyPr rtlCol="0"/>
        <a:lstStyle/>
        <a:p>
          <a:pPr rtl="0"/>
          <a:r>
            <a:rPr lang="en-GB" sz="2400" b="0" i="0" dirty="0">
              <a:solidFill>
                <a:srgbClr val="000000"/>
              </a:solidFill>
              <a:effectLst/>
              <a:latin typeface="Roboto" panose="02000000000000000000" pitchFamily="2" charset="0"/>
            </a:rPr>
            <a:t>The global issue of delayed diagnosis and the importance of early recognition of axial </a:t>
          </a:r>
          <a:r>
            <a:rPr lang="en-GB" sz="2400" b="0" i="0" dirty="0" err="1">
              <a:solidFill>
                <a:srgbClr val="000000"/>
              </a:solidFill>
              <a:effectLst/>
              <a:latin typeface="Roboto" panose="02000000000000000000" pitchFamily="2" charset="0"/>
            </a:rPr>
            <a:t>spondyloarthritis</a:t>
          </a:r>
          <a:r>
            <a:rPr lang="en-GB" sz="2400" b="0" i="0" dirty="0">
              <a:solidFill>
                <a:srgbClr val="000000"/>
              </a:solidFill>
              <a:effectLst/>
              <a:latin typeface="Roboto" panose="02000000000000000000" pitchFamily="2" charset="0"/>
            </a:rPr>
            <a:t>.</a:t>
          </a:r>
          <a:endParaRPr lang="en-GB" sz="2400" dirty="0"/>
        </a:p>
      </dgm:t>
    </dgm:pt>
    <dgm:pt modelId="{701D9033-BAD3-4299-933F-A47AFDC2ECD0}" type="parTrans" cxnId="{5E74CB62-E52E-4CEE-8AA1-9812BFC0D67E}">
      <dgm:prSet/>
      <dgm:spPr/>
      <dgm:t>
        <a:bodyPr rtlCol="0"/>
        <a:lstStyle/>
        <a:p>
          <a:pPr rtl="0"/>
          <a:endParaRPr lang="en-GB" sz="1300"/>
        </a:p>
      </dgm:t>
    </dgm:pt>
    <dgm:pt modelId="{657DB10D-2517-48AA-B970-6D815DBD4123}" type="sibTrans" cxnId="{5E74CB62-E52E-4CEE-8AA1-9812BFC0D67E}">
      <dgm:prSet/>
      <dgm:spPr/>
      <dgm:t>
        <a:bodyPr rtlCol="0"/>
        <a:lstStyle/>
        <a:p>
          <a:pPr rtl="0"/>
          <a:endParaRPr lang="en-GB" sz="1300"/>
        </a:p>
      </dgm:t>
    </dgm:pt>
    <dgm:pt modelId="{87BF7896-20EA-4E8F-B6F4-A34EC5C9CB50}">
      <dgm:prSet phldrT="[Text]" custT="1"/>
      <dgm:spPr>
        <a:solidFill>
          <a:schemeClr val="accent4"/>
        </a:solidFill>
        <a:ln>
          <a:solidFill>
            <a:schemeClr val="accent3"/>
          </a:solidFill>
        </a:ln>
      </dgm:spPr>
      <dgm:t>
        <a:bodyPr rtlCol="0"/>
        <a:lstStyle/>
        <a:p>
          <a:pPr rtl="0"/>
          <a:r>
            <a:rPr lang="en-GB" sz="2400" b="1" dirty="0"/>
            <a:t>Patient story</a:t>
          </a:r>
          <a:endParaRPr lang="en-GB" sz="1400" b="1" dirty="0"/>
        </a:p>
      </dgm:t>
    </dgm:pt>
    <dgm:pt modelId="{05E47BA5-F724-4AEE-9B5B-401F18E028E6}" type="parTrans" cxnId="{92330C11-C197-4512-BDA4-8D8A69AF7D1C}">
      <dgm:prSet/>
      <dgm:spPr/>
      <dgm:t>
        <a:bodyPr rtlCol="0"/>
        <a:lstStyle/>
        <a:p>
          <a:pPr rtl="0"/>
          <a:endParaRPr lang="en-GB" sz="1300"/>
        </a:p>
      </dgm:t>
    </dgm:pt>
    <dgm:pt modelId="{D63CE73E-35DE-48C3-8753-7648BC953C0D}" type="sibTrans" cxnId="{92330C11-C197-4512-BDA4-8D8A69AF7D1C}">
      <dgm:prSet/>
      <dgm:spPr/>
      <dgm:t>
        <a:bodyPr rtlCol="0"/>
        <a:lstStyle/>
        <a:p>
          <a:pPr rtl="0"/>
          <a:endParaRPr lang="en-GB" sz="1300"/>
        </a:p>
      </dgm:t>
    </dgm:pt>
    <dgm:pt modelId="{5D81D719-E82E-4750-9F53-C6F61B9B6DAC}">
      <dgm:prSet phldrT="[Text]" custT="1"/>
      <dgm:spPr>
        <a:solidFill>
          <a:schemeClr val="accent5"/>
        </a:solidFill>
        <a:ln>
          <a:solidFill>
            <a:schemeClr val="accent6">
              <a:lumMod val="50000"/>
            </a:schemeClr>
          </a:solidFill>
        </a:ln>
      </dgm:spPr>
      <dgm:t>
        <a:bodyPr rtlCol="0"/>
        <a:lstStyle/>
        <a:p>
          <a:pPr rtl="0"/>
          <a:r>
            <a:rPr lang="en-GB" sz="2400" b="1" dirty="0"/>
            <a:t>A framework</a:t>
          </a:r>
          <a:endParaRPr lang="en-GB" sz="1400" b="1" dirty="0"/>
        </a:p>
      </dgm:t>
    </dgm:pt>
    <dgm:pt modelId="{95FCE9EC-CE38-4C95-829D-C1E4847AC14F}" type="parTrans" cxnId="{2EE15BA0-030E-4DA2-B88E-25A937CE0A87}">
      <dgm:prSet/>
      <dgm:spPr/>
      <dgm:t>
        <a:bodyPr rtlCol="0"/>
        <a:lstStyle/>
        <a:p>
          <a:pPr rtl="0"/>
          <a:endParaRPr lang="en-GB" sz="1300"/>
        </a:p>
      </dgm:t>
    </dgm:pt>
    <dgm:pt modelId="{65A96DCC-C0F6-48E5-87ED-058BF1E486AB}" type="sibTrans" cxnId="{2EE15BA0-030E-4DA2-B88E-25A937CE0A87}">
      <dgm:prSet/>
      <dgm:spPr/>
      <dgm:t>
        <a:bodyPr rtlCol="0"/>
        <a:lstStyle/>
        <a:p>
          <a:pPr rtl="0"/>
          <a:endParaRPr lang="en-GB" sz="1300"/>
        </a:p>
      </dgm:t>
    </dgm:pt>
    <dgm:pt modelId="{BA343512-83C6-44E8-8F77-494E325B1F93}">
      <dgm:prSet phldrT="[Text]" custT="1"/>
      <dgm:spPr/>
      <dgm:t>
        <a:bodyPr rtlCol="0"/>
        <a:lstStyle/>
        <a:p>
          <a:pPr rtl="0"/>
          <a:r>
            <a:rPr lang="en-GB" sz="2400" b="0" i="0" dirty="0">
              <a:solidFill>
                <a:srgbClr val="000000"/>
              </a:solidFill>
              <a:effectLst/>
              <a:latin typeface="Roboto" panose="02000000000000000000" pitchFamily="2" charset="0"/>
            </a:rPr>
            <a:t>Perspectives on the impact of axial </a:t>
          </a:r>
          <a:r>
            <a:rPr lang="en-GB" sz="2400" b="0" i="0" dirty="0" err="1">
              <a:solidFill>
                <a:srgbClr val="000000"/>
              </a:solidFill>
              <a:effectLst/>
              <a:latin typeface="Roboto" panose="02000000000000000000" pitchFamily="2" charset="0"/>
            </a:rPr>
            <a:t>spondyloarthritis</a:t>
          </a:r>
          <a:r>
            <a:rPr lang="en-GB" sz="2400" b="0" i="0" dirty="0">
              <a:solidFill>
                <a:srgbClr val="000000"/>
              </a:solidFill>
              <a:effectLst/>
              <a:latin typeface="Roboto" panose="02000000000000000000" pitchFamily="2" charset="0"/>
            </a:rPr>
            <a:t> and of delayed diagnosis</a:t>
          </a:r>
          <a:r>
            <a:rPr lang="en-GB" sz="2400" b="0" i="0" u="none" dirty="0"/>
            <a:t>. </a:t>
          </a:r>
          <a:endParaRPr lang="en-GB" sz="2400" dirty="0"/>
        </a:p>
      </dgm:t>
    </dgm:pt>
    <dgm:pt modelId="{5EDBB0B3-DF21-4527-BB63-E009C4DF6A1B}" type="parTrans" cxnId="{5B74FB90-4EF6-4719-A11A-6A02C0527C68}">
      <dgm:prSet/>
      <dgm:spPr/>
      <dgm:t>
        <a:bodyPr rtlCol="0"/>
        <a:lstStyle/>
        <a:p>
          <a:pPr rtl="0"/>
          <a:endParaRPr lang="en-GB" sz="1300"/>
        </a:p>
      </dgm:t>
    </dgm:pt>
    <dgm:pt modelId="{CA7E5D36-C37E-4E61-93CC-6911F09E27EB}" type="sibTrans" cxnId="{5B74FB90-4EF6-4719-A11A-6A02C0527C68}">
      <dgm:prSet/>
      <dgm:spPr/>
      <dgm:t>
        <a:bodyPr rtlCol="0"/>
        <a:lstStyle/>
        <a:p>
          <a:pPr rtl="0"/>
          <a:endParaRPr lang="en-GB" sz="1300"/>
        </a:p>
      </dgm:t>
    </dgm:pt>
    <dgm:pt modelId="{6F8E8BD2-E178-4E9C-982A-D81EDA933A21}">
      <dgm:prSet phldrT="[Text]" custT="1"/>
      <dgm:spPr/>
      <dgm:t>
        <a:bodyPr rtlCol="0"/>
        <a:lstStyle/>
        <a:p>
          <a:pPr rtl="0"/>
          <a:r>
            <a:rPr lang="en-GB" sz="2400" b="0" i="0" u="none" dirty="0">
              <a:latin typeface="Roboto" panose="02000000000000000000" pitchFamily="2" charset="0"/>
              <a:ea typeface="Roboto" panose="02000000000000000000" pitchFamily="2" charset="0"/>
              <a:cs typeface="Roboto" panose="02000000000000000000" pitchFamily="2" charset="0"/>
            </a:rPr>
            <a:t>The PT role in management of Axial Spondylitis from pre-diagnosis to long-term management. </a:t>
          </a:r>
          <a:endParaRPr lang="en-GB" sz="2400" dirty="0">
            <a:latin typeface="Roboto" panose="02000000000000000000" pitchFamily="2" charset="0"/>
            <a:ea typeface="Roboto" panose="02000000000000000000" pitchFamily="2" charset="0"/>
            <a:cs typeface="Roboto" panose="02000000000000000000" pitchFamily="2" charset="0"/>
          </a:endParaRPr>
        </a:p>
      </dgm:t>
    </dgm:pt>
    <dgm:pt modelId="{72092222-7378-4CFE-BD2B-C1CEAB55D821}" type="parTrans" cxnId="{A5C380C4-3C44-4D3F-AD58-F2DA68595262}">
      <dgm:prSet/>
      <dgm:spPr/>
      <dgm:t>
        <a:bodyPr rtlCol="0"/>
        <a:lstStyle/>
        <a:p>
          <a:pPr rtl="0"/>
          <a:endParaRPr lang="en-GB" sz="1300"/>
        </a:p>
      </dgm:t>
    </dgm:pt>
    <dgm:pt modelId="{B8EA9A5E-B2A4-4B54-B11C-E1636FB8C355}" type="sibTrans" cxnId="{A5C380C4-3C44-4D3F-AD58-F2DA68595262}">
      <dgm:prSet/>
      <dgm:spPr/>
      <dgm:t>
        <a:bodyPr rtlCol="0"/>
        <a:lstStyle/>
        <a:p>
          <a:pPr rtl="0"/>
          <a:endParaRPr lang="en-GB" sz="1300"/>
        </a:p>
      </dgm:t>
    </dgm:pt>
    <dgm:pt modelId="{61DEE219-5F1D-47B1-A6AF-B5F1894D50B3}">
      <dgm:prSet phldrT="[Text]" custT="1"/>
      <dgm:spPr>
        <a:solidFill>
          <a:schemeClr val="accent6"/>
        </a:solidFill>
        <a:ln>
          <a:solidFill>
            <a:schemeClr val="accent6">
              <a:lumMod val="75000"/>
            </a:schemeClr>
          </a:solidFill>
        </a:ln>
      </dgm:spPr>
      <dgm:t>
        <a:bodyPr rtlCol="0"/>
        <a:lstStyle/>
        <a:p>
          <a:pPr rtl="0"/>
          <a:r>
            <a:rPr lang="en-GB" sz="2400" b="1" dirty="0"/>
            <a:t>A pathway</a:t>
          </a:r>
          <a:endParaRPr lang="en-GB" sz="1400" b="1" dirty="0"/>
        </a:p>
      </dgm:t>
    </dgm:pt>
    <dgm:pt modelId="{B4324ADB-01CF-4908-80BD-7BEC42B34E14}" type="parTrans" cxnId="{7C186F20-4CC0-436D-AFD3-11D4C3AF1321}">
      <dgm:prSet/>
      <dgm:spPr/>
      <dgm:t>
        <a:bodyPr rtlCol="0"/>
        <a:lstStyle/>
        <a:p>
          <a:pPr rtl="0"/>
          <a:endParaRPr lang="en-GB" sz="1300"/>
        </a:p>
      </dgm:t>
    </dgm:pt>
    <dgm:pt modelId="{B5E6932B-5A66-49E2-BDA0-2A07F300D5B8}" type="sibTrans" cxnId="{7C186F20-4CC0-436D-AFD3-11D4C3AF1321}">
      <dgm:prSet/>
      <dgm:spPr/>
      <dgm:t>
        <a:bodyPr rtlCol="0"/>
        <a:lstStyle/>
        <a:p>
          <a:pPr rtl="0"/>
          <a:endParaRPr lang="en-GB" sz="1300"/>
        </a:p>
      </dgm:t>
    </dgm:pt>
    <dgm:pt modelId="{DEDD00AA-FC0A-48E9-A5EC-D56BB94FA754}">
      <dgm:prSet phldrT="[Text]" custT="1"/>
      <dgm:spPr/>
      <dgm:t>
        <a:bodyPr rtlCol="0"/>
        <a:lstStyle/>
        <a:p>
          <a:pPr rtl="0"/>
          <a:r>
            <a:rPr lang="en-GB" sz="2000" dirty="0">
              <a:solidFill>
                <a:srgbClr val="000000"/>
              </a:solidFill>
              <a:latin typeface="Roboto" panose="02000000000000000000" pitchFamily="2" charset="0"/>
            </a:rPr>
            <a:t>A</a:t>
          </a:r>
          <a:r>
            <a:rPr lang="en-GB" sz="2000" b="0" i="0" dirty="0">
              <a:solidFill>
                <a:srgbClr val="000000"/>
              </a:solidFill>
              <a:effectLst/>
              <a:latin typeface="Roboto" panose="02000000000000000000" pitchFamily="2" charset="0"/>
            </a:rPr>
            <a:t>n overview of the Rheumatology Physiotherapy Specialist Capabilities Framework: Screening in Musculoskeletal Settings</a:t>
          </a:r>
          <a:endParaRPr lang="en-GB" sz="2000" dirty="0"/>
        </a:p>
      </dgm:t>
    </dgm:pt>
    <dgm:pt modelId="{0B43A8C4-D28F-423F-86A5-B9D0EA776F47}" type="parTrans" cxnId="{58CD2097-33BC-4663-9A81-68394301658E}">
      <dgm:prSet/>
      <dgm:spPr/>
      <dgm:t>
        <a:bodyPr rtlCol="0"/>
        <a:lstStyle/>
        <a:p>
          <a:pPr rtl="0"/>
          <a:endParaRPr lang="en-GB" sz="1300"/>
        </a:p>
      </dgm:t>
    </dgm:pt>
    <dgm:pt modelId="{97FA605A-D342-4896-BBAD-99E806DFB0CF}" type="sibTrans" cxnId="{58CD2097-33BC-4663-9A81-68394301658E}">
      <dgm:prSet/>
      <dgm:spPr/>
      <dgm:t>
        <a:bodyPr rtlCol="0"/>
        <a:lstStyle/>
        <a:p>
          <a:pPr rtl="0"/>
          <a:endParaRPr lang="en-GB" sz="1300"/>
        </a:p>
      </dgm:t>
    </dgm:pt>
    <dgm:pt modelId="{196C9F68-3606-4282-A4C6-4485F1280B5F}" type="pres">
      <dgm:prSet presAssocID="{E5B2E815-0D19-41DC-B01B-4D608769620A}" presName="Name0" presStyleCnt="0">
        <dgm:presLayoutVars>
          <dgm:chMax/>
          <dgm:chPref/>
          <dgm:animLvl val="lvl"/>
        </dgm:presLayoutVars>
      </dgm:prSet>
      <dgm:spPr/>
    </dgm:pt>
    <dgm:pt modelId="{68D8AC18-502F-4825-B069-75605ADB3A40}" type="pres">
      <dgm:prSet presAssocID="{4259F840-24E7-476F-9F30-482E46395856}" presName="composite1" presStyleCnt="0"/>
      <dgm:spPr/>
    </dgm:pt>
    <dgm:pt modelId="{E088D226-49D7-4C30-90DC-CA1755D98829}" type="pres">
      <dgm:prSet presAssocID="{4259F840-24E7-476F-9F30-482E46395856}" presName="parent1" presStyleLbl="alignNode1" presStyleIdx="0" presStyleCnt="5">
        <dgm:presLayoutVars>
          <dgm:chMax val="1"/>
          <dgm:chPref val="1"/>
          <dgm:bulletEnabled val="1"/>
        </dgm:presLayoutVars>
      </dgm:prSet>
      <dgm:spPr/>
    </dgm:pt>
    <dgm:pt modelId="{45A02F84-C6CB-43F5-AEE4-3EA66C2BD25F}" type="pres">
      <dgm:prSet presAssocID="{4259F840-24E7-476F-9F30-482E46395856}" presName="Childtext1" presStyleLbl="revTx" presStyleIdx="0" presStyleCnt="5">
        <dgm:presLayoutVars>
          <dgm:bulletEnabled val="1"/>
        </dgm:presLayoutVars>
      </dgm:prSet>
      <dgm:spPr/>
    </dgm:pt>
    <dgm:pt modelId="{6BA46904-CB7C-4538-BD49-D3891EF19552}" type="pres">
      <dgm:prSet presAssocID="{4259F840-24E7-476F-9F30-482E46395856}" presName="ConnectLine1" presStyleLbl="sibTrans1D1" presStyleIdx="0" presStyleCnt="5"/>
      <dgm:spPr>
        <a:noFill/>
        <a:ln w="6350" cap="flat" cmpd="sng" algn="ctr">
          <a:solidFill>
            <a:schemeClr val="accent2">
              <a:hueOff val="0"/>
              <a:satOff val="0"/>
              <a:lumOff val="0"/>
              <a:alphaOff val="0"/>
            </a:schemeClr>
          </a:solidFill>
          <a:prstDash val="dash"/>
          <a:miter lim="800000"/>
        </a:ln>
        <a:effectLst/>
      </dgm:spPr>
    </dgm:pt>
    <dgm:pt modelId="{049FDBD0-77FE-49D1-A275-A272C8C5E426}" type="pres">
      <dgm:prSet presAssocID="{4259F840-24E7-476F-9F30-482E46395856}" presName="ConnectLineEnd1" presStyleLbl="lnNode1" presStyleIdx="0" presStyleCnt="5"/>
      <dgm:spPr/>
    </dgm:pt>
    <dgm:pt modelId="{CB26EA94-33BB-4F98-9E1E-2237D4831263}" type="pres">
      <dgm:prSet presAssocID="{4259F840-24E7-476F-9F30-482E46395856}" presName="EmptyPane1" presStyleCnt="0"/>
      <dgm:spPr/>
    </dgm:pt>
    <dgm:pt modelId="{606F1DBF-510E-4065-ACCB-3EBDA85CFB92}" type="pres">
      <dgm:prSet presAssocID="{DCC444A4-F20A-48F5-A61E-47BFFF185A57}" presName="spaceBetweenRectangles1" presStyleCnt="0"/>
      <dgm:spPr/>
    </dgm:pt>
    <dgm:pt modelId="{07989479-D1A2-4D15-AA3A-B0CFFB9F91D9}" type="pres">
      <dgm:prSet presAssocID="{E4033A39-DCC4-4038-9562-AEDDBBB37A99}" presName="composite1" presStyleCnt="0"/>
      <dgm:spPr/>
    </dgm:pt>
    <dgm:pt modelId="{539615E2-3277-4D8E-8484-FF5088C8BF01}" type="pres">
      <dgm:prSet presAssocID="{E4033A39-DCC4-4038-9562-AEDDBBB37A99}" presName="parent1" presStyleLbl="alignNode1" presStyleIdx="1" presStyleCnt="5">
        <dgm:presLayoutVars>
          <dgm:chMax val="1"/>
          <dgm:chPref val="1"/>
          <dgm:bulletEnabled val="1"/>
        </dgm:presLayoutVars>
      </dgm:prSet>
      <dgm:spPr/>
    </dgm:pt>
    <dgm:pt modelId="{FEBD3C2A-A340-470A-A475-AE614EA07678}" type="pres">
      <dgm:prSet presAssocID="{E4033A39-DCC4-4038-9562-AEDDBBB37A99}" presName="Childtext1" presStyleLbl="revTx" presStyleIdx="1" presStyleCnt="5">
        <dgm:presLayoutVars>
          <dgm:bulletEnabled val="1"/>
        </dgm:presLayoutVars>
      </dgm:prSet>
      <dgm:spPr/>
    </dgm:pt>
    <dgm:pt modelId="{080474C8-0FEA-4FD1-97F1-0978CFB4A37F}" type="pres">
      <dgm:prSet presAssocID="{E4033A39-DCC4-4038-9562-AEDDBBB37A99}" presName="ConnectLine1" presStyleLbl="sibTrans1D1" presStyleIdx="1" presStyleCnt="5"/>
      <dgm:spPr>
        <a:noFill/>
        <a:ln w="6350" cap="flat" cmpd="sng" algn="ctr">
          <a:solidFill>
            <a:schemeClr val="accent3">
              <a:hueOff val="0"/>
              <a:satOff val="0"/>
              <a:lumOff val="0"/>
              <a:alphaOff val="0"/>
            </a:schemeClr>
          </a:solidFill>
          <a:prstDash val="dash"/>
          <a:miter lim="800000"/>
        </a:ln>
        <a:effectLst/>
      </dgm:spPr>
    </dgm:pt>
    <dgm:pt modelId="{4797FB61-2602-4A58-81E6-6F133DB1E419}" type="pres">
      <dgm:prSet presAssocID="{E4033A39-DCC4-4038-9562-AEDDBBB37A99}" presName="ConnectLineEnd1" presStyleLbl="lnNode1" presStyleIdx="1" presStyleCnt="5"/>
      <dgm:spPr/>
    </dgm:pt>
    <dgm:pt modelId="{3ADF0AE3-D759-4F4F-8135-572855211847}" type="pres">
      <dgm:prSet presAssocID="{E4033A39-DCC4-4038-9562-AEDDBBB37A99}" presName="EmptyPane1" presStyleCnt="0"/>
      <dgm:spPr/>
    </dgm:pt>
    <dgm:pt modelId="{B0CD7A53-7149-45F2-83E8-36717D7878A1}" type="pres">
      <dgm:prSet presAssocID="{80AB0E5B-0C58-465D-A545-5B21133D2849}" presName="spaceBetweenRectangles1" presStyleCnt="0"/>
      <dgm:spPr/>
    </dgm:pt>
    <dgm:pt modelId="{FB379A6E-C0F9-420B-90FC-2785E757E6AE}" type="pres">
      <dgm:prSet presAssocID="{87BF7896-20EA-4E8F-B6F4-A34EC5C9CB50}" presName="composite1" presStyleCnt="0"/>
      <dgm:spPr/>
    </dgm:pt>
    <dgm:pt modelId="{9D82041D-873A-4600-A9C7-C0A0ADFB138B}" type="pres">
      <dgm:prSet presAssocID="{87BF7896-20EA-4E8F-B6F4-A34EC5C9CB50}" presName="parent1" presStyleLbl="alignNode1" presStyleIdx="2" presStyleCnt="5">
        <dgm:presLayoutVars>
          <dgm:chMax val="1"/>
          <dgm:chPref val="1"/>
          <dgm:bulletEnabled val="1"/>
        </dgm:presLayoutVars>
      </dgm:prSet>
      <dgm:spPr/>
    </dgm:pt>
    <dgm:pt modelId="{80CDBBF8-C6B4-4166-87C1-DC9120CC7586}" type="pres">
      <dgm:prSet presAssocID="{87BF7896-20EA-4E8F-B6F4-A34EC5C9CB50}" presName="Childtext1" presStyleLbl="revTx" presStyleIdx="2" presStyleCnt="5">
        <dgm:presLayoutVars>
          <dgm:bulletEnabled val="1"/>
        </dgm:presLayoutVars>
      </dgm:prSet>
      <dgm:spPr/>
    </dgm:pt>
    <dgm:pt modelId="{89759DE5-9F8A-470E-A6D8-F13BB4DEE93D}" type="pres">
      <dgm:prSet presAssocID="{87BF7896-20EA-4E8F-B6F4-A34EC5C9CB50}" presName="ConnectLine1" presStyleLbl="sibTrans1D1" presStyleIdx="2" presStyleCnt="5"/>
      <dgm:spPr>
        <a:noFill/>
        <a:ln w="6350" cap="flat" cmpd="sng" algn="ctr">
          <a:solidFill>
            <a:schemeClr val="accent4">
              <a:hueOff val="0"/>
              <a:satOff val="0"/>
              <a:lumOff val="0"/>
              <a:alphaOff val="0"/>
            </a:schemeClr>
          </a:solidFill>
          <a:prstDash val="dash"/>
          <a:miter lim="800000"/>
        </a:ln>
        <a:effectLst/>
      </dgm:spPr>
    </dgm:pt>
    <dgm:pt modelId="{07CCF286-8B46-4A20-ACAC-84BA2D6EFBBC}" type="pres">
      <dgm:prSet presAssocID="{87BF7896-20EA-4E8F-B6F4-A34EC5C9CB50}" presName="ConnectLineEnd1" presStyleLbl="lnNode1" presStyleIdx="2" presStyleCnt="5"/>
      <dgm:spPr/>
    </dgm:pt>
    <dgm:pt modelId="{4624FC32-5405-42B1-B5CC-DF0659852A58}" type="pres">
      <dgm:prSet presAssocID="{87BF7896-20EA-4E8F-B6F4-A34EC5C9CB50}" presName="EmptyPane1" presStyleCnt="0"/>
      <dgm:spPr/>
    </dgm:pt>
    <dgm:pt modelId="{F3781CCB-5494-4C23-A704-2AC5A97CBB0D}" type="pres">
      <dgm:prSet presAssocID="{D63CE73E-35DE-48C3-8753-7648BC953C0D}" presName="spaceBetweenRectangles1" presStyleCnt="0"/>
      <dgm:spPr/>
    </dgm:pt>
    <dgm:pt modelId="{0F7873E6-93E6-4FA1-8199-91525EACFC1B}" type="pres">
      <dgm:prSet presAssocID="{5D81D719-E82E-4750-9F53-C6F61B9B6DAC}" presName="composite1" presStyleCnt="0"/>
      <dgm:spPr/>
    </dgm:pt>
    <dgm:pt modelId="{B837CD79-A6ED-4CBB-B8E5-A40E2F25C7A5}" type="pres">
      <dgm:prSet presAssocID="{5D81D719-E82E-4750-9F53-C6F61B9B6DAC}" presName="parent1" presStyleLbl="alignNode1" presStyleIdx="3" presStyleCnt="5">
        <dgm:presLayoutVars>
          <dgm:chMax val="1"/>
          <dgm:chPref val="1"/>
          <dgm:bulletEnabled val="1"/>
        </dgm:presLayoutVars>
      </dgm:prSet>
      <dgm:spPr/>
    </dgm:pt>
    <dgm:pt modelId="{481176DA-885A-4BEE-AC35-A7ACB387C136}" type="pres">
      <dgm:prSet presAssocID="{5D81D719-E82E-4750-9F53-C6F61B9B6DAC}" presName="Childtext1" presStyleLbl="revTx" presStyleIdx="3" presStyleCnt="5">
        <dgm:presLayoutVars>
          <dgm:bulletEnabled val="1"/>
        </dgm:presLayoutVars>
      </dgm:prSet>
      <dgm:spPr/>
    </dgm:pt>
    <dgm:pt modelId="{88489ECF-FC66-4C9E-AE9D-6C22832F5BE0}" type="pres">
      <dgm:prSet presAssocID="{5D81D719-E82E-4750-9F53-C6F61B9B6DAC}" presName="ConnectLine1" presStyleLbl="sibTrans1D1" presStyleIdx="3" presStyleCnt="5"/>
      <dgm:spPr>
        <a:noFill/>
        <a:ln w="6350" cap="flat" cmpd="sng" algn="ctr">
          <a:solidFill>
            <a:schemeClr val="accent5">
              <a:hueOff val="0"/>
              <a:satOff val="0"/>
              <a:lumOff val="0"/>
              <a:alphaOff val="0"/>
            </a:schemeClr>
          </a:solidFill>
          <a:prstDash val="dash"/>
          <a:miter lim="800000"/>
        </a:ln>
        <a:effectLst/>
      </dgm:spPr>
    </dgm:pt>
    <dgm:pt modelId="{F6E3012F-9BD6-4082-82D8-4AFE0240B443}" type="pres">
      <dgm:prSet presAssocID="{5D81D719-E82E-4750-9F53-C6F61B9B6DAC}" presName="ConnectLineEnd1" presStyleLbl="lnNode1" presStyleIdx="3" presStyleCnt="5"/>
      <dgm:spPr/>
    </dgm:pt>
    <dgm:pt modelId="{49188164-B704-4CA6-925B-E21DE407A535}" type="pres">
      <dgm:prSet presAssocID="{5D81D719-E82E-4750-9F53-C6F61B9B6DAC}" presName="EmptyPane1" presStyleCnt="0"/>
      <dgm:spPr/>
    </dgm:pt>
    <dgm:pt modelId="{5736B3D4-44FF-448A-B2CA-1016184CCDB5}" type="pres">
      <dgm:prSet presAssocID="{65A96DCC-C0F6-48E5-87ED-058BF1E486AB}" presName="spaceBetweenRectangles1" presStyleCnt="0"/>
      <dgm:spPr/>
    </dgm:pt>
    <dgm:pt modelId="{35C1E006-625A-46C1-BDA2-BD5CCAC3C9FE}" type="pres">
      <dgm:prSet presAssocID="{61DEE219-5F1D-47B1-A6AF-B5F1894D50B3}" presName="composite1" presStyleCnt="0"/>
      <dgm:spPr/>
    </dgm:pt>
    <dgm:pt modelId="{9B9E3039-3F09-497A-BFE8-CFBF0E0BD0C3}" type="pres">
      <dgm:prSet presAssocID="{61DEE219-5F1D-47B1-A6AF-B5F1894D50B3}" presName="parent1" presStyleLbl="alignNode1" presStyleIdx="4" presStyleCnt="5">
        <dgm:presLayoutVars>
          <dgm:chMax val="1"/>
          <dgm:chPref val="1"/>
          <dgm:bulletEnabled val="1"/>
        </dgm:presLayoutVars>
      </dgm:prSet>
      <dgm:spPr/>
    </dgm:pt>
    <dgm:pt modelId="{7A08F6BE-3C40-44C0-833E-AC9FDCB52097}" type="pres">
      <dgm:prSet presAssocID="{61DEE219-5F1D-47B1-A6AF-B5F1894D50B3}" presName="Childtext1" presStyleLbl="revTx" presStyleIdx="4" presStyleCnt="5">
        <dgm:presLayoutVars>
          <dgm:bulletEnabled val="1"/>
        </dgm:presLayoutVars>
      </dgm:prSet>
      <dgm:spPr/>
    </dgm:pt>
    <dgm:pt modelId="{561BD3A5-BBDC-4502-BC45-D03CD0B9A155}" type="pres">
      <dgm:prSet presAssocID="{61DEE219-5F1D-47B1-A6AF-B5F1894D50B3}" presName="ConnectLine1" presStyleLbl="sibTrans1D1" presStyleIdx="4" presStyleCnt="5"/>
      <dgm:spPr>
        <a:noFill/>
        <a:ln w="6350" cap="flat" cmpd="sng" algn="ctr">
          <a:solidFill>
            <a:schemeClr val="accent6">
              <a:hueOff val="0"/>
              <a:satOff val="0"/>
              <a:lumOff val="0"/>
              <a:alphaOff val="0"/>
            </a:schemeClr>
          </a:solidFill>
          <a:prstDash val="dash"/>
          <a:miter lim="800000"/>
        </a:ln>
        <a:effectLst/>
      </dgm:spPr>
    </dgm:pt>
    <dgm:pt modelId="{FE71AD8A-D0FB-4899-A73C-1341943B3C24}" type="pres">
      <dgm:prSet presAssocID="{61DEE219-5F1D-47B1-A6AF-B5F1894D50B3}" presName="ConnectLineEnd1" presStyleLbl="lnNode1" presStyleIdx="4" presStyleCnt="5"/>
      <dgm:spPr/>
    </dgm:pt>
    <dgm:pt modelId="{8DBB94D7-A43B-41B0-A445-0F89CF6E88BF}" type="pres">
      <dgm:prSet presAssocID="{61DEE219-5F1D-47B1-A6AF-B5F1894D50B3}" presName="EmptyPane1" presStyleCnt="0"/>
      <dgm:spPr/>
    </dgm:pt>
  </dgm:ptLst>
  <dgm:cxnLst>
    <dgm:cxn modelId="{0943B00B-58A1-4FF5-9E44-5C479145B02B}" type="presOf" srcId="{87BF7896-20EA-4E8F-B6F4-A34EC5C9CB50}" destId="{9D82041D-873A-4600-A9C7-C0A0ADFB138B}" srcOrd="0" destOrd="0" presId="urn:microsoft.com/office/officeart/2016/7/layout/RoundedRectangleTimeline"/>
    <dgm:cxn modelId="{92330C11-C197-4512-BDA4-8D8A69AF7D1C}" srcId="{E5B2E815-0D19-41DC-B01B-4D608769620A}" destId="{87BF7896-20EA-4E8F-B6F4-A34EC5C9CB50}" srcOrd="2" destOrd="0" parTransId="{05E47BA5-F724-4AEE-9B5B-401F18E028E6}" sibTransId="{D63CE73E-35DE-48C3-8753-7648BC953C0D}"/>
    <dgm:cxn modelId="{7C186F20-4CC0-436D-AFD3-11D4C3AF1321}" srcId="{E5B2E815-0D19-41DC-B01B-4D608769620A}" destId="{61DEE219-5F1D-47B1-A6AF-B5F1894D50B3}" srcOrd="4" destOrd="0" parTransId="{B4324ADB-01CF-4908-80BD-7BEC42B34E14}" sibTransId="{B5E6932B-5A66-49E2-BDA0-2A07F300D5B8}"/>
    <dgm:cxn modelId="{E0EEBF23-C02F-4C3A-B570-DCCCD5427328}" type="presOf" srcId="{6F8E8BD2-E178-4E9C-982A-D81EDA933A21}" destId="{7A08F6BE-3C40-44C0-833E-AC9FDCB52097}" srcOrd="0" destOrd="0" presId="urn:microsoft.com/office/officeart/2016/7/layout/RoundedRectangleTimeline"/>
    <dgm:cxn modelId="{32EF2862-2950-4DF8-BEA8-CD19460CCA31}" srcId="{E5B2E815-0D19-41DC-B01B-4D608769620A}" destId="{E4033A39-DCC4-4038-9562-AEDDBBB37A99}" srcOrd="1" destOrd="0" parTransId="{048EEAE6-78BA-4B00-B7BB-9C22DBB1E8F4}" sibTransId="{80AB0E5B-0C58-465D-A545-5B21133D2849}"/>
    <dgm:cxn modelId="{5E74CB62-E52E-4CEE-8AA1-9812BFC0D67E}" srcId="{E4033A39-DCC4-4038-9562-AEDDBBB37A99}" destId="{A4C0B4E4-70AD-4901-9E3F-7EA25DD6DAA1}" srcOrd="0" destOrd="0" parTransId="{701D9033-BAD3-4299-933F-A47AFDC2ECD0}" sibTransId="{657DB10D-2517-48AA-B970-6D815DBD4123}"/>
    <dgm:cxn modelId="{911C335A-50A7-428B-8A5D-B9DEBD99C320}" type="presOf" srcId="{BA343512-83C6-44E8-8F77-494E325B1F93}" destId="{80CDBBF8-C6B4-4166-87C1-DC9120CC7586}" srcOrd="0" destOrd="0" presId="urn:microsoft.com/office/officeart/2016/7/layout/RoundedRectangleTimeline"/>
    <dgm:cxn modelId="{C76BD97D-F8EE-4181-9620-6794FA1939B2}" type="presOf" srcId="{5D81D719-E82E-4750-9F53-C6F61B9B6DAC}" destId="{B837CD79-A6ED-4CBB-B8E5-A40E2F25C7A5}" srcOrd="0" destOrd="0" presId="urn:microsoft.com/office/officeart/2016/7/layout/RoundedRectangleTimeline"/>
    <dgm:cxn modelId="{958FAF8F-A77F-4AE4-A72A-8E643FA277FD}" type="presOf" srcId="{B54C8F6C-BE1E-4EAB-B7A0-48DE01FFAA36}" destId="{45A02F84-C6CB-43F5-AEE4-3EA66C2BD25F}" srcOrd="0" destOrd="0" presId="urn:microsoft.com/office/officeart/2016/7/layout/RoundedRectangleTimeline"/>
    <dgm:cxn modelId="{C8CAF48F-322D-43C3-A68B-40DA904320AC}" type="presOf" srcId="{E5B2E815-0D19-41DC-B01B-4D608769620A}" destId="{196C9F68-3606-4282-A4C6-4485F1280B5F}" srcOrd="0" destOrd="0" presId="urn:microsoft.com/office/officeart/2016/7/layout/RoundedRectangleTimeline"/>
    <dgm:cxn modelId="{5B74FB90-4EF6-4719-A11A-6A02C0527C68}" srcId="{87BF7896-20EA-4E8F-B6F4-A34EC5C9CB50}" destId="{BA343512-83C6-44E8-8F77-494E325B1F93}" srcOrd="0" destOrd="0" parTransId="{5EDBB0B3-DF21-4527-BB63-E009C4DF6A1B}" sibTransId="{CA7E5D36-C37E-4E61-93CC-6911F09E27EB}"/>
    <dgm:cxn modelId="{CAF19795-26FD-4CD9-8E3B-7E7899F5E3D0}" type="presOf" srcId="{4259F840-24E7-476F-9F30-482E46395856}" destId="{E088D226-49D7-4C30-90DC-CA1755D98829}" srcOrd="0" destOrd="0" presId="urn:microsoft.com/office/officeart/2016/7/layout/RoundedRectangleTimeline"/>
    <dgm:cxn modelId="{58CD2097-33BC-4663-9A81-68394301658E}" srcId="{5D81D719-E82E-4750-9F53-C6F61B9B6DAC}" destId="{DEDD00AA-FC0A-48E9-A5EC-D56BB94FA754}" srcOrd="0" destOrd="0" parTransId="{0B43A8C4-D28F-423F-86A5-B9D0EA776F47}" sibTransId="{97FA605A-D342-4896-BBAD-99E806DFB0CF}"/>
    <dgm:cxn modelId="{2EE15BA0-030E-4DA2-B88E-25A937CE0A87}" srcId="{E5B2E815-0D19-41DC-B01B-4D608769620A}" destId="{5D81D719-E82E-4750-9F53-C6F61B9B6DAC}" srcOrd="3" destOrd="0" parTransId="{95FCE9EC-CE38-4C95-829D-C1E4847AC14F}" sibTransId="{65A96DCC-C0F6-48E5-87ED-058BF1E486AB}"/>
    <dgm:cxn modelId="{AC2FC1A2-CF44-4033-8AAE-31C98C976AAD}" type="presOf" srcId="{E4033A39-DCC4-4038-9562-AEDDBBB37A99}" destId="{539615E2-3277-4D8E-8484-FF5088C8BF01}" srcOrd="0" destOrd="0" presId="urn:microsoft.com/office/officeart/2016/7/layout/RoundedRectangleTimeline"/>
    <dgm:cxn modelId="{941106B6-136C-474C-97D6-48D5BA0F2412}" type="presOf" srcId="{A4C0B4E4-70AD-4901-9E3F-7EA25DD6DAA1}" destId="{FEBD3C2A-A340-470A-A475-AE614EA07678}" srcOrd="0" destOrd="0" presId="urn:microsoft.com/office/officeart/2016/7/layout/RoundedRectangleTimeline"/>
    <dgm:cxn modelId="{E8870DB6-13DE-4A30-80B1-700750648D13}" type="presOf" srcId="{61DEE219-5F1D-47B1-A6AF-B5F1894D50B3}" destId="{9B9E3039-3F09-497A-BFE8-CFBF0E0BD0C3}" srcOrd="0" destOrd="0" presId="urn:microsoft.com/office/officeart/2016/7/layout/RoundedRectangleTimeline"/>
    <dgm:cxn modelId="{E9FDE7B7-9D8B-4517-B765-DD3A019C0E74}" type="presOf" srcId="{DEDD00AA-FC0A-48E9-A5EC-D56BB94FA754}" destId="{481176DA-885A-4BEE-AC35-A7ACB387C136}" srcOrd="0" destOrd="0" presId="urn:microsoft.com/office/officeart/2016/7/layout/RoundedRectangleTimeline"/>
    <dgm:cxn modelId="{A5C380C4-3C44-4D3F-AD58-F2DA68595262}" srcId="{61DEE219-5F1D-47B1-A6AF-B5F1894D50B3}" destId="{6F8E8BD2-E178-4E9C-982A-D81EDA933A21}" srcOrd="0" destOrd="0" parTransId="{72092222-7378-4CFE-BD2B-C1CEAB55D821}" sibTransId="{B8EA9A5E-B2A4-4B54-B11C-E1636FB8C355}"/>
    <dgm:cxn modelId="{770CA1CC-3DDD-451E-AE83-A71CA570260C}" srcId="{4259F840-24E7-476F-9F30-482E46395856}" destId="{B54C8F6C-BE1E-4EAB-B7A0-48DE01FFAA36}" srcOrd="0" destOrd="0" parTransId="{8DE7CD45-B7C0-432E-B819-6A7D97E31315}" sibTransId="{C33B8BEF-A818-4A2F-A99A-E2B29895E184}"/>
    <dgm:cxn modelId="{42EE41D1-3C16-4937-BB38-B076896C09A0}" srcId="{E5B2E815-0D19-41DC-B01B-4D608769620A}" destId="{4259F840-24E7-476F-9F30-482E46395856}" srcOrd="0" destOrd="0" parTransId="{FCE8068D-7E50-4749-A8D0-ADEDAC5637B3}" sibTransId="{DCC444A4-F20A-48F5-A61E-47BFFF185A57}"/>
    <dgm:cxn modelId="{5354664C-1324-42A2-8E0C-8A734126CEDC}" type="presParOf" srcId="{196C9F68-3606-4282-A4C6-4485F1280B5F}" destId="{68D8AC18-502F-4825-B069-75605ADB3A40}" srcOrd="0" destOrd="0" presId="urn:microsoft.com/office/officeart/2016/7/layout/RoundedRectangleTimeline"/>
    <dgm:cxn modelId="{6348195D-50D8-4550-9B41-00B3DA9EB427}" type="presParOf" srcId="{68D8AC18-502F-4825-B069-75605ADB3A40}" destId="{E088D226-49D7-4C30-90DC-CA1755D98829}" srcOrd="0" destOrd="0" presId="urn:microsoft.com/office/officeart/2016/7/layout/RoundedRectangleTimeline"/>
    <dgm:cxn modelId="{C6708436-4913-4A18-9057-022E1E45D775}" type="presParOf" srcId="{68D8AC18-502F-4825-B069-75605ADB3A40}" destId="{45A02F84-C6CB-43F5-AEE4-3EA66C2BD25F}" srcOrd="1" destOrd="0" presId="urn:microsoft.com/office/officeart/2016/7/layout/RoundedRectangleTimeline"/>
    <dgm:cxn modelId="{5B4CF8B4-5862-4F3D-A120-627665A45E68}" type="presParOf" srcId="{68D8AC18-502F-4825-B069-75605ADB3A40}" destId="{6BA46904-CB7C-4538-BD49-D3891EF19552}" srcOrd="2" destOrd="0" presId="urn:microsoft.com/office/officeart/2016/7/layout/RoundedRectangleTimeline"/>
    <dgm:cxn modelId="{FFB4B971-221D-492E-BC0D-36F39758451A}" type="presParOf" srcId="{68D8AC18-502F-4825-B069-75605ADB3A40}" destId="{049FDBD0-77FE-49D1-A275-A272C8C5E426}" srcOrd="3" destOrd="0" presId="urn:microsoft.com/office/officeart/2016/7/layout/RoundedRectangleTimeline"/>
    <dgm:cxn modelId="{7B503000-2C47-4DD5-B24B-D6052C4C3CDE}" type="presParOf" srcId="{68D8AC18-502F-4825-B069-75605ADB3A40}" destId="{CB26EA94-33BB-4F98-9E1E-2237D4831263}" srcOrd="4" destOrd="0" presId="urn:microsoft.com/office/officeart/2016/7/layout/RoundedRectangleTimeline"/>
    <dgm:cxn modelId="{DE78CEF1-BE43-4E5A-9C91-92F8289167D0}" type="presParOf" srcId="{196C9F68-3606-4282-A4C6-4485F1280B5F}" destId="{606F1DBF-510E-4065-ACCB-3EBDA85CFB92}" srcOrd="1" destOrd="0" presId="urn:microsoft.com/office/officeart/2016/7/layout/RoundedRectangleTimeline"/>
    <dgm:cxn modelId="{74F95C78-3813-45AA-932B-C94A3B7513CB}" type="presParOf" srcId="{196C9F68-3606-4282-A4C6-4485F1280B5F}" destId="{07989479-D1A2-4D15-AA3A-B0CFFB9F91D9}" srcOrd="2" destOrd="0" presId="urn:microsoft.com/office/officeart/2016/7/layout/RoundedRectangleTimeline"/>
    <dgm:cxn modelId="{78714377-12E6-4F42-93F8-20E6C58A5CEA}" type="presParOf" srcId="{07989479-D1A2-4D15-AA3A-B0CFFB9F91D9}" destId="{539615E2-3277-4D8E-8484-FF5088C8BF01}" srcOrd="0" destOrd="0" presId="urn:microsoft.com/office/officeart/2016/7/layout/RoundedRectangleTimeline"/>
    <dgm:cxn modelId="{B18F6382-7271-4A16-839E-8201B423722C}" type="presParOf" srcId="{07989479-D1A2-4D15-AA3A-B0CFFB9F91D9}" destId="{FEBD3C2A-A340-470A-A475-AE614EA07678}" srcOrd="1" destOrd="0" presId="urn:microsoft.com/office/officeart/2016/7/layout/RoundedRectangleTimeline"/>
    <dgm:cxn modelId="{1FCB7BE4-0603-4EFE-8008-2BFEFE000DC7}" type="presParOf" srcId="{07989479-D1A2-4D15-AA3A-B0CFFB9F91D9}" destId="{080474C8-0FEA-4FD1-97F1-0978CFB4A37F}" srcOrd="2" destOrd="0" presId="urn:microsoft.com/office/officeart/2016/7/layout/RoundedRectangleTimeline"/>
    <dgm:cxn modelId="{FFACD6D5-3CE9-42AD-947E-A78AEF95B8FB}" type="presParOf" srcId="{07989479-D1A2-4D15-AA3A-B0CFFB9F91D9}" destId="{4797FB61-2602-4A58-81E6-6F133DB1E419}" srcOrd="3" destOrd="0" presId="urn:microsoft.com/office/officeart/2016/7/layout/RoundedRectangleTimeline"/>
    <dgm:cxn modelId="{BC46BA3B-AC60-4702-8307-9F913CF4B658}" type="presParOf" srcId="{07989479-D1A2-4D15-AA3A-B0CFFB9F91D9}" destId="{3ADF0AE3-D759-4F4F-8135-572855211847}" srcOrd="4" destOrd="0" presId="urn:microsoft.com/office/officeart/2016/7/layout/RoundedRectangleTimeline"/>
    <dgm:cxn modelId="{C4C49063-100B-4191-B846-2AFDB1730073}" type="presParOf" srcId="{196C9F68-3606-4282-A4C6-4485F1280B5F}" destId="{B0CD7A53-7149-45F2-83E8-36717D7878A1}" srcOrd="3" destOrd="0" presId="urn:microsoft.com/office/officeart/2016/7/layout/RoundedRectangleTimeline"/>
    <dgm:cxn modelId="{46F7084B-A873-4467-94F4-3AD8C57AA15B}" type="presParOf" srcId="{196C9F68-3606-4282-A4C6-4485F1280B5F}" destId="{FB379A6E-C0F9-420B-90FC-2785E757E6AE}" srcOrd="4" destOrd="0" presId="urn:microsoft.com/office/officeart/2016/7/layout/RoundedRectangleTimeline"/>
    <dgm:cxn modelId="{57342C4D-7AF4-4D0C-AB41-7215FDB8FE71}" type="presParOf" srcId="{FB379A6E-C0F9-420B-90FC-2785E757E6AE}" destId="{9D82041D-873A-4600-A9C7-C0A0ADFB138B}" srcOrd="0" destOrd="0" presId="urn:microsoft.com/office/officeart/2016/7/layout/RoundedRectangleTimeline"/>
    <dgm:cxn modelId="{30E8D157-1732-4DB0-8B12-69814E347461}" type="presParOf" srcId="{FB379A6E-C0F9-420B-90FC-2785E757E6AE}" destId="{80CDBBF8-C6B4-4166-87C1-DC9120CC7586}" srcOrd="1" destOrd="0" presId="urn:microsoft.com/office/officeart/2016/7/layout/RoundedRectangleTimeline"/>
    <dgm:cxn modelId="{7E25EDCE-0445-4BA4-987C-8BE2C213576D}" type="presParOf" srcId="{FB379A6E-C0F9-420B-90FC-2785E757E6AE}" destId="{89759DE5-9F8A-470E-A6D8-F13BB4DEE93D}" srcOrd="2" destOrd="0" presId="urn:microsoft.com/office/officeart/2016/7/layout/RoundedRectangleTimeline"/>
    <dgm:cxn modelId="{94CDA7E7-E9EA-4F04-A2A9-1FEA663F463A}" type="presParOf" srcId="{FB379A6E-C0F9-420B-90FC-2785E757E6AE}" destId="{07CCF286-8B46-4A20-ACAC-84BA2D6EFBBC}" srcOrd="3" destOrd="0" presId="urn:microsoft.com/office/officeart/2016/7/layout/RoundedRectangleTimeline"/>
    <dgm:cxn modelId="{2EF8748D-BCF1-428A-92FE-83430C7C7B7A}" type="presParOf" srcId="{FB379A6E-C0F9-420B-90FC-2785E757E6AE}" destId="{4624FC32-5405-42B1-B5CC-DF0659852A58}" srcOrd="4" destOrd="0" presId="urn:microsoft.com/office/officeart/2016/7/layout/RoundedRectangleTimeline"/>
    <dgm:cxn modelId="{C700EC08-356F-4ACF-B35D-7E70F49F903A}" type="presParOf" srcId="{196C9F68-3606-4282-A4C6-4485F1280B5F}" destId="{F3781CCB-5494-4C23-A704-2AC5A97CBB0D}" srcOrd="5" destOrd="0" presId="urn:microsoft.com/office/officeart/2016/7/layout/RoundedRectangleTimeline"/>
    <dgm:cxn modelId="{7B435C3E-F7E8-4B88-9EFB-CB64932F7112}" type="presParOf" srcId="{196C9F68-3606-4282-A4C6-4485F1280B5F}" destId="{0F7873E6-93E6-4FA1-8199-91525EACFC1B}" srcOrd="6" destOrd="0" presId="urn:microsoft.com/office/officeart/2016/7/layout/RoundedRectangleTimeline"/>
    <dgm:cxn modelId="{691E02C1-CBC7-4877-85DB-71ED03FBB50F}" type="presParOf" srcId="{0F7873E6-93E6-4FA1-8199-91525EACFC1B}" destId="{B837CD79-A6ED-4CBB-B8E5-A40E2F25C7A5}" srcOrd="0" destOrd="0" presId="urn:microsoft.com/office/officeart/2016/7/layout/RoundedRectangleTimeline"/>
    <dgm:cxn modelId="{696BC3F3-1CD9-4562-93EE-BE84BCB0EE01}" type="presParOf" srcId="{0F7873E6-93E6-4FA1-8199-91525EACFC1B}" destId="{481176DA-885A-4BEE-AC35-A7ACB387C136}" srcOrd="1" destOrd="0" presId="urn:microsoft.com/office/officeart/2016/7/layout/RoundedRectangleTimeline"/>
    <dgm:cxn modelId="{A0C44EE5-75C8-44DE-AA91-C66B9267C684}" type="presParOf" srcId="{0F7873E6-93E6-4FA1-8199-91525EACFC1B}" destId="{88489ECF-FC66-4C9E-AE9D-6C22832F5BE0}" srcOrd="2" destOrd="0" presId="urn:microsoft.com/office/officeart/2016/7/layout/RoundedRectangleTimeline"/>
    <dgm:cxn modelId="{0A8CD443-B31F-4B66-9F0C-EC8F1D9EA5A9}" type="presParOf" srcId="{0F7873E6-93E6-4FA1-8199-91525EACFC1B}" destId="{F6E3012F-9BD6-4082-82D8-4AFE0240B443}" srcOrd="3" destOrd="0" presId="urn:microsoft.com/office/officeart/2016/7/layout/RoundedRectangleTimeline"/>
    <dgm:cxn modelId="{284452D2-FCBE-41F1-9E9B-976E8A8A767E}" type="presParOf" srcId="{0F7873E6-93E6-4FA1-8199-91525EACFC1B}" destId="{49188164-B704-4CA6-925B-E21DE407A535}" srcOrd="4" destOrd="0" presId="urn:microsoft.com/office/officeart/2016/7/layout/RoundedRectangleTimeline"/>
    <dgm:cxn modelId="{86575012-AB27-4B21-B598-F2E81F85AF96}" type="presParOf" srcId="{196C9F68-3606-4282-A4C6-4485F1280B5F}" destId="{5736B3D4-44FF-448A-B2CA-1016184CCDB5}" srcOrd="7" destOrd="0" presId="urn:microsoft.com/office/officeart/2016/7/layout/RoundedRectangleTimeline"/>
    <dgm:cxn modelId="{E5C62C68-8012-489B-8765-BB01655DBECE}" type="presParOf" srcId="{196C9F68-3606-4282-A4C6-4485F1280B5F}" destId="{35C1E006-625A-46C1-BDA2-BD5CCAC3C9FE}" srcOrd="8" destOrd="0" presId="urn:microsoft.com/office/officeart/2016/7/layout/RoundedRectangleTimeline"/>
    <dgm:cxn modelId="{13653170-F7AB-4EAA-9BC8-6A5CE81E33CE}" type="presParOf" srcId="{35C1E006-625A-46C1-BDA2-BD5CCAC3C9FE}" destId="{9B9E3039-3F09-497A-BFE8-CFBF0E0BD0C3}" srcOrd="0" destOrd="0" presId="urn:microsoft.com/office/officeart/2016/7/layout/RoundedRectangleTimeline"/>
    <dgm:cxn modelId="{223919B7-CA21-44A3-B6C6-E248C20D1B5D}" type="presParOf" srcId="{35C1E006-625A-46C1-BDA2-BD5CCAC3C9FE}" destId="{7A08F6BE-3C40-44C0-833E-AC9FDCB52097}" srcOrd="1" destOrd="0" presId="urn:microsoft.com/office/officeart/2016/7/layout/RoundedRectangleTimeline"/>
    <dgm:cxn modelId="{EDFE4170-59E2-4C2C-B655-69B5B03A3F63}" type="presParOf" srcId="{35C1E006-625A-46C1-BDA2-BD5CCAC3C9FE}" destId="{561BD3A5-BBDC-4502-BC45-D03CD0B9A155}" srcOrd="2" destOrd="0" presId="urn:microsoft.com/office/officeart/2016/7/layout/RoundedRectangleTimeline"/>
    <dgm:cxn modelId="{1D1B2D82-C580-43FD-8A40-8B96585BE538}" type="presParOf" srcId="{35C1E006-625A-46C1-BDA2-BD5CCAC3C9FE}" destId="{FE71AD8A-D0FB-4899-A73C-1341943B3C24}" srcOrd="3" destOrd="0" presId="urn:microsoft.com/office/officeart/2016/7/layout/RoundedRectangleTimeline"/>
    <dgm:cxn modelId="{E739E421-0271-4D96-851A-1031789114F4}" type="presParOf" srcId="{35C1E006-625A-46C1-BDA2-BD5CCAC3C9FE}" destId="{8DBB94D7-A43B-41B0-A445-0F89CF6E88BF}" srcOrd="4"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B2E815-0D19-41DC-B01B-4D608769620A}" type="doc">
      <dgm:prSet loTypeId="urn:microsoft.com/office/officeart/2016/7/layout/RoundedRectangleTimeline" loCatId="other" qsTypeId="urn:microsoft.com/office/officeart/2005/8/quickstyle/simple1" qsCatId="simple" csTypeId="urn:microsoft.com/office/officeart/2005/8/colors/colorful1" csCatId="colorful" phldr="1"/>
      <dgm:spPr/>
      <dgm:t>
        <a:bodyPr rtlCol="0"/>
        <a:lstStyle/>
        <a:p>
          <a:pPr rtl="0"/>
          <a:endParaRPr lang="en-GB"/>
        </a:p>
      </dgm:t>
    </dgm:pt>
    <dgm:pt modelId="{4259F840-24E7-476F-9F30-482E46395856}">
      <dgm:prSet phldrT="[Text]" custT="1"/>
      <dgm:spPr/>
      <dgm:t>
        <a:bodyPr rtlCol="0"/>
        <a:lstStyle/>
        <a:p>
          <a:pPr rtl="0"/>
          <a:r>
            <a:rPr lang="en-GB" sz="2400" b="1" dirty="0"/>
            <a:t>Screening</a:t>
          </a:r>
        </a:p>
      </dgm:t>
    </dgm:pt>
    <dgm:pt modelId="{FCE8068D-7E50-4749-A8D0-ADEDAC5637B3}" type="parTrans" cxnId="{42EE41D1-3C16-4937-BB38-B076896C09A0}">
      <dgm:prSet/>
      <dgm:spPr/>
      <dgm:t>
        <a:bodyPr rtlCol="0"/>
        <a:lstStyle/>
        <a:p>
          <a:pPr rtl="0"/>
          <a:endParaRPr lang="en-GB" sz="1300"/>
        </a:p>
      </dgm:t>
    </dgm:pt>
    <dgm:pt modelId="{DCC444A4-F20A-48F5-A61E-47BFFF185A57}" type="sibTrans" cxnId="{42EE41D1-3C16-4937-BB38-B076896C09A0}">
      <dgm:prSet/>
      <dgm:spPr/>
      <dgm:t>
        <a:bodyPr rtlCol="0"/>
        <a:lstStyle/>
        <a:p>
          <a:pPr rtl="0"/>
          <a:endParaRPr lang="en-GB" sz="1300"/>
        </a:p>
      </dgm:t>
    </dgm:pt>
    <dgm:pt modelId="{B54C8F6C-BE1E-4EAB-B7A0-48DE01FFAA36}">
      <dgm:prSet phldrT="[Text]" custT="1"/>
      <dgm:spPr/>
      <dgm:t>
        <a:bodyPr rtlCol="0"/>
        <a:lstStyle/>
        <a:p>
          <a:pPr rtl="0"/>
          <a:r>
            <a:rPr lang="en-GB" sz="2400" b="0" i="0" dirty="0">
              <a:solidFill>
                <a:srgbClr val="000000"/>
              </a:solidFill>
              <a:effectLst/>
              <a:latin typeface="Roboto" panose="02000000000000000000" pitchFamily="2" charset="0"/>
            </a:rPr>
            <a:t>The relevance of screening for Axial </a:t>
          </a:r>
          <a:r>
            <a:rPr lang="en-GB" sz="2400" b="0" i="0" dirty="0" err="1">
              <a:solidFill>
                <a:srgbClr val="000000"/>
              </a:solidFill>
              <a:effectLst/>
              <a:latin typeface="Roboto" panose="02000000000000000000" pitchFamily="2" charset="0"/>
            </a:rPr>
            <a:t>Spondyloarthritis</a:t>
          </a:r>
          <a:r>
            <a:rPr lang="en-GB" sz="2400" b="0" i="0" dirty="0">
              <a:solidFill>
                <a:srgbClr val="000000"/>
              </a:solidFill>
              <a:effectLst/>
              <a:latin typeface="Roboto" panose="02000000000000000000" pitchFamily="2" charset="0"/>
            </a:rPr>
            <a:t> in musculoskeletal assessment</a:t>
          </a:r>
          <a:r>
            <a:rPr lang="en-GB" sz="1600" b="0" i="0" u="none" dirty="0"/>
            <a:t>.</a:t>
          </a:r>
          <a:endParaRPr lang="en-GB" sz="1600" dirty="0"/>
        </a:p>
      </dgm:t>
    </dgm:pt>
    <dgm:pt modelId="{8DE7CD45-B7C0-432E-B819-6A7D97E31315}" type="parTrans" cxnId="{770CA1CC-3DDD-451E-AE83-A71CA570260C}">
      <dgm:prSet/>
      <dgm:spPr/>
      <dgm:t>
        <a:bodyPr rtlCol="0"/>
        <a:lstStyle/>
        <a:p>
          <a:pPr rtl="0"/>
          <a:endParaRPr lang="en-GB" sz="1300"/>
        </a:p>
      </dgm:t>
    </dgm:pt>
    <dgm:pt modelId="{C33B8BEF-A818-4A2F-A99A-E2B29895E184}" type="sibTrans" cxnId="{770CA1CC-3DDD-451E-AE83-A71CA570260C}">
      <dgm:prSet/>
      <dgm:spPr/>
      <dgm:t>
        <a:bodyPr rtlCol="0"/>
        <a:lstStyle/>
        <a:p>
          <a:pPr rtl="0"/>
          <a:endParaRPr lang="en-GB" sz="1300"/>
        </a:p>
      </dgm:t>
    </dgm:pt>
    <dgm:pt modelId="{E4033A39-DCC4-4038-9562-AEDDBBB37A99}">
      <dgm:prSet phldrT="[Text]" custT="1"/>
      <dgm:spPr/>
      <dgm:t>
        <a:bodyPr rtlCol="0"/>
        <a:lstStyle/>
        <a:p>
          <a:pPr rtl="0"/>
          <a:r>
            <a:rPr lang="en-GB" sz="2400" b="1" dirty="0"/>
            <a:t>Delay to </a:t>
          </a:r>
          <a:r>
            <a:rPr lang="el-GR" sz="2400" b="1" dirty="0"/>
            <a:t>Δ</a:t>
          </a:r>
          <a:endParaRPr lang="en-GB" sz="1400" b="1" dirty="0"/>
        </a:p>
      </dgm:t>
    </dgm:pt>
    <dgm:pt modelId="{048EEAE6-78BA-4B00-B7BB-9C22DBB1E8F4}" type="parTrans" cxnId="{32EF2862-2950-4DF8-BEA8-CD19460CCA31}">
      <dgm:prSet/>
      <dgm:spPr/>
      <dgm:t>
        <a:bodyPr rtlCol="0"/>
        <a:lstStyle/>
        <a:p>
          <a:pPr rtl="0"/>
          <a:endParaRPr lang="en-GB" sz="1300"/>
        </a:p>
      </dgm:t>
    </dgm:pt>
    <dgm:pt modelId="{80AB0E5B-0C58-465D-A545-5B21133D2849}" type="sibTrans" cxnId="{32EF2862-2950-4DF8-BEA8-CD19460CCA31}">
      <dgm:prSet/>
      <dgm:spPr/>
      <dgm:t>
        <a:bodyPr rtlCol="0"/>
        <a:lstStyle/>
        <a:p>
          <a:pPr rtl="0"/>
          <a:endParaRPr lang="en-GB" sz="1300"/>
        </a:p>
      </dgm:t>
    </dgm:pt>
    <dgm:pt modelId="{A4C0B4E4-70AD-4901-9E3F-7EA25DD6DAA1}">
      <dgm:prSet phldrT="[Text]" custT="1"/>
      <dgm:spPr/>
      <dgm:t>
        <a:bodyPr rtlCol="0"/>
        <a:lstStyle/>
        <a:p>
          <a:pPr rtl="0"/>
          <a:r>
            <a:rPr lang="en-GB" sz="2400" b="0" i="0" dirty="0">
              <a:solidFill>
                <a:srgbClr val="000000"/>
              </a:solidFill>
              <a:effectLst/>
              <a:latin typeface="Roboto" panose="02000000000000000000" pitchFamily="2" charset="0"/>
            </a:rPr>
            <a:t>The global issue of delayed diagnosis and the importance of early recognition of axial </a:t>
          </a:r>
          <a:r>
            <a:rPr lang="en-GB" sz="2400" b="0" i="0" dirty="0" err="1">
              <a:solidFill>
                <a:srgbClr val="000000"/>
              </a:solidFill>
              <a:effectLst/>
              <a:latin typeface="Roboto" panose="02000000000000000000" pitchFamily="2" charset="0"/>
            </a:rPr>
            <a:t>spondyloarthritis</a:t>
          </a:r>
          <a:r>
            <a:rPr lang="en-GB" sz="2400" b="0" i="0" dirty="0">
              <a:solidFill>
                <a:srgbClr val="000000"/>
              </a:solidFill>
              <a:effectLst/>
              <a:latin typeface="Roboto" panose="02000000000000000000" pitchFamily="2" charset="0"/>
            </a:rPr>
            <a:t>.</a:t>
          </a:r>
          <a:endParaRPr lang="en-GB" sz="2400" dirty="0"/>
        </a:p>
      </dgm:t>
    </dgm:pt>
    <dgm:pt modelId="{701D9033-BAD3-4299-933F-A47AFDC2ECD0}" type="parTrans" cxnId="{5E74CB62-E52E-4CEE-8AA1-9812BFC0D67E}">
      <dgm:prSet/>
      <dgm:spPr/>
      <dgm:t>
        <a:bodyPr rtlCol="0"/>
        <a:lstStyle/>
        <a:p>
          <a:pPr rtl="0"/>
          <a:endParaRPr lang="en-GB" sz="1300"/>
        </a:p>
      </dgm:t>
    </dgm:pt>
    <dgm:pt modelId="{657DB10D-2517-48AA-B970-6D815DBD4123}" type="sibTrans" cxnId="{5E74CB62-E52E-4CEE-8AA1-9812BFC0D67E}">
      <dgm:prSet/>
      <dgm:spPr/>
      <dgm:t>
        <a:bodyPr rtlCol="0"/>
        <a:lstStyle/>
        <a:p>
          <a:pPr rtl="0"/>
          <a:endParaRPr lang="en-GB" sz="1300"/>
        </a:p>
      </dgm:t>
    </dgm:pt>
    <dgm:pt modelId="{87BF7896-20EA-4E8F-B6F4-A34EC5C9CB50}">
      <dgm:prSet phldrT="[Text]" custT="1"/>
      <dgm:spPr>
        <a:solidFill>
          <a:schemeClr val="accent4"/>
        </a:solidFill>
        <a:ln>
          <a:solidFill>
            <a:schemeClr val="accent3"/>
          </a:solidFill>
        </a:ln>
      </dgm:spPr>
      <dgm:t>
        <a:bodyPr rtlCol="0"/>
        <a:lstStyle/>
        <a:p>
          <a:pPr rtl="0"/>
          <a:r>
            <a:rPr lang="en-GB" sz="2400" b="1" dirty="0"/>
            <a:t>Patient story</a:t>
          </a:r>
          <a:endParaRPr lang="en-GB" sz="1400" b="1" dirty="0"/>
        </a:p>
      </dgm:t>
    </dgm:pt>
    <dgm:pt modelId="{05E47BA5-F724-4AEE-9B5B-401F18E028E6}" type="parTrans" cxnId="{92330C11-C197-4512-BDA4-8D8A69AF7D1C}">
      <dgm:prSet/>
      <dgm:spPr/>
      <dgm:t>
        <a:bodyPr rtlCol="0"/>
        <a:lstStyle/>
        <a:p>
          <a:pPr rtl="0"/>
          <a:endParaRPr lang="en-GB" sz="1300"/>
        </a:p>
      </dgm:t>
    </dgm:pt>
    <dgm:pt modelId="{D63CE73E-35DE-48C3-8753-7648BC953C0D}" type="sibTrans" cxnId="{92330C11-C197-4512-BDA4-8D8A69AF7D1C}">
      <dgm:prSet/>
      <dgm:spPr/>
      <dgm:t>
        <a:bodyPr rtlCol="0"/>
        <a:lstStyle/>
        <a:p>
          <a:pPr rtl="0"/>
          <a:endParaRPr lang="en-GB" sz="1300"/>
        </a:p>
      </dgm:t>
    </dgm:pt>
    <dgm:pt modelId="{5D81D719-E82E-4750-9F53-C6F61B9B6DAC}">
      <dgm:prSet phldrT="[Text]" custT="1"/>
      <dgm:spPr>
        <a:solidFill>
          <a:schemeClr val="accent5"/>
        </a:solidFill>
        <a:ln>
          <a:solidFill>
            <a:schemeClr val="accent6">
              <a:lumMod val="50000"/>
            </a:schemeClr>
          </a:solidFill>
        </a:ln>
      </dgm:spPr>
      <dgm:t>
        <a:bodyPr rtlCol="0"/>
        <a:lstStyle/>
        <a:p>
          <a:pPr rtl="0"/>
          <a:r>
            <a:rPr lang="en-GB" sz="2400" b="1" dirty="0"/>
            <a:t>A framework</a:t>
          </a:r>
          <a:endParaRPr lang="en-GB" sz="1400" b="1" dirty="0"/>
        </a:p>
      </dgm:t>
    </dgm:pt>
    <dgm:pt modelId="{95FCE9EC-CE38-4C95-829D-C1E4847AC14F}" type="parTrans" cxnId="{2EE15BA0-030E-4DA2-B88E-25A937CE0A87}">
      <dgm:prSet/>
      <dgm:spPr/>
      <dgm:t>
        <a:bodyPr rtlCol="0"/>
        <a:lstStyle/>
        <a:p>
          <a:pPr rtl="0"/>
          <a:endParaRPr lang="en-GB" sz="1300"/>
        </a:p>
      </dgm:t>
    </dgm:pt>
    <dgm:pt modelId="{65A96DCC-C0F6-48E5-87ED-058BF1E486AB}" type="sibTrans" cxnId="{2EE15BA0-030E-4DA2-B88E-25A937CE0A87}">
      <dgm:prSet/>
      <dgm:spPr/>
      <dgm:t>
        <a:bodyPr rtlCol="0"/>
        <a:lstStyle/>
        <a:p>
          <a:pPr rtl="0"/>
          <a:endParaRPr lang="en-GB" sz="1300"/>
        </a:p>
      </dgm:t>
    </dgm:pt>
    <dgm:pt modelId="{BA343512-83C6-44E8-8F77-494E325B1F93}">
      <dgm:prSet phldrT="[Text]" custT="1"/>
      <dgm:spPr/>
      <dgm:t>
        <a:bodyPr rtlCol="0"/>
        <a:lstStyle/>
        <a:p>
          <a:pPr rtl="0"/>
          <a:r>
            <a:rPr lang="en-GB" sz="2400" b="0" i="0" dirty="0">
              <a:solidFill>
                <a:srgbClr val="000000"/>
              </a:solidFill>
              <a:effectLst/>
              <a:latin typeface="Roboto" panose="02000000000000000000" pitchFamily="2" charset="0"/>
            </a:rPr>
            <a:t>Perspectives on the impact of axial </a:t>
          </a:r>
          <a:r>
            <a:rPr lang="en-GB" sz="2400" b="0" i="0" dirty="0" err="1">
              <a:solidFill>
                <a:srgbClr val="000000"/>
              </a:solidFill>
              <a:effectLst/>
              <a:latin typeface="Roboto" panose="02000000000000000000" pitchFamily="2" charset="0"/>
            </a:rPr>
            <a:t>spondyloarthritis</a:t>
          </a:r>
          <a:r>
            <a:rPr lang="en-GB" sz="2400" b="0" i="0" dirty="0">
              <a:solidFill>
                <a:srgbClr val="000000"/>
              </a:solidFill>
              <a:effectLst/>
              <a:latin typeface="Roboto" panose="02000000000000000000" pitchFamily="2" charset="0"/>
            </a:rPr>
            <a:t> and of delayed diagnosis</a:t>
          </a:r>
          <a:r>
            <a:rPr lang="en-GB" sz="2400" b="0" i="0" u="none" dirty="0"/>
            <a:t>. </a:t>
          </a:r>
          <a:endParaRPr lang="en-GB" sz="2400" dirty="0"/>
        </a:p>
      </dgm:t>
    </dgm:pt>
    <dgm:pt modelId="{5EDBB0B3-DF21-4527-BB63-E009C4DF6A1B}" type="parTrans" cxnId="{5B74FB90-4EF6-4719-A11A-6A02C0527C68}">
      <dgm:prSet/>
      <dgm:spPr/>
      <dgm:t>
        <a:bodyPr rtlCol="0"/>
        <a:lstStyle/>
        <a:p>
          <a:pPr rtl="0"/>
          <a:endParaRPr lang="en-GB" sz="1300"/>
        </a:p>
      </dgm:t>
    </dgm:pt>
    <dgm:pt modelId="{CA7E5D36-C37E-4E61-93CC-6911F09E27EB}" type="sibTrans" cxnId="{5B74FB90-4EF6-4719-A11A-6A02C0527C68}">
      <dgm:prSet/>
      <dgm:spPr/>
      <dgm:t>
        <a:bodyPr rtlCol="0"/>
        <a:lstStyle/>
        <a:p>
          <a:pPr rtl="0"/>
          <a:endParaRPr lang="en-GB" sz="1300"/>
        </a:p>
      </dgm:t>
    </dgm:pt>
    <dgm:pt modelId="{6F8E8BD2-E178-4E9C-982A-D81EDA933A21}">
      <dgm:prSet phldrT="[Text]" custT="1"/>
      <dgm:spPr/>
      <dgm:t>
        <a:bodyPr rtlCol="0"/>
        <a:lstStyle/>
        <a:p>
          <a:pPr rtl="0"/>
          <a:r>
            <a:rPr lang="en-GB" sz="2400" b="0" i="0" u="none" dirty="0">
              <a:latin typeface="Roboto" panose="02000000000000000000" pitchFamily="2" charset="0"/>
              <a:ea typeface="Roboto" panose="02000000000000000000" pitchFamily="2" charset="0"/>
              <a:cs typeface="Roboto" panose="02000000000000000000" pitchFamily="2" charset="0"/>
            </a:rPr>
            <a:t>The PT role in management of Axial Spondylitis from pre-diagnosis to long-term management. </a:t>
          </a:r>
          <a:endParaRPr lang="en-GB" sz="2400" dirty="0">
            <a:latin typeface="Roboto" panose="02000000000000000000" pitchFamily="2" charset="0"/>
            <a:ea typeface="Roboto" panose="02000000000000000000" pitchFamily="2" charset="0"/>
            <a:cs typeface="Roboto" panose="02000000000000000000" pitchFamily="2" charset="0"/>
          </a:endParaRPr>
        </a:p>
      </dgm:t>
    </dgm:pt>
    <dgm:pt modelId="{72092222-7378-4CFE-BD2B-C1CEAB55D821}" type="parTrans" cxnId="{A5C380C4-3C44-4D3F-AD58-F2DA68595262}">
      <dgm:prSet/>
      <dgm:spPr/>
      <dgm:t>
        <a:bodyPr rtlCol="0"/>
        <a:lstStyle/>
        <a:p>
          <a:pPr rtl="0"/>
          <a:endParaRPr lang="en-GB" sz="1300"/>
        </a:p>
      </dgm:t>
    </dgm:pt>
    <dgm:pt modelId="{B8EA9A5E-B2A4-4B54-B11C-E1636FB8C355}" type="sibTrans" cxnId="{A5C380C4-3C44-4D3F-AD58-F2DA68595262}">
      <dgm:prSet/>
      <dgm:spPr/>
      <dgm:t>
        <a:bodyPr rtlCol="0"/>
        <a:lstStyle/>
        <a:p>
          <a:pPr rtl="0"/>
          <a:endParaRPr lang="en-GB" sz="1300"/>
        </a:p>
      </dgm:t>
    </dgm:pt>
    <dgm:pt modelId="{61DEE219-5F1D-47B1-A6AF-B5F1894D50B3}">
      <dgm:prSet phldrT="[Text]" custT="1"/>
      <dgm:spPr>
        <a:solidFill>
          <a:schemeClr val="accent6"/>
        </a:solidFill>
        <a:ln>
          <a:solidFill>
            <a:schemeClr val="accent6">
              <a:lumMod val="75000"/>
            </a:schemeClr>
          </a:solidFill>
        </a:ln>
      </dgm:spPr>
      <dgm:t>
        <a:bodyPr rtlCol="0"/>
        <a:lstStyle/>
        <a:p>
          <a:pPr rtl="0"/>
          <a:r>
            <a:rPr lang="en-GB" sz="2400" b="1" dirty="0"/>
            <a:t>A pathway</a:t>
          </a:r>
          <a:endParaRPr lang="en-GB" sz="1400" b="1" dirty="0"/>
        </a:p>
      </dgm:t>
    </dgm:pt>
    <dgm:pt modelId="{B4324ADB-01CF-4908-80BD-7BEC42B34E14}" type="parTrans" cxnId="{7C186F20-4CC0-436D-AFD3-11D4C3AF1321}">
      <dgm:prSet/>
      <dgm:spPr/>
      <dgm:t>
        <a:bodyPr rtlCol="0"/>
        <a:lstStyle/>
        <a:p>
          <a:pPr rtl="0"/>
          <a:endParaRPr lang="en-GB" sz="1300"/>
        </a:p>
      </dgm:t>
    </dgm:pt>
    <dgm:pt modelId="{B5E6932B-5A66-49E2-BDA0-2A07F300D5B8}" type="sibTrans" cxnId="{7C186F20-4CC0-436D-AFD3-11D4C3AF1321}">
      <dgm:prSet/>
      <dgm:spPr/>
      <dgm:t>
        <a:bodyPr rtlCol="0"/>
        <a:lstStyle/>
        <a:p>
          <a:pPr rtl="0"/>
          <a:endParaRPr lang="en-GB" sz="1300"/>
        </a:p>
      </dgm:t>
    </dgm:pt>
    <dgm:pt modelId="{DEDD00AA-FC0A-48E9-A5EC-D56BB94FA754}">
      <dgm:prSet phldrT="[Text]" custT="1"/>
      <dgm:spPr/>
      <dgm:t>
        <a:bodyPr rtlCol="0"/>
        <a:lstStyle/>
        <a:p>
          <a:pPr rtl="0"/>
          <a:r>
            <a:rPr lang="en-GB" sz="2000" dirty="0">
              <a:solidFill>
                <a:srgbClr val="000000"/>
              </a:solidFill>
              <a:latin typeface="Roboto" panose="02000000000000000000" pitchFamily="2" charset="0"/>
            </a:rPr>
            <a:t>A</a:t>
          </a:r>
          <a:r>
            <a:rPr lang="en-GB" sz="2000" b="0" i="0" dirty="0">
              <a:solidFill>
                <a:srgbClr val="000000"/>
              </a:solidFill>
              <a:effectLst/>
              <a:latin typeface="Roboto" panose="02000000000000000000" pitchFamily="2" charset="0"/>
            </a:rPr>
            <a:t>n overview of the Rheumatology Physiotherapy Specialist Capabilities Framework: Screening in Musculoskeletal Settings</a:t>
          </a:r>
          <a:endParaRPr lang="en-GB" sz="2000" dirty="0"/>
        </a:p>
      </dgm:t>
    </dgm:pt>
    <dgm:pt modelId="{0B43A8C4-D28F-423F-86A5-B9D0EA776F47}" type="parTrans" cxnId="{58CD2097-33BC-4663-9A81-68394301658E}">
      <dgm:prSet/>
      <dgm:spPr/>
      <dgm:t>
        <a:bodyPr rtlCol="0"/>
        <a:lstStyle/>
        <a:p>
          <a:pPr rtl="0"/>
          <a:endParaRPr lang="en-GB" sz="1300"/>
        </a:p>
      </dgm:t>
    </dgm:pt>
    <dgm:pt modelId="{97FA605A-D342-4896-BBAD-99E806DFB0CF}" type="sibTrans" cxnId="{58CD2097-33BC-4663-9A81-68394301658E}">
      <dgm:prSet/>
      <dgm:spPr/>
      <dgm:t>
        <a:bodyPr rtlCol="0"/>
        <a:lstStyle/>
        <a:p>
          <a:pPr rtl="0"/>
          <a:endParaRPr lang="en-GB" sz="1300"/>
        </a:p>
      </dgm:t>
    </dgm:pt>
    <dgm:pt modelId="{196C9F68-3606-4282-A4C6-4485F1280B5F}" type="pres">
      <dgm:prSet presAssocID="{E5B2E815-0D19-41DC-B01B-4D608769620A}" presName="Name0" presStyleCnt="0">
        <dgm:presLayoutVars>
          <dgm:chMax/>
          <dgm:chPref/>
          <dgm:animLvl val="lvl"/>
        </dgm:presLayoutVars>
      </dgm:prSet>
      <dgm:spPr/>
    </dgm:pt>
    <dgm:pt modelId="{68D8AC18-502F-4825-B069-75605ADB3A40}" type="pres">
      <dgm:prSet presAssocID="{4259F840-24E7-476F-9F30-482E46395856}" presName="composite1" presStyleCnt="0"/>
      <dgm:spPr/>
    </dgm:pt>
    <dgm:pt modelId="{E088D226-49D7-4C30-90DC-CA1755D98829}" type="pres">
      <dgm:prSet presAssocID="{4259F840-24E7-476F-9F30-482E46395856}" presName="parent1" presStyleLbl="alignNode1" presStyleIdx="0" presStyleCnt="5">
        <dgm:presLayoutVars>
          <dgm:chMax val="1"/>
          <dgm:chPref val="1"/>
          <dgm:bulletEnabled val="1"/>
        </dgm:presLayoutVars>
      </dgm:prSet>
      <dgm:spPr/>
    </dgm:pt>
    <dgm:pt modelId="{45A02F84-C6CB-43F5-AEE4-3EA66C2BD25F}" type="pres">
      <dgm:prSet presAssocID="{4259F840-24E7-476F-9F30-482E46395856}" presName="Childtext1" presStyleLbl="revTx" presStyleIdx="0" presStyleCnt="5">
        <dgm:presLayoutVars>
          <dgm:bulletEnabled val="1"/>
        </dgm:presLayoutVars>
      </dgm:prSet>
      <dgm:spPr/>
    </dgm:pt>
    <dgm:pt modelId="{6BA46904-CB7C-4538-BD49-D3891EF19552}" type="pres">
      <dgm:prSet presAssocID="{4259F840-24E7-476F-9F30-482E46395856}" presName="ConnectLine1" presStyleLbl="sibTrans1D1" presStyleIdx="0" presStyleCnt="5"/>
      <dgm:spPr>
        <a:noFill/>
        <a:ln w="6350" cap="flat" cmpd="sng" algn="ctr">
          <a:solidFill>
            <a:schemeClr val="accent2">
              <a:hueOff val="0"/>
              <a:satOff val="0"/>
              <a:lumOff val="0"/>
              <a:alphaOff val="0"/>
            </a:schemeClr>
          </a:solidFill>
          <a:prstDash val="dash"/>
          <a:miter lim="800000"/>
        </a:ln>
        <a:effectLst/>
      </dgm:spPr>
    </dgm:pt>
    <dgm:pt modelId="{049FDBD0-77FE-49D1-A275-A272C8C5E426}" type="pres">
      <dgm:prSet presAssocID="{4259F840-24E7-476F-9F30-482E46395856}" presName="ConnectLineEnd1" presStyleLbl="lnNode1" presStyleIdx="0" presStyleCnt="5"/>
      <dgm:spPr/>
    </dgm:pt>
    <dgm:pt modelId="{CB26EA94-33BB-4F98-9E1E-2237D4831263}" type="pres">
      <dgm:prSet presAssocID="{4259F840-24E7-476F-9F30-482E46395856}" presName="EmptyPane1" presStyleCnt="0"/>
      <dgm:spPr/>
    </dgm:pt>
    <dgm:pt modelId="{606F1DBF-510E-4065-ACCB-3EBDA85CFB92}" type="pres">
      <dgm:prSet presAssocID="{DCC444A4-F20A-48F5-A61E-47BFFF185A57}" presName="spaceBetweenRectangles1" presStyleCnt="0"/>
      <dgm:spPr/>
    </dgm:pt>
    <dgm:pt modelId="{07989479-D1A2-4D15-AA3A-B0CFFB9F91D9}" type="pres">
      <dgm:prSet presAssocID="{E4033A39-DCC4-4038-9562-AEDDBBB37A99}" presName="composite1" presStyleCnt="0"/>
      <dgm:spPr/>
    </dgm:pt>
    <dgm:pt modelId="{539615E2-3277-4D8E-8484-FF5088C8BF01}" type="pres">
      <dgm:prSet presAssocID="{E4033A39-DCC4-4038-9562-AEDDBBB37A99}" presName="parent1" presStyleLbl="alignNode1" presStyleIdx="1" presStyleCnt="5">
        <dgm:presLayoutVars>
          <dgm:chMax val="1"/>
          <dgm:chPref val="1"/>
          <dgm:bulletEnabled val="1"/>
        </dgm:presLayoutVars>
      </dgm:prSet>
      <dgm:spPr/>
    </dgm:pt>
    <dgm:pt modelId="{FEBD3C2A-A340-470A-A475-AE614EA07678}" type="pres">
      <dgm:prSet presAssocID="{E4033A39-DCC4-4038-9562-AEDDBBB37A99}" presName="Childtext1" presStyleLbl="revTx" presStyleIdx="1" presStyleCnt="5">
        <dgm:presLayoutVars>
          <dgm:bulletEnabled val="1"/>
        </dgm:presLayoutVars>
      </dgm:prSet>
      <dgm:spPr/>
    </dgm:pt>
    <dgm:pt modelId="{080474C8-0FEA-4FD1-97F1-0978CFB4A37F}" type="pres">
      <dgm:prSet presAssocID="{E4033A39-DCC4-4038-9562-AEDDBBB37A99}" presName="ConnectLine1" presStyleLbl="sibTrans1D1" presStyleIdx="1" presStyleCnt="5"/>
      <dgm:spPr>
        <a:noFill/>
        <a:ln w="6350" cap="flat" cmpd="sng" algn="ctr">
          <a:solidFill>
            <a:schemeClr val="accent3">
              <a:hueOff val="0"/>
              <a:satOff val="0"/>
              <a:lumOff val="0"/>
              <a:alphaOff val="0"/>
            </a:schemeClr>
          </a:solidFill>
          <a:prstDash val="dash"/>
          <a:miter lim="800000"/>
        </a:ln>
        <a:effectLst/>
      </dgm:spPr>
    </dgm:pt>
    <dgm:pt modelId="{4797FB61-2602-4A58-81E6-6F133DB1E419}" type="pres">
      <dgm:prSet presAssocID="{E4033A39-DCC4-4038-9562-AEDDBBB37A99}" presName="ConnectLineEnd1" presStyleLbl="lnNode1" presStyleIdx="1" presStyleCnt="5"/>
      <dgm:spPr/>
    </dgm:pt>
    <dgm:pt modelId="{3ADF0AE3-D759-4F4F-8135-572855211847}" type="pres">
      <dgm:prSet presAssocID="{E4033A39-DCC4-4038-9562-AEDDBBB37A99}" presName="EmptyPane1" presStyleCnt="0"/>
      <dgm:spPr/>
    </dgm:pt>
    <dgm:pt modelId="{B0CD7A53-7149-45F2-83E8-36717D7878A1}" type="pres">
      <dgm:prSet presAssocID="{80AB0E5B-0C58-465D-A545-5B21133D2849}" presName="spaceBetweenRectangles1" presStyleCnt="0"/>
      <dgm:spPr/>
    </dgm:pt>
    <dgm:pt modelId="{FB379A6E-C0F9-420B-90FC-2785E757E6AE}" type="pres">
      <dgm:prSet presAssocID="{87BF7896-20EA-4E8F-B6F4-A34EC5C9CB50}" presName="composite1" presStyleCnt="0"/>
      <dgm:spPr/>
    </dgm:pt>
    <dgm:pt modelId="{9D82041D-873A-4600-A9C7-C0A0ADFB138B}" type="pres">
      <dgm:prSet presAssocID="{87BF7896-20EA-4E8F-B6F4-A34EC5C9CB50}" presName="parent1" presStyleLbl="alignNode1" presStyleIdx="2" presStyleCnt="5">
        <dgm:presLayoutVars>
          <dgm:chMax val="1"/>
          <dgm:chPref val="1"/>
          <dgm:bulletEnabled val="1"/>
        </dgm:presLayoutVars>
      </dgm:prSet>
      <dgm:spPr/>
    </dgm:pt>
    <dgm:pt modelId="{80CDBBF8-C6B4-4166-87C1-DC9120CC7586}" type="pres">
      <dgm:prSet presAssocID="{87BF7896-20EA-4E8F-B6F4-A34EC5C9CB50}" presName="Childtext1" presStyleLbl="revTx" presStyleIdx="2" presStyleCnt="5">
        <dgm:presLayoutVars>
          <dgm:bulletEnabled val="1"/>
        </dgm:presLayoutVars>
      </dgm:prSet>
      <dgm:spPr/>
    </dgm:pt>
    <dgm:pt modelId="{89759DE5-9F8A-470E-A6D8-F13BB4DEE93D}" type="pres">
      <dgm:prSet presAssocID="{87BF7896-20EA-4E8F-B6F4-A34EC5C9CB50}" presName="ConnectLine1" presStyleLbl="sibTrans1D1" presStyleIdx="2" presStyleCnt="5"/>
      <dgm:spPr>
        <a:noFill/>
        <a:ln w="6350" cap="flat" cmpd="sng" algn="ctr">
          <a:solidFill>
            <a:schemeClr val="accent4">
              <a:hueOff val="0"/>
              <a:satOff val="0"/>
              <a:lumOff val="0"/>
              <a:alphaOff val="0"/>
            </a:schemeClr>
          </a:solidFill>
          <a:prstDash val="dash"/>
          <a:miter lim="800000"/>
        </a:ln>
        <a:effectLst/>
      </dgm:spPr>
    </dgm:pt>
    <dgm:pt modelId="{07CCF286-8B46-4A20-ACAC-84BA2D6EFBBC}" type="pres">
      <dgm:prSet presAssocID="{87BF7896-20EA-4E8F-B6F4-A34EC5C9CB50}" presName="ConnectLineEnd1" presStyleLbl="lnNode1" presStyleIdx="2" presStyleCnt="5"/>
      <dgm:spPr/>
    </dgm:pt>
    <dgm:pt modelId="{4624FC32-5405-42B1-B5CC-DF0659852A58}" type="pres">
      <dgm:prSet presAssocID="{87BF7896-20EA-4E8F-B6F4-A34EC5C9CB50}" presName="EmptyPane1" presStyleCnt="0"/>
      <dgm:spPr/>
    </dgm:pt>
    <dgm:pt modelId="{F3781CCB-5494-4C23-A704-2AC5A97CBB0D}" type="pres">
      <dgm:prSet presAssocID="{D63CE73E-35DE-48C3-8753-7648BC953C0D}" presName="spaceBetweenRectangles1" presStyleCnt="0"/>
      <dgm:spPr/>
    </dgm:pt>
    <dgm:pt modelId="{0F7873E6-93E6-4FA1-8199-91525EACFC1B}" type="pres">
      <dgm:prSet presAssocID="{5D81D719-E82E-4750-9F53-C6F61B9B6DAC}" presName="composite1" presStyleCnt="0"/>
      <dgm:spPr/>
    </dgm:pt>
    <dgm:pt modelId="{B837CD79-A6ED-4CBB-B8E5-A40E2F25C7A5}" type="pres">
      <dgm:prSet presAssocID="{5D81D719-E82E-4750-9F53-C6F61B9B6DAC}" presName="parent1" presStyleLbl="alignNode1" presStyleIdx="3" presStyleCnt="5">
        <dgm:presLayoutVars>
          <dgm:chMax val="1"/>
          <dgm:chPref val="1"/>
          <dgm:bulletEnabled val="1"/>
        </dgm:presLayoutVars>
      </dgm:prSet>
      <dgm:spPr/>
    </dgm:pt>
    <dgm:pt modelId="{481176DA-885A-4BEE-AC35-A7ACB387C136}" type="pres">
      <dgm:prSet presAssocID="{5D81D719-E82E-4750-9F53-C6F61B9B6DAC}" presName="Childtext1" presStyleLbl="revTx" presStyleIdx="3" presStyleCnt="5">
        <dgm:presLayoutVars>
          <dgm:bulletEnabled val="1"/>
        </dgm:presLayoutVars>
      </dgm:prSet>
      <dgm:spPr/>
    </dgm:pt>
    <dgm:pt modelId="{88489ECF-FC66-4C9E-AE9D-6C22832F5BE0}" type="pres">
      <dgm:prSet presAssocID="{5D81D719-E82E-4750-9F53-C6F61B9B6DAC}" presName="ConnectLine1" presStyleLbl="sibTrans1D1" presStyleIdx="3" presStyleCnt="5"/>
      <dgm:spPr>
        <a:noFill/>
        <a:ln w="6350" cap="flat" cmpd="sng" algn="ctr">
          <a:solidFill>
            <a:schemeClr val="accent5">
              <a:hueOff val="0"/>
              <a:satOff val="0"/>
              <a:lumOff val="0"/>
              <a:alphaOff val="0"/>
            </a:schemeClr>
          </a:solidFill>
          <a:prstDash val="dash"/>
          <a:miter lim="800000"/>
        </a:ln>
        <a:effectLst/>
      </dgm:spPr>
    </dgm:pt>
    <dgm:pt modelId="{F6E3012F-9BD6-4082-82D8-4AFE0240B443}" type="pres">
      <dgm:prSet presAssocID="{5D81D719-E82E-4750-9F53-C6F61B9B6DAC}" presName="ConnectLineEnd1" presStyleLbl="lnNode1" presStyleIdx="3" presStyleCnt="5"/>
      <dgm:spPr/>
    </dgm:pt>
    <dgm:pt modelId="{49188164-B704-4CA6-925B-E21DE407A535}" type="pres">
      <dgm:prSet presAssocID="{5D81D719-E82E-4750-9F53-C6F61B9B6DAC}" presName="EmptyPane1" presStyleCnt="0"/>
      <dgm:spPr/>
    </dgm:pt>
    <dgm:pt modelId="{5736B3D4-44FF-448A-B2CA-1016184CCDB5}" type="pres">
      <dgm:prSet presAssocID="{65A96DCC-C0F6-48E5-87ED-058BF1E486AB}" presName="spaceBetweenRectangles1" presStyleCnt="0"/>
      <dgm:spPr/>
    </dgm:pt>
    <dgm:pt modelId="{35C1E006-625A-46C1-BDA2-BD5CCAC3C9FE}" type="pres">
      <dgm:prSet presAssocID="{61DEE219-5F1D-47B1-A6AF-B5F1894D50B3}" presName="composite1" presStyleCnt="0"/>
      <dgm:spPr/>
    </dgm:pt>
    <dgm:pt modelId="{9B9E3039-3F09-497A-BFE8-CFBF0E0BD0C3}" type="pres">
      <dgm:prSet presAssocID="{61DEE219-5F1D-47B1-A6AF-B5F1894D50B3}" presName="parent1" presStyleLbl="alignNode1" presStyleIdx="4" presStyleCnt="5">
        <dgm:presLayoutVars>
          <dgm:chMax val="1"/>
          <dgm:chPref val="1"/>
          <dgm:bulletEnabled val="1"/>
        </dgm:presLayoutVars>
      </dgm:prSet>
      <dgm:spPr/>
    </dgm:pt>
    <dgm:pt modelId="{7A08F6BE-3C40-44C0-833E-AC9FDCB52097}" type="pres">
      <dgm:prSet presAssocID="{61DEE219-5F1D-47B1-A6AF-B5F1894D50B3}" presName="Childtext1" presStyleLbl="revTx" presStyleIdx="4" presStyleCnt="5">
        <dgm:presLayoutVars>
          <dgm:bulletEnabled val="1"/>
        </dgm:presLayoutVars>
      </dgm:prSet>
      <dgm:spPr/>
    </dgm:pt>
    <dgm:pt modelId="{561BD3A5-BBDC-4502-BC45-D03CD0B9A155}" type="pres">
      <dgm:prSet presAssocID="{61DEE219-5F1D-47B1-A6AF-B5F1894D50B3}" presName="ConnectLine1" presStyleLbl="sibTrans1D1" presStyleIdx="4" presStyleCnt="5"/>
      <dgm:spPr>
        <a:noFill/>
        <a:ln w="6350" cap="flat" cmpd="sng" algn="ctr">
          <a:solidFill>
            <a:schemeClr val="accent6">
              <a:hueOff val="0"/>
              <a:satOff val="0"/>
              <a:lumOff val="0"/>
              <a:alphaOff val="0"/>
            </a:schemeClr>
          </a:solidFill>
          <a:prstDash val="dash"/>
          <a:miter lim="800000"/>
        </a:ln>
        <a:effectLst/>
      </dgm:spPr>
    </dgm:pt>
    <dgm:pt modelId="{FE71AD8A-D0FB-4899-A73C-1341943B3C24}" type="pres">
      <dgm:prSet presAssocID="{61DEE219-5F1D-47B1-A6AF-B5F1894D50B3}" presName="ConnectLineEnd1" presStyleLbl="lnNode1" presStyleIdx="4" presStyleCnt="5"/>
      <dgm:spPr/>
    </dgm:pt>
    <dgm:pt modelId="{8DBB94D7-A43B-41B0-A445-0F89CF6E88BF}" type="pres">
      <dgm:prSet presAssocID="{61DEE219-5F1D-47B1-A6AF-B5F1894D50B3}" presName="EmptyPane1" presStyleCnt="0"/>
      <dgm:spPr/>
    </dgm:pt>
  </dgm:ptLst>
  <dgm:cxnLst>
    <dgm:cxn modelId="{0943B00B-58A1-4FF5-9E44-5C479145B02B}" type="presOf" srcId="{87BF7896-20EA-4E8F-B6F4-A34EC5C9CB50}" destId="{9D82041D-873A-4600-A9C7-C0A0ADFB138B}" srcOrd="0" destOrd="0" presId="urn:microsoft.com/office/officeart/2016/7/layout/RoundedRectangleTimeline"/>
    <dgm:cxn modelId="{92330C11-C197-4512-BDA4-8D8A69AF7D1C}" srcId="{E5B2E815-0D19-41DC-B01B-4D608769620A}" destId="{87BF7896-20EA-4E8F-B6F4-A34EC5C9CB50}" srcOrd="2" destOrd="0" parTransId="{05E47BA5-F724-4AEE-9B5B-401F18E028E6}" sibTransId="{D63CE73E-35DE-48C3-8753-7648BC953C0D}"/>
    <dgm:cxn modelId="{7C186F20-4CC0-436D-AFD3-11D4C3AF1321}" srcId="{E5B2E815-0D19-41DC-B01B-4D608769620A}" destId="{61DEE219-5F1D-47B1-A6AF-B5F1894D50B3}" srcOrd="4" destOrd="0" parTransId="{B4324ADB-01CF-4908-80BD-7BEC42B34E14}" sibTransId="{B5E6932B-5A66-49E2-BDA0-2A07F300D5B8}"/>
    <dgm:cxn modelId="{E0EEBF23-C02F-4C3A-B570-DCCCD5427328}" type="presOf" srcId="{6F8E8BD2-E178-4E9C-982A-D81EDA933A21}" destId="{7A08F6BE-3C40-44C0-833E-AC9FDCB52097}" srcOrd="0" destOrd="0" presId="urn:microsoft.com/office/officeart/2016/7/layout/RoundedRectangleTimeline"/>
    <dgm:cxn modelId="{32EF2862-2950-4DF8-BEA8-CD19460CCA31}" srcId="{E5B2E815-0D19-41DC-B01B-4D608769620A}" destId="{E4033A39-DCC4-4038-9562-AEDDBBB37A99}" srcOrd="1" destOrd="0" parTransId="{048EEAE6-78BA-4B00-B7BB-9C22DBB1E8F4}" sibTransId="{80AB0E5B-0C58-465D-A545-5B21133D2849}"/>
    <dgm:cxn modelId="{5E74CB62-E52E-4CEE-8AA1-9812BFC0D67E}" srcId="{E4033A39-DCC4-4038-9562-AEDDBBB37A99}" destId="{A4C0B4E4-70AD-4901-9E3F-7EA25DD6DAA1}" srcOrd="0" destOrd="0" parTransId="{701D9033-BAD3-4299-933F-A47AFDC2ECD0}" sibTransId="{657DB10D-2517-48AA-B970-6D815DBD4123}"/>
    <dgm:cxn modelId="{911C335A-50A7-428B-8A5D-B9DEBD99C320}" type="presOf" srcId="{BA343512-83C6-44E8-8F77-494E325B1F93}" destId="{80CDBBF8-C6B4-4166-87C1-DC9120CC7586}" srcOrd="0" destOrd="0" presId="urn:microsoft.com/office/officeart/2016/7/layout/RoundedRectangleTimeline"/>
    <dgm:cxn modelId="{C76BD97D-F8EE-4181-9620-6794FA1939B2}" type="presOf" srcId="{5D81D719-E82E-4750-9F53-C6F61B9B6DAC}" destId="{B837CD79-A6ED-4CBB-B8E5-A40E2F25C7A5}" srcOrd="0" destOrd="0" presId="urn:microsoft.com/office/officeart/2016/7/layout/RoundedRectangleTimeline"/>
    <dgm:cxn modelId="{958FAF8F-A77F-4AE4-A72A-8E643FA277FD}" type="presOf" srcId="{B54C8F6C-BE1E-4EAB-B7A0-48DE01FFAA36}" destId="{45A02F84-C6CB-43F5-AEE4-3EA66C2BD25F}" srcOrd="0" destOrd="0" presId="urn:microsoft.com/office/officeart/2016/7/layout/RoundedRectangleTimeline"/>
    <dgm:cxn modelId="{C8CAF48F-322D-43C3-A68B-40DA904320AC}" type="presOf" srcId="{E5B2E815-0D19-41DC-B01B-4D608769620A}" destId="{196C9F68-3606-4282-A4C6-4485F1280B5F}" srcOrd="0" destOrd="0" presId="urn:microsoft.com/office/officeart/2016/7/layout/RoundedRectangleTimeline"/>
    <dgm:cxn modelId="{5B74FB90-4EF6-4719-A11A-6A02C0527C68}" srcId="{87BF7896-20EA-4E8F-B6F4-A34EC5C9CB50}" destId="{BA343512-83C6-44E8-8F77-494E325B1F93}" srcOrd="0" destOrd="0" parTransId="{5EDBB0B3-DF21-4527-BB63-E009C4DF6A1B}" sibTransId="{CA7E5D36-C37E-4E61-93CC-6911F09E27EB}"/>
    <dgm:cxn modelId="{CAF19795-26FD-4CD9-8E3B-7E7899F5E3D0}" type="presOf" srcId="{4259F840-24E7-476F-9F30-482E46395856}" destId="{E088D226-49D7-4C30-90DC-CA1755D98829}" srcOrd="0" destOrd="0" presId="urn:microsoft.com/office/officeart/2016/7/layout/RoundedRectangleTimeline"/>
    <dgm:cxn modelId="{58CD2097-33BC-4663-9A81-68394301658E}" srcId="{5D81D719-E82E-4750-9F53-C6F61B9B6DAC}" destId="{DEDD00AA-FC0A-48E9-A5EC-D56BB94FA754}" srcOrd="0" destOrd="0" parTransId="{0B43A8C4-D28F-423F-86A5-B9D0EA776F47}" sibTransId="{97FA605A-D342-4896-BBAD-99E806DFB0CF}"/>
    <dgm:cxn modelId="{2EE15BA0-030E-4DA2-B88E-25A937CE0A87}" srcId="{E5B2E815-0D19-41DC-B01B-4D608769620A}" destId="{5D81D719-E82E-4750-9F53-C6F61B9B6DAC}" srcOrd="3" destOrd="0" parTransId="{95FCE9EC-CE38-4C95-829D-C1E4847AC14F}" sibTransId="{65A96DCC-C0F6-48E5-87ED-058BF1E486AB}"/>
    <dgm:cxn modelId="{AC2FC1A2-CF44-4033-8AAE-31C98C976AAD}" type="presOf" srcId="{E4033A39-DCC4-4038-9562-AEDDBBB37A99}" destId="{539615E2-3277-4D8E-8484-FF5088C8BF01}" srcOrd="0" destOrd="0" presId="urn:microsoft.com/office/officeart/2016/7/layout/RoundedRectangleTimeline"/>
    <dgm:cxn modelId="{941106B6-136C-474C-97D6-48D5BA0F2412}" type="presOf" srcId="{A4C0B4E4-70AD-4901-9E3F-7EA25DD6DAA1}" destId="{FEBD3C2A-A340-470A-A475-AE614EA07678}" srcOrd="0" destOrd="0" presId="urn:microsoft.com/office/officeart/2016/7/layout/RoundedRectangleTimeline"/>
    <dgm:cxn modelId="{E8870DB6-13DE-4A30-80B1-700750648D13}" type="presOf" srcId="{61DEE219-5F1D-47B1-A6AF-B5F1894D50B3}" destId="{9B9E3039-3F09-497A-BFE8-CFBF0E0BD0C3}" srcOrd="0" destOrd="0" presId="urn:microsoft.com/office/officeart/2016/7/layout/RoundedRectangleTimeline"/>
    <dgm:cxn modelId="{E9FDE7B7-9D8B-4517-B765-DD3A019C0E74}" type="presOf" srcId="{DEDD00AA-FC0A-48E9-A5EC-D56BB94FA754}" destId="{481176DA-885A-4BEE-AC35-A7ACB387C136}" srcOrd="0" destOrd="0" presId="urn:microsoft.com/office/officeart/2016/7/layout/RoundedRectangleTimeline"/>
    <dgm:cxn modelId="{A5C380C4-3C44-4D3F-AD58-F2DA68595262}" srcId="{61DEE219-5F1D-47B1-A6AF-B5F1894D50B3}" destId="{6F8E8BD2-E178-4E9C-982A-D81EDA933A21}" srcOrd="0" destOrd="0" parTransId="{72092222-7378-4CFE-BD2B-C1CEAB55D821}" sibTransId="{B8EA9A5E-B2A4-4B54-B11C-E1636FB8C355}"/>
    <dgm:cxn modelId="{770CA1CC-3DDD-451E-AE83-A71CA570260C}" srcId="{4259F840-24E7-476F-9F30-482E46395856}" destId="{B54C8F6C-BE1E-4EAB-B7A0-48DE01FFAA36}" srcOrd="0" destOrd="0" parTransId="{8DE7CD45-B7C0-432E-B819-6A7D97E31315}" sibTransId="{C33B8BEF-A818-4A2F-A99A-E2B29895E184}"/>
    <dgm:cxn modelId="{42EE41D1-3C16-4937-BB38-B076896C09A0}" srcId="{E5B2E815-0D19-41DC-B01B-4D608769620A}" destId="{4259F840-24E7-476F-9F30-482E46395856}" srcOrd="0" destOrd="0" parTransId="{FCE8068D-7E50-4749-A8D0-ADEDAC5637B3}" sibTransId="{DCC444A4-F20A-48F5-A61E-47BFFF185A57}"/>
    <dgm:cxn modelId="{5354664C-1324-42A2-8E0C-8A734126CEDC}" type="presParOf" srcId="{196C9F68-3606-4282-A4C6-4485F1280B5F}" destId="{68D8AC18-502F-4825-B069-75605ADB3A40}" srcOrd="0" destOrd="0" presId="urn:microsoft.com/office/officeart/2016/7/layout/RoundedRectangleTimeline"/>
    <dgm:cxn modelId="{6348195D-50D8-4550-9B41-00B3DA9EB427}" type="presParOf" srcId="{68D8AC18-502F-4825-B069-75605ADB3A40}" destId="{E088D226-49D7-4C30-90DC-CA1755D98829}" srcOrd="0" destOrd="0" presId="urn:microsoft.com/office/officeart/2016/7/layout/RoundedRectangleTimeline"/>
    <dgm:cxn modelId="{C6708436-4913-4A18-9057-022E1E45D775}" type="presParOf" srcId="{68D8AC18-502F-4825-B069-75605ADB3A40}" destId="{45A02F84-C6CB-43F5-AEE4-3EA66C2BD25F}" srcOrd="1" destOrd="0" presId="urn:microsoft.com/office/officeart/2016/7/layout/RoundedRectangleTimeline"/>
    <dgm:cxn modelId="{5B4CF8B4-5862-4F3D-A120-627665A45E68}" type="presParOf" srcId="{68D8AC18-502F-4825-B069-75605ADB3A40}" destId="{6BA46904-CB7C-4538-BD49-D3891EF19552}" srcOrd="2" destOrd="0" presId="urn:microsoft.com/office/officeart/2016/7/layout/RoundedRectangleTimeline"/>
    <dgm:cxn modelId="{FFB4B971-221D-492E-BC0D-36F39758451A}" type="presParOf" srcId="{68D8AC18-502F-4825-B069-75605ADB3A40}" destId="{049FDBD0-77FE-49D1-A275-A272C8C5E426}" srcOrd="3" destOrd="0" presId="urn:microsoft.com/office/officeart/2016/7/layout/RoundedRectangleTimeline"/>
    <dgm:cxn modelId="{7B503000-2C47-4DD5-B24B-D6052C4C3CDE}" type="presParOf" srcId="{68D8AC18-502F-4825-B069-75605ADB3A40}" destId="{CB26EA94-33BB-4F98-9E1E-2237D4831263}" srcOrd="4" destOrd="0" presId="urn:microsoft.com/office/officeart/2016/7/layout/RoundedRectangleTimeline"/>
    <dgm:cxn modelId="{DE78CEF1-BE43-4E5A-9C91-92F8289167D0}" type="presParOf" srcId="{196C9F68-3606-4282-A4C6-4485F1280B5F}" destId="{606F1DBF-510E-4065-ACCB-3EBDA85CFB92}" srcOrd="1" destOrd="0" presId="urn:microsoft.com/office/officeart/2016/7/layout/RoundedRectangleTimeline"/>
    <dgm:cxn modelId="{74F95C78-3813-45AA-932B-C94A3B7513CB}" type="presParOf" srcId="{196C9F68-3606-4282-A4C6-4485F1280B5F}" destId="{07989479-D1A2-4D15-AA3A-B0CFFB9F91D9}" srcOrd="2" destOrd="0" presId="urn:microsoft.com/office/officeart/2016/7/layout/RoundedRectangleTimeline"/>
    <dgm:cxn modelId="{78714377-12E6-4F42-93F8-20E6C58A5CEA}" type="presParOf" srcId="{07989479-D1A2-4D15-AA3A-B0CFFB9F91D9}" destId="{539615E2-3277-4D8E-8484-FF5088C8BF01}" srcOrd="0" destOrd="0" presId="urn:microsoft.com/office/officeart/2016/7/layout/RoundedRectangleTimeline"/>
    <dgm:cxn modelId="{B18F6382-7271-4A16-839E-8201B423722C}" type="presParOf" srcId="{07989479-D1A2-4D15-AA3A-B0CFFB9F91D9}" destId="{FEBD3C2A-A340-470A-A475-AE614EA07678}" srcOrd="1" destOrd="0" presId="urn:microsoft.com/office/officeart/2016/7/layout/RoundedRectangleTimeline"/>
    <dgm:cxn modelId="{1FCB7BE4-0603-4EFE-8008-2BFEFE000DC7}" type="presParOf" srcId="{07989479-D1A2-4D15-AA3A-B0CFFB9F91D9}" destId="{080474C8-0FEA-4FD1-97F1-0978CFB4A37F}" srcOrd="2" destOrd="0" presId="urn:microsoft.com/office/officeart/2016/7/layout/RoundedRectangleTimeline"/>
    <dgm:cxn modelId="{FFACD6D5-3CE9-42AD-947E-A78AEF95B8FB}" type="presParOf" srcId="{07989479-D1A2-4D15-AA3A-B0CFFB9F91D9}" destId="{4797FB61-2602-4A58-81E6-6F133DB1E419}" srcOrd="3" destOrd="0" presId="urn:microsoft.com/office/officeart/2016/7/layout/RoundedRectangleTimeline"/>
    <dgm:cxn modelId="{BC46BA3B-AC60-4702-8307-9F913CF4B658}" type="presParOf" srcId="{07989479-D1A2-4D15-AA3A-B0CFFB9F91D9}" destId="{3ADF0AE3-D759-4F4F-8135-572855211847}" srcOrd="4" destOrd="0" presId="urn:microsoft.com/office/officeart/2016/7/layout/RoundedRectangleTimeline"/>
    <dgm:cxn modelId="{C4C49063-100B-4191-B846-2AFDB1730073}" type="presParOf" srcId="{196C9F68-3606-4282-A4C6-4485F1280B5F}" destId="{B0CD7A53-7149-45F2-83E8-36717D7878A1}" srcOrd="3" destOrd="0" presId="urn:microsoft.com/office/officeart/2016/7/layout/RoundedRectangleTimeline"/>
    <dgm:cxn modelId="{46F7084B-A873-4467-94F4-3AD8C57AA15B}" type="presParOf" srcId="{196C9F68-3606-4282-A4C6-4485F1280B5F}" destId="{FB379A6E-C0F9-420B-90FC-2785E757E6AE}" srcOrd="4" destOrd="0" presId="urn:microsoft.com/office/officeart/2016/7/layout/RoundedRectangleTimeline"/>
    <dgm:cxn modelId="{57342C4D-7AF4-4D0C-AB41-7215FDB8FE71}" type="presParOf" srcId="{FB379A6E-C0F9-420B-90FC-2785E757E6AE}" destId="{9D82041D-873A-4600-A9C7-C0A0ADFB138B}" srcOrd="0" destOrd="0" presId="urn:microsoft.com/office/officeart/2016/7/layout/RoundedRectangleTimeline"/>
    <dgm:cxn modelId="{30E8D157-1732-4DB0-8B12-69814E347461}" type="presParOf" srcId="{FB379A6E-C0F9-420B-90FC-2785E757E6AE}" destId="{80CDBBF8-C6B4-4166-87C1-DC9120CC7586}" srcOrd="1" destOrd="0" presId="urn:microsoft.com/office/officeart/2016/7/layout/RoundedRectangleTimeline"/>
    <dgm:cxn modelId="{7E25EDCE-0445-4BA4-987C-8BE2C213576D}" type="presParOf" srcId="{FB379A6E-C0F9-420B-90FC-2785E757E6AE}" destId="{89759DE5-9F8A-470E-A6D8-F13BB4DEE93D}" srcOrd="2" destOrd="0" presId="urn:microsoft.com/office/officeart/2016/7/layout/RoundedRectangleTimeline"/>
    <dgm:cxn modelId="{94CDA7E7-E9EA-4F04-A2A9-1FEA663F463A}" type="presParOf" srcId="{FB379A6E-C0F9-420B-90FC-2785E757E6AE}" destId="{07CCF286-8B46-4A20-ACAC-84BA2D6EFBBC}" srcOrd="3" destOrd="0" presId="urn:microsoft.com/office/officeart/2016/7/layout/RoundedRectangleTimeline"/>
    <dgm:cxn modelId="{2EF8748D-BCF1-428A-92FE-83430C7C7B7A}" type="presParOf" srcId="{FB379A6E-C0F9-420B-90FC-2785E757E6AE}" destId="{4624FC32-5405-42B1-B5CC-DF0659852A58}" srcOrd="4" destOrd="0" presId="urn:microsoft.com/office/officeart/2016/7/layout/RoundedRectangleTimeline"/>
    <dgm:cxn modelId="{C700EC08-356F-4ACF-B35D-7E70F49F903A}" type="presParOf" srcId="{196C9F68-3606-4282-A4C6-4485F1280B5F}" destId="{F3781CCB-5494-4C23-A704-2AC5A97CBB0D}" srcOrd="5" destOrd="0" presId="urn:microsoft.com/office/officeart/2016/7/layout/RoundedRectangleTimeline"/>
    <dgm:cxn modelId="{7B435C3E-F7E8-4B88-9EFB-CB64932F7112}" type="presParOf" srcId="{196C9F68-3606-4282-A4C6-4485F1280B5F}" destId="{0F7873E6-93E6-4FA1-8199-91525EACFC1B}" srcOrd="6" destOrd="0" presId="urn:microsoft.com/office/officeart/2016/7/layout/RoundedRectangleTimeline"/>
    <dgm:cxn modelId="{691E02C1-CBC7-4877-85DB-71ED03FBB50F}" type="presParOf" srcId="{0F7873E6-93E6-4FA1-8199-91525EACFC1B}" destId="{B837CD79-A6ED-4CBB-B8E5-A40E2F25C7A5}" srcOrd="0" destOrd="0" presId="urn:microsoft.com/office/officeart/2016/7/layout/RoundedRectangleTimeline"/>
    <dgm:cxn modelId="{696BC3F3-1CD9-4562-93EE-BE84BCB0EE01}" type="presParOf" srcId="{0F7873E6-93E6-4FA1-8199-91525EACFC1B}" destId="{481176DA-885A-4BEE-AC35-A7ACB387C136}" srcOrd="1" destOrd="0" presId="urn:microsoft.com/office/officeart/2016/7/layout/RoundedRectangleTimeline"/>
    <dgm:cxn modelId="{A0C44EE5-75C8-44DE-AA91-C66B9267C684}" type="presParOf" srcId="{0F7873E6-93E6-4FA1-8199-91525EACFC1B}" destId="{88489ECF-FC66-4C9E-AE9D-6C22832F5BE0}" srcOrd="2" destOrd="0" presId="urn:microsoft.com/office/officeart/2016/7/layout/RoundedRectangleTimeline"/>
    <dgm:cxn modelId="{0A8CD443-B31F-4B66-9F0C-EC8F1D9EA5A9}" type="presParOf" srcId="{0F7873E6-93E6-4FA1-8199-91525EACFC1B}" destId="{F6E3012F-9BD6-4082-82D8-4AFE0240B443}" srcOrd="3" destOrd="0" presId="urn:microsoft.com/office/officeart/2016/7/layout/RoundedRectangleTimeline"/>
    <dgm:cxn modelId="{284452D2-FCBE-41F1-9E9B-976E8A8A767E}" type="presParOf" srcId="{0F7873E6-93E6-4FA1-8199-91525EACFC1B}" destId="{49188164-B704-4CA6-925B-E21DE407A535}" srcOrd="4" destOrd="0" presId="urn:microsoft.com/office/officeart/2016/7/layout/RoundedRectangleTimeline"/>
    <dgm:cxn modelId="{86575012-AB27-4B21-B598-F2E81F85AF96}" type="presParOf" srcId="{196C9F68-3606-4282-A4C6-4485F1280B5F}" destId="{5736B3D4-44FF-448A-B2CA-1016184CCDB5}" srcOrd="7" destOrd="0" presId="urn:microsoft.com/office/officeart/2016/7/layout/RoundedRectangleTimeline"/>
    <dgm:cxn modelId="{E5C62C68-8012-489B-8765-BB01655DBECE}" type="presParOf" srcId="{196C9F68-3606-4282-A4C6-4485F1280B5F}" destId="{35C1E006-625A-46C1-BDA2-BD5CCAC3C9FE}" srcOrd="8" destOrd="0" presId="urn:microsoft.com/office/officeart/2016/7/layout/RoundedRectangleTimeline"/>
    <dgm:cxn modelId="{13653170-F7AB-4EAA-9BC8-6A5CE81E33CE}" type="presParOf" srcId="{35C1E006-625A-46C1-BDA2-BD5CCAC3C9FE}" destId="{9B9E3039-3F09-497A-BFE8-CFBF0E0BD0C3}" srcOrd="0" destOrd="0" presId="urn:microsoft.com/office/officeart/2016/7/layout/RoundedRectangleTimeline"/>
    <dgm:cxn modelId="{223919B7-CA21-44A3-B6C6-E248C20D1B5D}" type="presParOf" srcId="{35C1E006-625A-46C1-BDA2-BD5CCAC3C9FE}" destId="{7A08F6BE-3C40-44C0-833E-AC9FDCB52097}" srcOrd="1" destOrd="0" presId="urn:microsoft.com/office/officeart/2016/7/layout/RoundedRectangleTimeline"/>
    <dgm:cxn modelId="{EDFE4170-59E2-4C2C-B655-69B5B03A3F63}" type="presParOf" srcId="{35C1E006-625A-46C1-BDA2-BD5CCAC3C9FE}" destId="{561BD3A5-BBDC-4502-BC45-D03CD0B9A155}" srcOrd="2" destOrd="0" presId="urn:microsoft.com/office/officeart/2016/7/layout/RoundedRectangleTimeline"/>
    <dgm:cxn modelId="{1D1B2D82-C580-43FD-8A40-8B96585BE538}" type="presParOf" srcId="{35C1E006-625A-46C1-BDA2-BD5CCAC3C9FE}" destId="{FE71AD8A-D0FB-4899-A73C-1341943B3C24}" srcOrd="3" destOrd="0" presId="urn:microsoft.com/office/officeart/2016/7/layout/RoundedRectangleTimeline"/>
    <dgm:cxn modelId="{E739E421-0271-4D96-851A-1031789114F4}" type="presParOf" srcId="{35C1E006-625A-46C1-BDA2-BD5CCAC3C9FE}" destId="{8DBB94D7-A43B-41B0-A445-0F89CF6E88BF}" srcOrd="4"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4387AC-2526-4FCF-B814-31446B2A0473}"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083C665D-BC5F-4121-8A29-7DEA1380A2AE}">
      <dgm:prSet phldrT="[Text]" custT="1"/>
      <dgm:spPr>
        <a:solidFill>
          <a:schemeClr val="tx2"/>
        </a:solidFill>
      </dgm:spPr>
      <dgm:t>
        <a:bodyPr/>
        <a:lstStyle/>
        <a:p>
          <a:r>
            <a:rPr lang="en-US" sz="1800" dirty="0"/>
            <a:t>Axial </a:t>
          </a:r>
          <a:r>
            <a:rPr lang="en-US" sz="1800" dirty="0" err="1"/>
            <a:t>SpA</a:t>
          </a:r>
          <a:r>
            <a:rPr lang="en-US" sz="1800" dirty="0"/>
            <a:t> management</a:t>
          </a:r>
        </a:p>
      </dgm:t>
    </dgm:pt>
    <dgm:pt modelId="{C3152893-4CB0-450B-A686-5B2687AFD7FF}" type="parTrans" cxnId="{3FDB454E-D1E1-4837-9072-4E5D14EC3C26}">
      <dgm:prSet/>
      <dgm:spPr/>
      <dgm:t>
        <a:bodyPr/>
        <a:lstStyle/>
        <a:p>
          <a:endParaRPr lang="en-US"/>
        </a:p>
      </dgm:t>
    </dgm:pt>
    <dgm:pt modelId="{0777D5A7-3C56-4211-9094-A525FDE4DE0A}" type="sibTrans" cxnId="{3FDB454E-D1E1-4837-9072-4E5D14EC3C26}">
      <dgm:prSet/>
      <dgm:spPr/>
      <dgm:t>
        <a:bodyPr/>
        <a:lstStyle/>
        <a:p>
          <a:endParaRPr lang="en-US"/>
        </a:p>
      </dgm:t>
    </dgm:pt>
    <dgm:pt modelId="{AA06E3E6-C8AE-4868-B89A-AB59FBE3E742}">
      <dgm:prSet phldrT="[Text]"/>
      <dgm:spPr>
        <a:solidFill>
          <a:srgbClr val="002060"/>
        </a:solidFill>
      </dgm:spPr>
      <dgm:t>
        <a:bodyPr/>
        <a:lstStyle/>
        <a:p>
          <a:r>
            <a:rPr lang="en-US" dirty="0"/>
            <a:t>Exercise</a:t>
          </a:r>
        </a:p>
      </dgm:t>
    </dgm:pt>
    <dgm:pt modelId="{EF625682-90C1-4429-BC51-E97330370D97}" type="parTrans" cxnId="{423A1D9B-53E9-40D6-AAC1-892CC8EDA981}">
      <dgm:prSet/>
      <dgm:spPr/>
      <dgm:t>
        <a:bodyPr/>
        <a:lstStyle/>
        <a:p>
          <a:endParaRPr lang="en-US"/>
        </a:p>
      </dgm:t>
    </dgm:pt>
    <dgm:pt modelId="{F123C3D3-5A37-45A6-ADF6-D28D0078F496}" type="sibTrans" cxnId="{423A1D9B-53E9-40D6-AAC1-892CC8EDA981}">
      <dgm:prSet/>
      <dgm:spPr/>
      <dgm:t>
        <a:bodyPr/>
        <a:lstStyle/>
        <a:p>
          <a:endParaRPr lang="en-US"/>
        </a:p>
      </dgm:t>
    </dgm:pt>
    <dgm:pt modelId="{A0EAFE5F-2E1D-4F75-852B-01EA31AD08E9}">
      <dgm:prSet phldrT="[Text]"/>
      <dgm:spPr>
        <a:solidFill>
          <a:srgbClr val="002060"/>
        </a:solidFill>
      </dgm:spPr>
      <dgm:t>
        <a:bodyPr/>
        <a:lstStyle/>
        <a:p>
          <a:r>
            <a:rPr lang="en-US" dirty="0"/>
            <a:t>Flare management</a:t>
          </a:r>
        </a:p>
      </dgm:t>
    </dgm:pt>
    <dgm:pt modelId="{6F0E0C2D-4044-4128-A3B7-E6876EE2F719}" type="parTrans" cxnId="{71E076A2-603A-4FF7-AC71-7E52B99B0646}">
      <dgm:prSet/>
      <dgm:spPr/>
      <dgm:t>
        <a:bodyPr/>
        <a:lstStyle/>
        <a:p>
          <a:endParaRPr lang="en-US"/>
        </a:p>
      </dgm:t>
    </dgm:pt>
    <dgm:pt modelId="{88CF0709-7686-4DED-A9E5-6BF62A2792D1}" type="sibTrans" cxnId="{71E076A2-603A-4FF7-AC71-7E52B99B0646}">
      <dgm:prSet/>
      <dgm:spPr/>
      <dgm:t>
        <a:bodyPr/>
        <a:lstStyle/>
        <a:p>
          <a:endParaRPr lang="en-US"/>
        </a:p>
      </dgm:t>
    </dgm:pt>
    <dgm:pt modelId="{2026D003-FB1D-4A05-9BDF-C980F6EC8A3B}">
      <dgm:prSet phldrT="[Text]"/>
      <dgm:spPr>
        <a:solidFill>
          <a:srgbClr val="002060"/>
        </a:solidFill>
      </dgm:spPr>
      <dgm:t>
        <a:bodyPr/>
        <a:lstStyle/>
        <a:p>
          <a:r>
            <a:rPr lang="en-US" dirty="0"/>
            <a:t>Fatigue management</a:t>
          </a:r>
        </a:p>
      </dgm:t>
    </dgm:pt>
    <dgm:pt modelId="{68DDB9A7-9D5B-441E-8BDA-497B6FCBADBB}" type="parTrans" cxnId="{1E29AE74-13DD-488C-972B-829B2EE7C011}">
      <dgm:prSet/>
      <dgm:spPr/>
      <dgm:t>
        <a:bodyPr/>
        <a:lstStyle/>
        <a:p>
          <a:endParaRPr lang="en-US"/>
        </a:p>
      </dgm:t>
    </dgm:pt>
    <dgm:pt modelId="{C753A4D9-BC60-4CBC-B05D-91737B06D11A}" type="sibTrans" cxnId="{1E29AE74-13DD-488C-972B-829B2EE7C011}">
      <dgm:prSet/>
      <dgm:spPr/>
      <dgm:t>
        <a:bodyPr/>
        <a:lstStyle/>
        <a:p>
          <a:endParaRPr lang="en-US"/>
        </a:p>
      </dgm:t>
    </dgm:pt>
    <dgm:pt modelId="{191819B7-9F90-46CB-8918-02F1A17A3A65}">
      <dgm:prSet phldrT="[Text]"/>
      <dgm:spPr>
        <a:solidFill>
          <a:srgbClr val="002060"/>
        </a:solidFill>
      </dgm:spPr>
      <dgm:t>
        <a:bodyPr/>
        <a:lstStyle/>
        <a:p>
          <a:r>
            <a:rPr lang="en-US" dirty="0"/>
            <a:t>Medication</a:t>
          </a:r>
        </a:p>
      </dgm:t>
    </dgm:pt>
    <dgm:pt modelId="{39A4D8F8-8D93-4BEA-B367-71F77D719A1E}" type="parTrans" cxnId="{98D91375-B532-4C62-941C-011EB295E6F4}">
      <dgm:prSet/>
      <dgm:spPr/>
      <dgm:t>
        <a:bodyPr/>
        <a:lstStyle/>
        <a:p>
          <a:endParaRPr lang="en-US"/>
        </a:p>
      </dgm:t>
    </dgm:pt>
    <dgm:pt modelId="{FF6B4F70-39B9-4FF9-90C0-CF59BBF83591}" type="sibTrans" cxnId="{98D91375-B532-4C62-941C-011EB295E6F4}">
      <dgm:prSet/>
      <dgm:spPr/>
      <dgm:t>
        <a:bodyPr/>
        <a:lstStyle/>
        <a:p>
          <a:endParaRPr lang="en-US"/>
        </a:p>
      </dgm:t>
    </dgm:pt>
    <dgm:pt modelId="{0467BBAD-84DB-4D87-BC10-9F08895AAF54}">
      <dgm:prSet phldrT="[Text]"/>
      <dgm:spPr>
        <a:solidFill>
          <a:srgbClr val="002060"/>
        </a:solidFill>
      </dgm:spPr>
      <dgm:t>
        <a:bodyPr/>
        <a:lstStyle/>
        <a:p>
          <a:r>
            <a:rPr lang="en-US" dirty="0"/>
            <a:t>Self-management</a:t>
          </a:r>
        </a:p>
      </dgm:t>
    </dgm:pt>
    <dgm:pt modelId="{FCE0C1F0-B179-42EB-984D-A2D09B2919D3}" type="parTrans" cxnId="{84C6F6B3-A65E-43A5-AC4C-90B6A831B011}">
      <dgm:prSet/>
      <dgm:spPr/>
      <dgm:t>
        <a:bodyPr/>
        <a:lstStyle/>
        <a:p>
          <a:endParaRPr lang="en-US"/>
        </a:p>
      </dgm:t>
    </dgm:pt>
    <dgm:pt modelId="{002414E0-ECA2-4A63-A883-ED555D693E05}" type="sibTrans" cxnId="{84C6F6B3-A65E-43A5-AC4C-90B6A831B011}">
      <dgm:prSet/>
      <dgm:spPr/>
      <dgm:t>
        <a:bodyPr/>
        <a:lstStyle/>
        <a:p>
          <a:endParaRPr lang="en-US"/>
        </a:p>
      </dgm:t>
    </dgm:pt>
    <dgm:pt modelId="{D6EF997E-A407-489D-9AFF-869D1066793B}">
      <dgm:prSet phldrT="[Text]"/>
      <dgm:spPr>
        <a:solidFill>
          <a:srgbClr val="002060"/>
        </a:solidFill>
      </dgm:spPr>
      <dgm:t>
        <a:bodyPr/>
        <a:lstStyle/>
        <a:p>
          <a:r>
            <a:rPr lang="en-US" dirty="0"/>
            <a:t>Patient support groups</a:t>
          </a:r>
        </a:p>
      </dgm:t>
    </dgm:pt>
    <dgm:pt modelId="{27671124-F114-44AE-9E66-C33E51B72B03}" type="parTrans" cxnId="{B6F1A039-9100-4B10-A231-8DEF2AB95059}">
      <dgm:prSet/>
      <dgm:spPr/>
      <dgm:t>
        <a:bodyPr/>
        <a:lstStyle/>
        <a:p>
          <a:endParaRPr lang="en-US"/>
        </a:p>
      </dgm:t>
    </dgm:pt>
    <dgm:pt modelId="{21CE82A9-F8B8-46C9-B1BD-07D30B484C83}" type="sibTrans" cxnId="{B6F1A039-9100-4B10-A231-8DEF2AB95059}">
      <dgm:prSet/>
      <dgm:spPr/>
      <dgm:t>
        <a:bodyPr/>
        <a:lstStyle/>
        <a:p>
          <a:endParaRPr lang="en-US"/>
        </a:p>
      </dgm:t>
    </dgm:pt>
    <dgm:pt modelId="{EA28CAB4-30AE-474B-BD7A-D1B056D30D93}" type="pres">
      <dgm:prSet presAssocID="{814387AC-2526-4FCF-B814-31446B2A0473}" presName="cycle" presStyleCnt="0">
        <dgm:presLayoutVars>
          <dgm:chMax val="1"/>
          <dgm:dir/>
          <dgm:animLvl val="ctr"/>
          <dgm:resizeHandles val="exact"/>
        </dgm:presLayoutVars>
      </dgm:prSet>
      <dgm:spPr/>
    </dgm:pt>
    <dgm:pt modelId="{88669D54-1C48-4006-9DE6-536680DC1ABC}" type="pres">
      <dgm:prSet presAssocID="{083C665D-BC5F-4121-8A29-7DEA1380A2AE}" presName="centerShape" presStyleLbl="node0" presStyleIdx="0" presStyleCnt="1"/>
      <dgm:spPr/>
    </dgm:pt>
    <dgm:pt modelId="{55B1EC5A-E224-438A-9212-85316E55910D}" type="pres">
      <dgm:prSet presAssocID="{EF625682-90C1-4429-BC51-E97330370D97}" presName="Name9" presStyleLbl="parChTrans1D2" presStyleIdx="0" presStyleCnt="6"/>
      <dgm:spPr/>
    </dgm:pt>
    <dgm:pt modelId="{FAA213CC-3599-40ED-BC60-721E5DE690EA}" type="pres">
      <dgm:prSet presAssocID="{EF625682-90C1-4429-BC51-E97330370D97}" presName="connTx" presStyleLbl="parChTrans1D2" presStyleIdx="0" presStyleCnt="6"/>
      <dgm:spPr/>
    </dgm:pt>
    <dgm:pt modelId="{D421A99F-0D0B-43BC-9B0B-CE4FA7AF7A2D}" type="pres">
      <dgm:prSet presAssocID="{AA06E3E6-C8AE-4868-B89A-AB59FBE3E742}" presName="node" presStyleLbl="node1" presStyleIdx="0" presStyleCnt="6">
        <dgm:presLayoutVars>
          <dgm:bulletEnabled val="1"/>
        </dgm:presLayoutVars>
      </dgm:prSet>
      <dgm:spPr/>
    </dgm:pt>
    <dgm:pt modelId="{4DE62AEF-27D1-4B44-9693-3C81071D864F}" type="pres">
      <dgm:prSet presAssocID="{39A4D8F8-8D93-4BEA-B367-71F77D719A1E}" presName="Name9" presStyleLbl="parChTrans1D2" presStyleIdx="1" presStyleCnt="6"/>
      <dgm:spPr/>
    </dgm:pt>
    <dgm:pt modelId="{AC883F33-EA3F-4681-8EE9-0856D81533C9}" type="pres">
      <dgm:prSet presAssocID="{39A4D8F8-8D93-4BEA-B367-71F77D719A1E}" presName="connTx" presStyleLbl="parChTrans1D2" presStyleIdx="1" presStyleCnt="6"/>
      <dgm:spPr/>
    </dgm:pt>
    <dgm:pt modelId="{CF88F31A-EC70-4359-B30E-64C4585EACF3}" type="pres">
      <dgm:prSet presAssocID="{191819B7-9F90-46CB-8918-02F1A17A3A65}" presName="node" presStyleLbl="node1" presStyleIdx="1" presStyleCnt="6">
        <dgm:presLayoutVars>
          <dgm:bulletEnabled val="1"/>
        </dgm:presLayoutVars>
      </dgm:prSet>
      <dgm:spPr/>
    </dgm:pt>
    <dgm:pt modelId="{1AD81B0B-1991-40DF-9F8C-6D368EB64C51}" type="pres">
      <dgm:prSet presAssocID="{6F0E0C2D-4044-4128-A3B7-E6876EE2F719}" presName="Name9" presStyleLbl="parChTrans1D2" presStyleIdx="2" presStyleCnt="6"/>
      <dgm:spPr/>
    </dgm:pt>
    <dgm:pt modelId="{C53282AB-D9F6-4B03-A54F-A8401B3E1E67}" type="pres">
      <dgm:prSet presAssocID="{6F0E0C2D-4044-4128-A3B7-E6876EE2F719}" presName="connTx" presStyleLbl="parChTrans1D2" presStyleIdx="2" presStyleCnt="6"/>
      <dgm:spPr/>
    </dgm:pt>
    <dgm:pt modelId="{7DCD180F-205B-4394-B5F8-0B7376DDB47F}" type="pres">
      <dgm:prSet presAssocID="{A0EAFE5F-2E1D-4F75-852B-01EA31AD08E9}" presName="node" presStyleLbl="node1" presStyleIdx="2" presStyleCnt="6">
        <dgm:presLayoutVars>
          <dgm:bulletEnabled val="1"/>
        </dgm:presLayoutVars>
      </dgm:prSet>
      <dgm:spPr/>
    </dgm:pt>
    <dgm:pt modelId="{57844DD0-E0A0-4133-AE5C-647E62128823}" type="pres">
      <dgm:prSet presAssocID="{68DDB9A7-9D5B-441E-8BDA-497B6FCBADBB}" presName="Name9" presStyleLbl="parChTrans1D2" presStyleIdx="3" presStyleCnt="6"/>
      <dgm:spPr/>
    </dgm:pt>
    <dgm:pt modelId="{016B08E6-DE61-4781-BF84-2DAF4ECE20AB}" type="pres">
      <dgm:prSet presAssocID="{68DDB9A7-9D5B-441E-8BDA-497B6FCBADBB}" presName="connTx" presStyleLbl="parChTrans1D2" presStyleIdx="3" presStyleCnt="6"/>
      <dgm:spPr/>
    </dgm:pt>
    <dgm:pt modelId="{3314993F-7A13-4D14-A08D-5F9CE1FBA7A6}" type="pres">
      <dgm:prSet presAssocID="{2026D003-FB1D-4A05-9BDF-C980F6EC8A3B}" presName="node" presStyleLbl="node1" presStyleIdx="3" presStyleCnt="6">
        <dgm:presLayoutVars>
          <dgm:bulletEnabled val="1"/>
        </dgm:presLayoutVars>
      </dgm:prSet>
      <dgm:spPr/>
    </dgm:pt>
    <dgm:pt modelId="{AF94B643-9134-40C8-9E3A-B33359443E79}" type="pres">
      <dgm:prSet presAssocID="{FCE0C1F0-B179-42EB-984D-A2D09B2919D3}" presName="Name9" presStyleLbl="parChTrans1D2" presStyleIdx="4" presStyleCnt="6"/>
      <dgm:spPr/>
    </dgm:pt>
    <dgm:pt modelId="{5C87AE08-883B-4D12-A6F3-F84BE580F4EC}" type="pres">
      <dgm:prSet presAssocID="{FCE0C1F0-B179-42EB-984D-A2D09B2919D3}" presName="connTx" presStyleLbl="parChTrans1D2" presStyleIdx="4" presStyleCnt="6"/>
      <dgm:spPr/>
    </dgm:pt>
    <dgm:pt modelId="{CFB79E48-B9B7-45F3-829C-5BC2C0ACBA88}" type="pres">
      <dgm:prSet presAssocID="{0467BBAD-84DB-4D87-BC10-9F08895AAF54}" presName="node" presStyleLbl="node1" presStyleIdx="4" presStyleCnt="6">
        <dgm:presLayoutVars>
          <dgm:bulletEnabled val="1"/>
        </dgm:presLayoutVars>
      </dgm:prSet>
      <dgm:spPr/>
    </dgm:pt>
    <dgm:pt modelId="{E9D94C2A-7974-4BC8-A085-18BA8081BDAB}" type="pres">
      <dgm:prSet presAssocID="{27671124-F114-44AE-9E66-C33E51B72B03}" presName="Name9" presStyleLbl="parChTrans1D2" presStyleIdx="5" presStyleCnt="6"/>
      <dgm:spPr/>
    </dgm:pt>
    <dgm:pt modelId="{1BC8C72D-D9B5-40B5-970A-B6E8BCA279D8}" type="pres">
      <dgm:prSet presAssocID="{27671124-F114-44AE-9E66-C33E51B72B03}" presName="connTx" presStyleLbl="parChTrans1D2" presStyleIdx="5" presStyleCnt="6"/>
      <dgm:spPr/>
    </dgm:pt>
    <dgm:pt modelId="{88C72E25-579F-4900-85C4-D96508013051}" type="pres">
      <dgm:prSet presAssocID="{D6EF997E-A407-489D-9AFF-869D1066793B}" presName="node" presStyleLbl="node1" presStyleIdx="5" presStyleCnt="6">
        <dgm:presLayoutVars>
          <dgm:bulletEnabled val="1"/>
        </dgm:presLayoutVars>
      </dgm:prSet>
      <dgm:spPr/>
    </dgm:pt>
  </dgm:ptLst>
  <dgm:cxnLst>
    <dgm:cxn modelId="{6ACA3904-C2DB-4FE3-ACC5-582F471ACFAE}" type="presOf" srcId="{191819B7-9F90-46CB-8918-02F1A17A3A65}" destId="{CF88F31A-EC70-4359-B30E-64C4585EACF3}" srcOrd="0" destOrd="0" presId="urn:microsoft.com/office/officeart/2005/8/layout/radial1"/>
    <dgm:cxn modelId="{769D0715-9BD4-42D1-84DD-10AB3711EEC5}" type="presOf" srcId="{2026D003-FB1D-4A05-9BDF-C980F6EC8A3B}" destId="{3314993F-7A13-4D14-A08D-5F9CE1FBA7A6}" srcOrd="0" destOrd="0" presId="urn:microsoft.com/office/officeart/2005/8/layout/radial1"/>
    <dgm:cxn modelId="{1BAC9C19-8B9E-4B80-BE36-566895295E80}" type="presOf" srcId="{27671124-F114-44AE-9E66-C33E51B72B03}" destId="{E9D94C2A-7974-4BC8-A085-18BA8081BDAB}" srcOrd="0" destOrd="0" presId="urn:microsoft.com/office/officeart/2005/8/layout/radial1"/>
    <dgm:cxn modelId="{9141C21F-C965-40A9-935A-D3D618A602C6}" type="presOf" srcId="{39A4D8F8-8D93-4BEA-B367-71F77D719A1E}" destId="{4DE62AEF-27D1-4B44-9693-3C81071D864F}" srcOrd="0" destOrd="0" presId="urn:microsoft.com/office/officeart/2005/8/layout/radial1"/>
    <dgm:cxn modelId="{69947627-9B57-4B7E-B04B-7A46459610D0}" type="presOf" srcId="{68DDB9A7-9D5B-441E-8BDA-497B6FCBADBB}" destId="{57844DD0-E0A0-4133-AE5C-647E62128823}" srcOrd="0" destOrd="0" presId="urn:microsoft.com/office/officeart/2005/8/layout/radial1"/>
    <dgm:cxn modelId="{2F477A2C-18C1-4BA1-B874-0D06D160E85D}" type="presOf" srcId="{AA06E3E6-C8AE-4868-B89A-AB59FBE3E742}" destId="{D421A99F-0D0B-43BC-9B0B-CE4FA7AF7A2D}" srcOrd="0" destOrd="0" presId="urn:microsoft.com/office/officeart/2005/8/layout/radial1"/>
    <dgm:cxn modelId="{B6F1A039-9100-4B10-A231-8DEF2AB95059}" srcId="{083C665D-BC5F-4121-8A29-7DEA1380A2AE}" destId="{D6EF997E-A407-489D-9AFF-869D1066793B}" srcOrd="5" destOrd="0" parTransId="{27671124-F114-44AE-9E66-C33E51B72B03}" sibTransId="{21CE82A9-F8B8-46C9-B1BD-07D30B484C83}"/>
    <dgm:cxn modelId="{3FDB454E-D1E1-4837-9072-4E5D14EC3C26}" srcId="{814387AC-2526-4FCF-B814-31446B2A0473}" destId="{083C665D-BC5F-4121-8A29-7DEA1380A2AE}" srcOrd="0" destOrd="0" parTransId="{C3152893-4CB0-450B-A686-5B2687AFD7FF}" sibTransId="{0777D5A7-3C56-4211-9094-A525FDE4DE0A}"/>
    <dgm:cxn modelId="{42DABA6E-3E05-4272-8CC3-689F6DC9A528}" type="presOf" srcId="{27671124-F114-44AE-9E66-C33E51B72B03}" destId="{1BC8C72D-D9B5-40B5-970A-B6E8BCA279D8}" srcOrd="1" destOrd="0" presId="urn:microsoft.com/office/officeart/2005/8/layout/radial1"/>
    <dgm:cxn modelId="{A03FD64E-5538-4C36-A4AD-58B24C1D4BA0}" type="presOf" srcId="{D6EF997E-A407-489D-9AFF-869D1066793B}" destId="{88C72E25-579F-4900-85C4-D96508013051}" srcOrd="0" destOrd="0" presId="urn:microsoft.com/office/officeart/2005/8/layout/radial1"/>
    <dgm:cxn modelId="{B58AF76E-C135-4057-AEF8-00600FE1D3D1}" type="presOf" srcId="{68DDB9A7-9D5B-441E-8BDA-497B6FCBADBB}" destId="{016B08E6-DE61-4781-BF84-2DAF4ECE20AB}" srcOrd="1" destOrd="0" presId="urn:microsoft.com/office/officeart/2005/8/layout/radial1"/>
    <dgm:cxn modelId="{050EAF71-FB89-4DCB-AB20-D0D65C9B83C0}" type="presOf" srcId="{814387AC-2526-4FCF-B814-31446B2A0473}" destId="{EA28CAB4-30AE-474B-BD7A-D1B056D30D93}" srcOrd="0" destOrd="0" presId="urn:microsoft.com/office/officeart/2005/8/layout/radial1"/>
    <dgm:cxn modelId="{1E29AE74-13DD-488C-972B-829B2EE7C011}" srcId="{083C665D-BC5F-4121-8A29-7DEA1380A2AE}" destId="{2026D003-FB1D-4A05-9BDF-C980F6EC8A3B}" srcOrd="3" destOrd="0" parTransId="{68DDB9A7-9D5B-441E-8BDA-497B6FCBADBB}" sibTransId="{C753A4D9-BC60-4CBC-B05D-91737B06D11A}"/>
    <dgm:cxn modelId="{98D91375-B532-4C62-941C-011EB295E6F4}" srcId="{083C665D-BC5F-4121-8A29-7DEA1380A2AE}" destId="{191819B7-9F90-46CB-8918-02F1A17A3A65}" srcOrd="1" destOrd="0" parTransId="{39A4D8F8-8D93-4BEA-B367-71F77D719A1E}" sibTransId="{FF6B4F70-39B9-4FF9-90C0-CF59BBF83591}"/>
    <dgm:cxn modelId="{7481CF76-4150-4718-84A0-D348847E423F}" type="presOf" srcId="{6F0E0C2D-4044-4128-A3B7-E6876EE2F719}" destId="{C53282AB-D9F6-4B03-A54F-A8401B3E1E67}" srcOrd="1" destOrd="0" presId="urn:microsoft.com/office/officeart/2005/8/layout/radial1"/>
    <dgm:cxn modelId="{12191479-2E15-4F8A-B956-CDCF02F69DF6}" type="presOf" srcId="{FCE0C1F0-B179-42EB-984D-A2D09B2919D3}" destId="{5C87AE08-883B-4D12-A6F3-F84BE580F4EC}" srcOrd="1" destOrd="0" presId="urn:microsoft.com/office/officeart/2005/8/layout/radial1"/>
    <dgm:cxn modelId="{423A1D9B-53E9-40D6-AAC1-892CC8EDA981}" srcId="{083C665D-BC5F-4121-8A29-7DEA1380A2AE}" destId="{AA06E3E6-C8AE-4868-B89A-AB59FBE3E742}" srcOrd="0" destOrd="0" parTransId="{EF625682-90C1-4429-BC51-E97330370D97}" sibTransId="{F123C3D3-5A37-45A6-ADF6-D28D0078F496}"/>
    <dgm:cxn modelId="{80D6089F-800B-41E1-ADD3-B069905A8D58}" type="presOf" srcId="{6F0E0C2D-4044-4128-A3B7-E6876EE2F719}" destId="{1AD81B0B-1991-40DF-9F8C-6D368EB64C51}" srcOrd="0" destOrd="0" presId="urn:microsoft.com/office/officeart/2005/8/layout/radial1"/>
    <dgm:cxn modelId="{71E076A2-603A-4FF7-AC71-7E52B99B0646}" srcId="{083C665D-BC5F-4121-8A29-7DEA1380A2AE}" destId="{A0EAFE5F-2E1D-4F75-852B-01EA31AD08E9}" srcOrd="2" destOrd="0" parTransId="{6F0E0C2D-4044-4128-A3B7-E6876EE2F719}" sibTransId="{88CF0709-7686-4DED-A9E5-6BF62A2792D1}"/>
    <dgm:cxn modelId="{84C6F6B3-A65E-43A5-AC4C-90B6A831B011}" srcId="{083C665D-BC5F-4121-8A29-7DEA1380A2AE}" destId="{0467BBAD-84DB-4D87-BC10-9F08895AAF54}" srcOrd="4" destOrd="0" parTransId="{FCE0C1F0-B179-42EB-984D-A2D09B2919D3}" sibTransId="{002414E0-ECA2-4A63-A883-ED555D693E05}"/>
    <dgm:cxn modelId="{60D529B4-E258-47C3-9E68-5F2F37C68DFF}" type="presOf" srcId="{FCE0C1F0-B179-42EB-984D-A2D09B2919D3}" destId="{AF94B643-9134-40C8-9E3A-B33359443E79}" srcOrd="0" destOrd="0" presId="urn:microsoft.com/office/officeart/2005/8/layout/radial1"/>
    <dgm:cxn modelId="{C04070B6-4AB9-4325-8B05-8D867CCBABFA}" type="presOf" srcId="{083C665D-BC5F-4121-8A29-7DEA1380A2AE}" destId="{88669D54-1C48-4006-9DE6-536680DC1ABC}" srcOrd="0" destOrd="0" presId="urn:microsoft.com/office/officeart/2005/8/layout/radial1"/>
    <dgm:cxn modelId="{B160E3B8-C968-4E71-966F-5A3C922C3CB3}" type="presOf" srcId="{A0EAFE5F-2E1D-4F75-852B-01EA31AD08E9}" destId="{7DCD180F-205B-4394-B5F8-0B7376DDB47F}" srcOrd="0" destOrd="0" presId="urn:microsoft.com/office/officeart/2005/8/layout/radial1"/>
    <dgm:cxn modelId="{6CC24CC8-F574-4F71-BD91-B6CD746B8AB1}" type="presOf" srcId="{EF625682-90C1-4429-BC51-E97330370D97}" destId="{FAA213CC-3599-40ED-BC60-721E5DE690EA}" srcOrd="1" destOrd="0" presId="urn:microsoft.com/office/officeart/2005/8/layout/radial1"/>
    <dgm:cxn modelId="{F3C781CB-714F-4AA6-A311-EC48B284818D}" type="presOf" srcId="{39A4D8F8-8D93-4BEA-B367-71F77D719A1E}" destId="{AC883F33-EA3F-4681-8EE9-0856D81533C9}" srcOrd="1" destOrd="0" presId="urn:microsoft.com/office/officeart/2005/8/layout/radial1"/>
    <dgm:cxn modelId="{0D0005F0-1786-4322-BF1A-926ECB313DB9}" type="presOf" srcId="{0467BBAD-84DB-4D87-BC10-9F08895AAF54}" destId="{CFB79E48-B9B7-45F3-829C-5BC2C0ACBA88}" srcOrd="0" destOrd="0" presId="urn:microsoft.com/office/officeart/2005/8/layout/radial1"/>
    <dgm:cxn modelId="{97D268F6-3757-4515-843E-9C7B60FAF5D8}" type="presOf" srcId="{EF625682-90C1-4429-BC51-E97330370D97}" destId="{55B1EC5A-E224-438A-9212-85316E55910D}" srcOrd="0" destOrd="0" presId="urn:microsoft.com/office/officeart/2005/8/layout/radial1"/>
    <dgm:cxn modelId="{C364C1F4-EB88-4D4F-A39D-8EB6BA8A6091}" type="presParOf" srcId="{EA28CAB4-30AE-474B-BD7A-D1B056D30D93}" destId="{88669D54-1C48-4006-9DE6-536680DC1ABC}" srcOrd="0" destOrd="0" presId="urn:microsoft.com/office/officeart/2005/8/layout/radial1"/>
    <dgm:cxn modelId="{3A147457-8282-4828-907D-7BB5F6F1B6E2}" type="presParOf" srcId="{EA28CAB4-30AE-474B-BD7A-D1B056D30D93}" destId="{55B1EC5A-E224-438A-9212-85316E55910D}" srcOrd="1" destOrd="0" presId="urn:microsoft.com/office/officeart/2005/8/layout/radial1"/>
    <dgm:cxn modelId="{36A12E49-F510-4425-A94C-23FDA4D36DF4}" type="presParOf" srcId="{55B1EC5A-E224-438A-9212-85316E55910D}" destId="{FAA213CC-3599-40ED-BC60-721E5DE690EA}" srcOrd="0" destOrd="0" presId="urn:microsoft.com/office/officeart/2005/8/layout/radial1"/>
    <dgm:cxn modelId="{50272760-3CFA-42D8-A4D0-F4A320010DCC}" type="presParOf" srcId="{EA28CAB4-30AE-474B-BD7A-D1B056D30D93}" destId="{D421A99F-0D0B-43BC-9B0B-CE4FA7AF7A2D}" srcOrd="2" destOrd="0" presId="urn:microsoft.com/office/officeart/2005/8/layout/radial1"/>
    <dgm:cxn modelId="{48382A64-AA53-4E34-B3D9-9D218C2CEE1E}" type="presParOf" srcId="{EA28CAB4-30AE-474B-BD7A-D1B056D30D93}" destId="{4DE62AEF-27D1-4B44-9693-3C81071D864F}" srcOrd="3" destOrd="0" presId="urn:microsoft.com/office/officeart/2005/8/layout/radial1"/>
    <dgm:cxn modelId="{7D812A8F-E1F6-450B-BD8C-8FCB6A5A6EAF}" type="presParOf" srcId="{4DE62AEF-27D1-4B44-9693-3C81071D864F}" destId="{AC883F33-EA3F-4681-8EE9-0856D81533C9}" srcOrd="0" destOrd="0" presId="urn:microsoft.com/office/officeart/2005/8/layout/radial1"/>
    <dgm:cxn modelId="{87A088BD-5047-4A15-BC49-7C4ABC5DAAC2}" type="presParOf" srcId="{EA28CAB4-30AE-474B-BD7A-D1B056D30D93}" destId="{CF88F31A-EC70-4359-B30E-64C4585EACF3}" srcOrd="4" destOrd="0" presId="urn:microsoft.com/office/officeart/2005/8/layout/radial1"/>
    <dgm:cxn modelId="{75CBF5A5-6A01-4A74-BD73-94E2ABEE7EA8}" type="presParOf" srcId="{EA28CAB4-30AE-474B-BD7A-D1B056D30D93}" destId="{1AD81B0B-1991-40DF-9F8C-6D368EB64C51}" srcOrd="5" destOrd="0" presId="urn:microsoft.com/office/officeart/2005/8/layout/radial1"/>
    <dgm:cxn modelId="{FCB34966-5DC3-4B34-BA4F-4147D04AC82D}" type="presParOf" srcId="{1AD81B0B-1991-40DF-9F8C-6D368EB64C51}" destId="{C53282AB-D9F6-4B03-A54F-A8401B3E1E67}" srcOrd="0" destOrd="0" presId="urn:microsoft.com/office/officeart/2005/8/layout/radial1"/>
    <dgm:cxn modelId="{24C94013-85F4-47B4-A6D7-0EE4DF54C5AC}" type="presParOf" srcId="{EA28CAB4-30AE-474B-BD7A-D1B056D30D93}" destId="{7DCD180F-205B-4394-B5F8-0B7376DDB47F}" srcOrd="6" destOrd="0" presId="urn:microsoft.com/office/officeart/2005/8/layout/radial1"/>
    <dgm:cxn modelId="{C6ABAF19-03CE-433F-B3D0-276B5FAA116D}" type="presParOf" srcId="{EA28CAB4-30AE-474B-BD7A-D1B056D30D93}" destId="{57844DD0-E0A0-4133-AE5C-647E62128823}" srcOrd="7" destOrd="0" presId="urn:microsoft.com/office/officeart/2005/8/layout/radial1"/>
    <dgm:cxn modelId="{4019873B-C478-465A-8DF2-F4DBDAF0518B}" type="presParOf" srcId="{57844DD0-E0A0-4133-AE5C-647E62128823}" destId="{016B08E6-DE61-4781-BF84-2DAF4ECE20AB}" srcOrd="0" destOrd="0" presId="urn:microsoft.com/office/officeart/2005/8/layout/radial1"/>
    <dgm:cxn modelId="{511898C9-2BAE-4F4D-8915-9D5968B1F973}" type="presParOf" srcId="{EA28CAB4-30AE-474B-BD7A-D1B056D30D93}" destId="{3314993F-7A13-4D14-A08D-5F9CE1FBA7A6}" srcOrd="8" destOrd="0" presId="urn:microsoft.com/office/officeart/2005/8/layout/radial1"/>
    <dgm:cxn modelId="{2E43E8EF-2634-4DE5-82E2-B3977A5DCF17}" type="presParOf" srcId="{EA28CAB4-30AE-474B-BD7A-D1B056D30D93}" destId="{AF94B643-9134-40C8-9E3A-B33359443E79}" srcOrd="9" destOrd="0" presId="urn:microsoft.com/office/officeart/2005/8/layout/radial1"/>
    <dgm:cxn modelId="{5AD42BEC-13E1-467D-8BA3-725EDCE6BD6B}" type="presParOf" srcId="{AF94B643-9134-40C8-9E3A-B33359443E79}" destId="{5C87AE08-883B-4D12-A6F3-F84BE580F4EC}" srcOrd="0" destOrd="0" presId="urn:microsoft.com/office/officeart/2005/8/layout/radial1"/>
    <dgm:cxn modelId="{89D14098-0049-4BED-8461-0F6C67C9792D}" type="presParOf" srcId="{EA28CAB4-30AE-474B-BD7A-D1B056D30D93}" destId="{CFB79E48-B9B7-45F3-829C-5BC2C0ACBA88}" srcOrd="10" destOrd="0" presId="urn:microsoft.com/office/officeart/2005/8/layout/radial1"/>
    <dgm:cxn modelId="{3C3D8E43-77F9-4DF7-81A7-418FAED744B6}" type="presParOf" srcId="{EA28CAB4-30AE-474B-BD7A-D1B056D30D93}" destId="{E9D94C2A-7974-4BC8-A085-18BA8081BDAB}" srcOrd="11" destOrd="0" presId="urn:microsoft.com/office/officeart/2005/8/layout/radial1"/>
    <dgm:cxn modelId="{E4E807DD-DAC1-477A-B8C9-FF2246DFDAF7}" type="presParOf" srcId="{E9D94C2A-7974-4BC8-A085-18BA8081BDAB}" destId="{1BC8C72D-D9B5-40B5-970A-B6E8BCA279D8}" srcOrd="0" destOrd="0" presId="urn:microsoft.com/office/officeart/2005/8/layout/radial1"/>
    <dgm:cxn modelId="{E6D950B8-A4C4-4D47-83AB-F29814BD5BEC}" type="presParOf" srcId="{EA28CAB4-30AE-474B-BD7A-D1B056D30D93}" destId="{88C72E25-579F-4900-85C4-D96508013051}"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C1224F2-74CC-4DE2-8ABB-45DFF73E1025}"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E1404C63-6FB2-4020-8014-77929F4999D6}">
      <dgm:prSet phldrT="[Text]"/>
      <dgm:spPr>
        <a:solidFill>
          <a:schemeClr val="tx2"/>
        </a:solidFill>
      </dgm:spPr>
      <dgm:t>
        <a:bodyPr/>
        <a:lstStyle/>
        <a:p>
          <a:r>
            <a:rPr lang="en-US" dirty="0"/>
            <a:t>Medications</a:t>
          </a:r>
        </a:p>
      </dgm:t>
    </dgm:pt>
    <dgm:pt modelId="{79F0BA55-D3E5-495D-9A5D-CC37366AFE23}" type="parTrans" cxnId="{9FDFC750-6954-4B2F-82EF-D98AB21FF431}">
      <dgm:prSet/>
      <dgm:spPr/>
      <dgm:t>
        <a:bodyPr/>
        <a:lstStyle/>
        <a:p>
          <a:endParaRPr lang="en-US"/>
        </a:p>
      </dgm:t>
    </dgm:pt>
    <dgm:pt modelId="{175B73D2-455C-4583-A8AD-152A45360CF2}" type="sibTrans" cxnId="{9FDFC750-6954-4B2F-82EF-D98AB21FF431}">
      <dgm:prSet/>
      <dgm:spPr/>
      <dgm:t>
        <a:bodyPr/>
        <a:lstStyle/>
        <a:p>
          <a:endParaRPr lang="en-US"/>
        </a:p>
      </dgm:t>
    </dgm:pt>
    <dgm:pt modelId="{68ED8430-5D19-4EA4-A1AD-8D67D75E4AB7}">
      <dgm:prSet phldrT="[Text]"/>
      <dgm:spPr>
        <a:solidFill>
          <a:srgbClr val="002060"/>
        </a:solidFill>
      </dgm:spPr>
      <dgm:t>
        <a:bodyPr/>
        <a:lstStyle/>
        <a:p>
          <a:r>
            <a:rPr lang="en-US" dirty="0"/>
            <a:t>NSAIDs</a:t>
          </a:r>
        </a:p>
      </dgm:t>
    </dgm:pt>
    <dgm:pt modelId="{51C00EDE-47D6-4193-99FE-3F0B1B28C737}" type="parTrans" cxnId="{E8A10002-85DF-41C8-AA88-672E7BC0BABB}">
      <dgm:prSet/>
      <dgm:spPr/>
      <dgm:t>
        <a:bodyPr/>
        <a:lstStyle/>
        <a:p>
          <a:endParaRPr lang="en-US"/>
        </a:p>
      </dgm:t>
    </dgm:pt>
    <dgm:pt modelId="{8B69FEF6-E412-4CAA-96B8-7828AC6C867A}" type="sibTrans" cxnId="{E8A10002-85DF-41C8-AA88-672E7BC0BABB}">
      <dgm:prSet/>
      <dgm:spPr/>
      <dgm:t>
        <a:bodyPr/>
        <a:lstStyle/>
        <a:p>
          <a:endParaRPr lang="en-US"/>
        </a:p>
      </dgm:t>
    </dgm:pt>
    <dgm:pt modelId="{F610D803-438C-45EA-B861-18D2906534D9}">
      <dgm:prSet phldrT="[Text]"/>
      <dgm:spPr>
        <a:solidFill>
          <a:srgbClr val="002060"/>
        </a:solidFill>
      </dgm:spPr>
      <dgm:t>
        <a:bodyPr/>
        <a:lstStyle/>
        <a:p>
          <a:r>
            <a:rPr lang="en-US" dirty="0"/>
            <a:t>Analgesia</a:t>
          </a:r>
        </a:p>
      </dgm:t>
    </dgm:pt>
    <dgm:pt modelId="{DE8230DA-5A72-4A78-A4E1-724B85180669}" type="parTrans" cxnId="{94E34F3B-34E4-49C4-96F5-831E4F5FB3D3}">
      <dgm:prSet/>
      <dgm:spPr/>
      <dgm:t>
        <a:bodyPr/>
        <a:lstStyle/>
        <a:p>
          <a:endParaRPr lang="en-US"/>
        </a:p>
      </dgm:t>
    </dgm:pt>
    <dgm:pt modelId="{569742F8-5DAE-4386-8238-70CE238F1E3C}" type="sibTrans" cxnId="{94E34F3B-34E4-49C4-96F5-831E4F5FB3D3}">
      <dgm:prSet/>
      <dgm:spPr/>
      <dgm:t>
        <a:bodyPr/>
        <a:lstStyle/>
        <a:p>
          <a:endParaRPr lang="en-US"/>
        </a:p>
      </dgm:t>
    </dgm:pt>
    <dgm:pt modelId="{E21ADC48-48FB-4C57-A46D-CD3C92BB4CD0}">
      <dgm:prSet phldrT="[Text]"/>
      <dgm:spPr>
        <a:solidFill>
          <a:srgbClr val="002060"/>
        </a:solidFill>
      </dgm:spPr>
      <dgm:t>
        <a:bodyPr/>
        <a:lstStyle/>
        <a:p>
          <a:r>
            <a:rPr lang="en-US" dirty="0"/>
            <a:t>DMARDs for peripheral disease</a:t>
          </a:r>
        </a:p>
      </dgm:t>
    </dgm:pt>
    <dgm:pt modelId="{22963D2F-59F4-4AC6-B5BD-1B6E43B1914B}" type="parTrans" cxnId="{7028076B-F4EB-4359-A397-68753456A097}">
      <dgm:prSet/>
      <dgm:spPr/>
      <dgm:t>
        <a:bodyPr/>
        <a:lstStyle/>
        <a:p>
          <a:endParaRPr lang="en-US"/>
        </a:p>
      </dgm:t>
    </dgm:pt>
    <dgm:pt modelId="{CCC6BEE1-48B7-4579-A404-5A00E52BC284}" type="sibTrans" cxnId="{7028076B-F4EB-4359-A397-68753456A097}">
      <dgm:prSet/>
      <dgm:spPr/>
      <dgm:t>
        <a:bodyPr/>
        <a:lstStyle/>
        <a:p>
          <a:endParaRPr lang="en-US"/>
        </a:p>
      </dgm:t>
    </dgm:pt>
    <dgm:pt modelId="{05E9F89F-654E-430B-AD54-E8A752E9BF58}">
      <dgm:prSet phldrT="[Text]"/>
      <dgm:spPr>
        <a:solidFill>
          <a:srgbClr val="002060"/>
        </a:solidFill>
      </dgm:spPr>
      <dgm:t>
        <a:bodyPr/>
        <a:lstStyle/>
        <a:p>
          <a:r>
            <a:rPr lang="en-US" dirty="0"/>
            <a:t>Biologics</a:t>
          </a:r>
        </a:p>
      </dgm:t>
    </dgm:pt>
    <dgm:pt modelId="{621C8132-25D7-431D-8EE0-17782399BF43}" type="parTrans" cxnId="{0B54DD46-4BDC-45FE-A85D-EB4140D5631D}">
      <dgm:prSet/>
      <dgm:spPr/>
      <dgm:t>
        <a:bodyPr/>
        <a:lstStyle/>
        <a:p>
          <a:endParaRPr lang="en-US"/>
        </a:p>
      </dgm:t>
    </dgm:pt>
    <dgm:pt modelId="{64AC7D51-E4B7-4496-A87D-44D1FB1EA33A}" type="sibTrans" cxnId="{0B54DD46-4BDC-45FE-A85D-EB4140D5631D}">
      <dgm:prSet/>
      <dgm:spPr/>
      <dgm:t>
        <a:bodyPr/>
        <a:lstStyle/>
        <a:p>
          <a:endParaRPr lang="en-US"/>
        </a:p>
      </dgm:t>
    </dgm:pt>
    <dgm:pt modelId="{B5A94DFF-F6D6-4225-896D-7F18DD8AC920}">
      <dgm:prSet phldrT="[Text]"/>
      <dgm:spPr>
        <a:solidFill>
          <a:srgbClr val="002060"/>
        </a:solidFill>
      </dgm:spPr>
      <dgm:t>
        <a:bodyPr/>
        <a:lstStyle/>
        <a:p>
          <a:r>
            <a:rPr lang="en-US" dirty="0"/>
            <a:t>Injections – joint/soft tissue/IM</a:t>
          </a:r>
        </a:p>
      </dgm:t>
    </dgm:pt>
    <dgm:pt modelId="{63E744D8-8E44-443B-818D-59350E8968A2}" type="parTrans" cxnId="{A0CC975D-36AE-455B-92FF-E24780666FDB}">
      <dgm:prSet/>
      <dgm:spPr/>
      <dgm:t>
        <a:bodyPr/>
        <a:lstStyle/>
        <a:p>
          <a:endParaRPr lang="en-US"/>
        </a:p>
      </dgm:t>
    </dgm:pt>
    <dgm:pt modelId="{902DC385-BA5C-4E46-9E82-CE9F6BF29E39}" type="sibTrans" cxnId="{A0CC975D-36AE-455B-92FF-E24780666FDB}">
      <dgm:prSet/>
      <dgm:spPr/>
      <dgm:t>
        <a:bodyPr/>
        <a:lstStyle/>
        <a:p>
          <a:endParaRPr lang="en-US"/>
        </a:p>
      </dgm:t>
    </dgm:pt>
    <dgm:pt modelId="{618954D0-39B7-4A14-BCD8-A3E51BF23348}" type="pres">
      <dgm:prSet presAssocID="{2C1224F2-74CC-4DE2-8ABB-45DFF73E1025}" presName="cycle" presStyleCnt="0">
        <dgm:presLayoutVars>
          <dgm:chMax val="1"/>
          <dgm:dir/>
          <dgm:animLvl val="ctr"/>
          <dgm:resizeHandles val="exact"/>
        </dgm:presLayoutVars>
      </dgm:prSet>
      <dgm:spPr/>
    </dgm:pt>
    <dgm:pt modelId="{ADC8BA7E-063E-4EBD-9C63-2FAFC8C2A1CE}" type="pres">
      <dgm:prSet presAssocID="{E1404C63-6FB2-4020-8014-77929F4999D6}" presName="centerShape" presStyleLbl="node0" presStyleIdx="0" presStyleCnt="1"/>
      <dgm:spPr/>
    </dgm:pt>
    <dgm:pt modelId="{2B1475FD-21C4-41B9-AECE-3F4160FE6E68}" type="pres">
      <dgm:prSet presAssocID="{51C00EDE-47D6-4193-99FE-3F0B1B28C737}" presName="Name9" presStyleLbl="parChTrans1D2" presStyleIdx="0" presStyleCnt="5"/>
      <dgm:spPr/>
    </dgm:pt>
    <dgm:pt modelId="{ACF8199D-C523-4E76-A11B-49A4BD5F10EC}" type="pres">
      <dgm:prSet presAssocID="{51C00EDE-47D6-4193-99FE-3F0B1B28C737}" presName="connTx" presStyleLbl="parChTrans1D2" presStyleIdx="0" presStyleCnt="5"/>
      <dgm:spPr/>
    </dgm:pt>
    <dgm:pt modelId="{8FE9BCDF-CC11-465C-963A-215A8C229D74}" type="pres">
      <dgm:prSet presAssocID="{68ED8430-5D19-4EA4-A1AD-8D67D75E4AB7}" presName="node" presStyleLbl="node1" presStyleIdx="0" presStyleCnt="5">
        <dgm:presLayoutVars>
          <dgm:bulletEnabled val="1"/>
        </dgm:presLayoutVars>
      </dgm:prSet>
      <dgm:spPr/>
    </dgm:pt>
    <dgm:pt modelId="{DF8D41D0-D1DC-4C3C-8B3D-BED9C1025304}" type="pres">
      <dgm:prSet presAssocID="{DE8230DA-5A72-4A78-A4E1-724B85180669}" presName="Name9" presStyleLbl="parChTrans1D2" presStyleIdx="1" presStyleCnt="5"/>
      <dgm:spPr/>
    </dgm:pt>
    <dgm:pt modelId="{9374EEB5-E874-4D2C-9D7C-0C17AE7188D6}" type="pres">
      <dgm:prSet presAssocID="{DE8230DA-5A72-4A78-A4E1-724B85180669}" presName="connTx" presStyleLbl="parChTrans1D2" presStyleIdx="1" presStyleCnt="5"/>
      <dgm:spPr/>
    </dgm:pt>
    <dgm:pt modelId="{87496224-C190-43BE-8D28-BE599B3BB52D}" type="pres">
      <dgm:prSet presAssocID="{F610D803-438C-45EA-B861-18D2906534D9}" presName="node" presStyleLbl="node1" presStyleIdx="1" presStyleCnt="5">
        <dgm:presLayoutVars>
          <dgm:bulletEnabled val="1"/>
        </dgm:presLayoutVars>
      </dgm:prSet>
      <dgm:spPr/>
    </dgm:pt>
    <dgm:pt modelId="{6CF83DA7-F3EE-4F9F-A42D-B6BAF6FEBD85}" type="pres">
      <dgm:prSet presAssocID="{22963D2F-59F4-4AC6-B5BD-1B6E43B1914B}" presName="Name9" presStyleLbl="parChTrans1D2" presStyleIdx="2" presStyleCnt="5"/>
      <dgm:spPr/>
    </dgm:pt>
    <dgm:pt modelId="{9ADA7120-C580-42D3-AAFC-FF5568EB67C2}" type="pres">
      <dgm:prSet presAssocID="{22963D2F-59F4-4AC6-B5BD-1B6E43B1914B}" presName="connTx" presStyleLbl="parChTrans1D2" presStyleIdx="2" presStyleCnt="5"/>
      <dgm:spPr/>
    </dgm:pt>
    <dgm:pt modelId="{BF3A1A7E-B554-4768-91F6-AF77FC16E29C}" type="pres">
      <dgm:prSet presAssocID="{E21ADC48-48FB-4C57-A46D-CD3C92BB4CD0}" presName="node" presStyleLbl="node1" presStyleIdx="2" presStyleCnt="5">
        <dgm:presLayoutVars>
          <dgm:bulletEnabled val="1"/>
        </dgm:presLayoutVars>
      </dgm:prSet>
      <dgm:spPr/>
    </dgm:pt>
    <dgm:pt modelId="{1B8B61A0-960B-42C5-A4C6-62D7F8C5D076}" type="pres">
      <dgm:prSet presAssocID="{621C8132-25D7-431D-8EE0-17782399BF43}" presName="Name9" presStyleLbl="parChTrans1D2" presStyleIdx="3" presStyleCnt="5"/>
      <dgm:spPr/>
    </dgm:pt>
    <dgm:pt modelId="{6A684659-7DBB-4D06-A03A-80D2D1A3B56C}" type="pres">
      <dgm:prSet presAssocID="{621C8132-25D7-431D-8EE0-17782399BF43}" presName="connTx" presStyleLbl="parChTrans1D2" presStyleIdx="3" presStyleCnt="5"/>
      <dgm:spPr/>
    </dgm:pt>
    <dgm:pt modelId="{7277AFF1-C522-4D23-8766-180D29193091}" type="pres">
      <dgm:prSet presAssocID="{05E9F89F-654E-430B-AD54-E8A752E9BF58}" presName="node" presStyleLbl="node1" presStyleIdx="3" presStyleCnt="5">
        <dgm:presLayoutVars>
          <dgm:bulletEnabled val="1"/>
        </dgm:presLayoutVars>
      </dgm:prSet>
      <dgm:spPr/>
    </dgm:pt>
    <dgm:pt modelId="{49F1F8F1-1714-42C3-BD7A-3181F72A7802}" type="pres">
      <dgm:prSet presAssocID="{63E744D8-8E44-443B-818D-59350E8968A2}" presName="Name9" presStyleLbl="parChTrans1D2" presStyleIdx="4" presStyleCnt="5"/>
      <dgm:spPr/>
    </dgm:pt>
    <dgm:pt modelId="{AFDF887B-0AF4-4EF6-BCD7-8D96875120F1}" type="pres">
      <dgm:prSet presAssocID="{63E744D8-8E44-443B-818D-59350E8968A2}" presName="connTx" presStyleLbl="parChTrans1D2" presStyleIdx="4" presStyleCnt="5"/>
      <dgm:spPr/>
    </dgm:pt>
    <dgm:pt modelId="{AD65A8BB-E500-4617-9F9A-B009DC5B90CA}" type="pres">
      <dgm:prSet presAssocID="{B5A94DFF-F6D6-4225-896D-7F18DD8AC920}" presName="node" presStyleLbl="node1" presStyleIdx="4" presStyleCnt="5">
        <dgm:presLayoutVars>
          <dgm:bulletEnabled val="1"/>
        </dgm:presLayoutVars>
      </dgm:prSet>
      <dgm:spPr/>
    </dgm:pt>
  </dgm:ptLst>
  <dgm:cxnLst>
    <dgm:cxn modelId="{E8A10002-85DF-41C8-AA88-672E7BC0BABB}" srcId="{E1404C63-6FB2-4020-8014-77929F4999D6}" destId="{68ED8430-5D19-4EA4-A1AD-8D67D75E4AB7}" srcOrd="0" destOrd="0" parTransId="{51C00EDE-47D6-4193-99FE-3F0B1B28C737}" sibTransId="{8B69FEF6-E412-4CAA-96B8-7828AC6C867A}"/>
    <dgm:cxn modelId="{3272F50A-370E-4842-8BC6-4C15EC642C97}" type="presOf" srcId="{F610D803-438C-45EA-B861-18D2906534D9}" destId="{87496224-C190-43BE-8D28-BE599B3BB52D}" srcOrd="0" destOrd="0" presId="urn:microsoft.com/office/officeart/2005/8/layout/radial1"/>
    <dgm:cxn modelId="{1BE6DD0B-5779-40E7-870F-1753C6F891AE}" type="presOf" srcId="{68ED8430-5D19-4EA4-A1AD-8D67D75E4AB7}" destId="{8FE9BCDF-CC11-465C-963A-215A8C229D74}" srcOrd="0" destOrd="0" presId="urn:microsoft.com/office/officeart/2005/8/layout/radial1"/>
    <dgm:cxn modelId="{94E34F3B-34E4-49C4-96F5-831E4F5FB3D3}" srcId="{E1404C63-6FB2-4020-8014-77929F4999D6}" destId="{F610D803-438C-45EA-B861-18D2906534D9}" srcOrd="1" destOrd="0" parTransId="{DE8230DA-5A72-4A78-A4E1-724B85180669}" sibTransId="{569742F8-5DAE-4386-8238-70CE238F1E3C}"/>
    <dgm:cxn modelId="{A0CC975D-36AE-455B-92FF-E24780666FDB}" srcId="{E1404C63-6FB2-4020-8014-77929F4999D6}" destId="{B5A94DFF-F6D6-4225-896D-7F18DD8AC920}" srcOrd="4" destOrd="0" parTransId="{63E744D8-8E44-443B-818D-59350E8968A2}" sibTransId="{902DC385-BA5C-4E46-9E82-CE9F6BF29E39}"/>
    <dgm:cxn modelId="{01C56562-8E02-441C-9190-2DD979DB34DD}" type="presOf" srcId="{2C1224F2-74CC-4DE2-8ABB-45DFF73E1025}" destId="{618954D0-39B7-4A14-BCD8-A3E51BF23348}" srcOrd="0" destOrd="0" presId="urn:microsoft.com/office/officeart/2005/8/layout/radial1"/>
    <dgm:cxn modelId="{0B54DD46-4BDC-45FE-A85D-EB4140D5631D}" srcId="{E1404C63-6FB2-4020-8014-77929F4999D6}" destId="{05E9F89F-654E-430B-AD54-E8A752E9BF58}" srcOrd="3" destOrd="0" parTransId="{621C8132-25D7-431D-8EE0-17782399BF43}" sibTransId="{64AC7D51-E4B7-4496-A87D-44D1FB1EA33A}"/>
    <dgm:cxn modelId="{8AD6EB46-1883-4584-BCB6-0CBA23E814CB}" type="presOf" srcId="{05E9F89F-654E-430B-AD54-E8A752E9BF58}" destId="{7277AFF1-C522-4D23-8766-180D29193091}" srcOrd="0" destOrd="0" presId="urn:microsoft.com/office/officeart/2005/8/layout/radial1"/>
    <dgm:cxn modelId="{07469968-391B-4374-93AA-757D0DB52C1E}" type="presOf" srcId="{51C00EDE-47D6-4193-99FE-3F0B1B28C737}" destId="{2B1475FD-21C4-41B9-AECE-3F4160FE6E68}" srcOrd="0" destOrd="0" presId="urn:microsoft.com/office/officeart/2005/8/layout/radial1"/>
    <dgm:cxn modelId="{25DEEB68-D75C-4E31-B1AE-794321B4A11C}" type="presOf" srcId="{621C8132-25D7-431D-8EE0-17782399BF43}" destId="{6A684659-7DBB-4D06-A03A-80D2D1A3B56C}" srcOrd="1" destOrd="0" presId="urn:microsoft.com/office/officeart/2005/8/layout/radial1"/>
    <dgm:cxn modelId="{0959244A-8E70-4010-A0F0-E4AC38B4D461}" type="presOf" srcId="{E1404C63-6FB2-4020-8014-77929F4999D6}" destId="{ADC8BA7E-063E-4EBD-9C63-2FAFC8C2A1CE}" srcOrd="0" destOrd="0" presId="urn:microsoft.com/office/officeart/2005/8/layout/radial1"/>
    <dgm:cxn modelId="{7028076B-F4EB-4359-A397-68753456A097}" srcId="{E1404C63-6FB2-4020-8014-77929F4999D6}" destId="{E21ADC48-48FB-4C57-A46D-CD3C92BB4CD0}" srcOrd="2" destOrd="0" parTransId="{22963D2F-59F4-4AC6-B5BD-1B6E43B1914B}" sibTransId="{CCC6BEE1-48B7-4579-A404-5A00E52BC284}"/>
    <dgm:cxn modelId="{9FDFC750-6954-4B2F-82EF-D98AB21FF431}" srcId="{2C1224F2-74CC-4DE2-8ABB-45DFF73E1025}" destId="{E1404C63-6FB2-4020-8014-77929F4999D6}" srcOrd="0" destOrd="0" parTransId="{79F0BA55-D3E5-495D-9A5D-CC37366AFE23}" sibTransId="{175B73D2-455C-4583-A8AD-152A45360CF2}"/>
    <dgm:cxn modelId="{53F11571-6A00-454E-8151-F9EC9247920F}" type="presOf" srcId="{DE8230DA-5A72-4A78-A4E1-724B85180669}" destId="{9374EEB5-E874-4D2C-9D7C-0C17AE7188D6}" srcOrd="1" destOrd="0" presId="urn:microsoft.com/office/officeart/2005/8/layout/radial1"/>
    <dgm:cxn modelId="{1723A653-338B-4CFA-BE2D-50575176B468}" type="presOf" srcId="{63E744D8-8E44-443B-818D-59350E8968A2}" destId="{AFDF887B-0AF4-4EF6-BCD7-8D96875120F1}" srcOrd="1" destOrd="0" presId="urn:microsoft.com/office/officeart/2005/8/layout/radial1"/>
    <dgm:cxn modelId="{CE0E615A-0FC6-4C93-8FA6-296DF9005BB6}" type="presOf" srcId="{22963D2F-59F4-4AC6-B5BD-1B6E43B1914B}" destId="{6CF83DA7-F3EE-4F9F-A42D-B6BAF6FEBD85}" srcOrd="0" destOrd="0" presId="urn:microsoft.com/office/officeart/2005/8/layout/radial1"/>
    <dgm:cxn modelId="{3AD8CA7D-82CD-47B2-87CC-0C30A1619A20}" type="presOf" srcId="{22963D2F-59F4-4AC6-B5BD-1B6E43B1914B}" destId="{9ADA7120-C580-42D3-AAFC-FF5568EB67C2}" srcOrd="1" destOrd="0" presId="urn:microsoft.com/office/officeart/2005/8/layout/radial1"/>
    <dgm:cxn modelId="{61D73D87-FDBD-47D8-8D0F-B92679BB1E3B}" type="presOf" srcId="{B5A94DFF-F6D6-4225-896D-7F18DD8AC920}" destId="{AD65A8BB-E500-4617-9F9A-B009DC5B90CA}" srcOrd="0" destOrd="0" presId="urn:microsoft.com/office/officeart/2005/8/layout/radial1"/>
    <dgm:cxn modelId="{7B4E4691-978A-433D-BA86-40EEB881ACBC}" type="presOf" srcId="{63E744D8-8E44-443B-818D-59350E8968A2}" destId="{49F1F8F1-1714-42C3-BD7A-3181F72A7802}" srcOrd="0" destOrd="0" presId="urn:microsoft.com/office/officeart/2005/8/layout/radial1"/>
    <dgm:cxn modelId="{E9B881B2-6E45-418B-804B-CE3DB861D029}" type="presOf" srcId="{621C8132-25D7-431D-8EE0-17782399BF43}" destId="{1B8B61A0-960B-42C5-A4C6-62D7F8C5D076}" srcOrd="0" destOrd="0" presId="urn:microsoft.com/office/officeart/2005/8/layout/radial1"/>
    <dgm:cxn modelId="{BF2E0FCF-2EC5-4446-86BE-88D4D1BEAC49}" type="presOf" srcId="{DE8230DA-5A72-4A78-A4E1-724B85180669}" destId="{DF8D41D0-D1DC-4C3C-8B3D-BED9C1025304}" srcOrd="0" destOrd="0" presId="urn:microsoft.com/office/officeart/2005/8/layout/radial1"/>
    <dgm:cxn modelId="{FBC9F8EE-1B17-4C50-9B5D-DB5FD2DCC596}" type="presOf" srcId="{E21ADC48-48FB-4C57-A46D-CD3C92BB4CD0}" destId="{BF3A1A7E-B554-4768-91F6-AF77FC16E29C}" srcOrd="0" destOrd="0" presId="urn:microsoft.com/office/officeart/2005/8/layout/radial1"/>
    <dgm:cxn modelId="{9652DBFD-B689-44D3-9049-FA45DC1F882D}" type="presOf" srcId="{51C00EDE-47D6-4193-99FE-3F0B1B28C737}" destId="{ACF8199D-C523-4E76-A11B-49A4BD5F10EC}" srcOrd="1" destOrd="0" presId="urn:microsoft.com/office/officeart/2005/8/layout/radial1"/>
    <dgm:cxn modelId="{3E0DD763-AA16-4A67-9AFE-D3C7403990F0}" type="presParOf" srcId="{618954D0-39B7-4A14-BCD8-A3E51BF23348}" destId="{ADC8BA7E-063E-4EBD-9C63-2FAFC8C2A1CE}" srcOrd="0" destOrd="0" presId="urn:microsoft.com/office/officeart/2005/8/layout/radial1"/>
    <dgm:cxn modelId="{F6F7C4F1-39C3-4DAE-9803-655300B347B8}" type="presParOf" srcId="{618954D0-39B7-4A14-BCD8-A3E51BF23348}" destId="{2B1475FD-21C4-41B9-AECE-3F4160FE6E68}" srcOrd="1" destOrd="0" presId="urn:microsoft.com/office/officeart/2005/8/layout/radial1"/>
    <dgm:cxn modelId="{0F42DD5C-FF6D-4C09-A793-A727FCF45572}" type="presParOf" srcId="{2B1475FD-21C4-41B9-AECE-3F4160FE6E68}" destId="{ACF8199D-C523-4E76-A11B-49A4BD5F10EC}" srcOrd="0" destOrd="0" presId="urn:microsoft.com/office/officeart/2005/8/layout/radial1"/>
    <dgm:cxn modelId="{340D8C78-0C96-461C-A84A-21FBE6CCC88F}" type="presParOf" srcId="{618954D0-39B7-4A14-BCD8-A3E51BF23348}" destId="{8FE9BCDF-CC11-465C-963A-215A8C229D74}" srcOrd="2" destOrd="0" presId="urn:microsoft.com/office/officeart/2005/8/layout/radial1"/>
    <dgm:cxn modelId="{E6B13133-E534-48C1-97E5-6B5040AD0229}" type="presParOf" srcId="{618954D0-39B7-4A14-BCD8-A3E51BF23348}" destId="{DF8D41D0-D1DC-4C3C-8B3D-BED9C1025304}" srcOrd="3" destOrd="0" presId="urn:microsoft.com/office/officeart/2005/8/layout/radial1"/>
    <dgm:cxn modelId="{59E9438D-F0EE-4205-B74F-4D4F89B8CF76}" type="presParOf" srcId="{DF8D41D0-D1DC-4C3C-8B3D-BED9C1025304}" destId="{9374EEB5-E874-4D2C-9D7C-0C17AE7188D6}" srcOrd="0" destOrd="0" presId="urn:microsoft.com/office/officeart/2005/8/layout/radial1"/>
    <dgm:cxn modelId="{2408D801-4EDD-40E1-8E3A-386EDFE51DA1}" type="presParOf" srcId="{618954D0-39B7-4A14-BCD8-A3E51BF23348}" destId="{87496224-C190-43BE-8D28-BE599B3BB52D}" srcOrd="4" destOrd="0" presId="urn:microsoft.com/office/officeart/2005/8/layout/radial1"/>
    <dgm:cxn modelId="{0E5CF7E0-EC8B-4C78-8C78-99D51E764DB1}" type="presParOf" srcId="{618954D0-39B7-4A14-BCD8-A3E51BF23348}" destId="{6CF83DA7-F3EE-4F9F-A42D-B6BAF6FEBD85}" srcOrd="5" destOrd="0" presId="urn:microsoft.com/office/officeart/2005/8/layout/radial1"/>
    <dgm:cxn modelId="{67A1E2DE-59D7-41CB-ABA6-B4A91BC7B147}" type="presParOf" srcId="{6CF83DA7-F3EE-4F9F-A42D-B6BAF6FEBD85}" destId="{9ADA7120-C580-42D3-AAFC-FF5568EB67C2}" srcOrd="0" destOrd="0" presId="urn:microsoft.com/office/officeart/2005/8/layout/radial1"/>
    <dgm:cxn modelId="{1500CF86-19D1-43CA-AF41-0ED5CC25B274}" type="presParOf" srcId="{618954D0-39B7-4A14-BCD8-A3E51BF23348}" destId="{BF3A1A7E-B554-4768-91F6-AF77FC16E29C}" srcOrd="6" destOrd="0" presId="urn:microsoft.com/office/officeart/2005/8/layout/radial1"/>
    <dgm:cxn modelId="{F4C0560C-4D9F-41AF-824A-F5387B359234}" type="presParOf" srcId="{618954D0-39B7-4A14-BCD8-A3E51BF23348}" destId="{1B8B61A0-960B-42C5-A4C6-62D7F8C5D076}" srcOrd="7" destOrd="0" presId="urn:microsoft.com/office/officeart/2005/8/layout/radial1"/>
    <dgm:cxn modelId="{C4DBF2AA-B1E7-4B81-BD2A-D98281806698}" type="presParOf" srcId="{1B8B61A0-960B-42C5-A4C6-62D7F8C5D076}" destId="{6A684659-7DBB-4D06-A03A-80D2D1A3B56C}" srcOrd="0" destOrd="0" presId="urn:microsoft.com/office/officeart/2005/8/layout/radial1"/>
    <dgm:cxn modelId="{F49278D1-696F-448E-AAF9-F627EAA2F72A}" type="presParOf" srcId="{618954D0-39B7-4A14-BCD8-A3E51BF23348}" destId="{7277AFF1-C522-4D23-8766-180D29193091}" srcOrd="8" destOrd="0" presId="urn:microsoft.com/office/officeart/2005/8/layout/radial1"/>
    <dgm:cxn modelId="{5121029F-56BD-4253-9127-2787CD980AE7}" type="presParOf" srcId="{618954D0-39B7-4A14-BCD8-A3E51BF23348}" destId="{49F1F8F1-1714-42C3-BD7A-3181F72A7802}" srcOrd="9" destOrd="0" presId="urn:microsoft.com/office/officeart/2005/8/layout/radial1"/>
    <dgm:cxn modelId="{A629CE9A-A387-4444-AD29-74AB30454C0B}" type="presParOf" srcId="{49F1F8F1-1714-42C3-BD7A-3181F72A7802}" destId="{AFDF887B-0AF4-4EF6-BCD7-8D96875120F1}" srcOrd="0" destOrd="0" presId="urn:microsoft.com/office/officeart/2005/8/layout/radial1"/>
    <dgm:cxn modelId="{67E11AA5-BFF3-4B26-A79B-71D0893B8A79}" type="presParOf" srcId="{618954D0-39B7-4A14-BCD8-A3E51BF23348}" destId="{AD65A8BB-E500-4617-9F9A-B009DC5B90CA}"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4604607-4410-40D7-A199-6A45A8B5097C}"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78C5D651-4BA3-4983-91E0-F89BD3E06D0E}">
      <dgm:prSet phldrT="[Text]"/>
      <dgm:spPr>
        <a:solidFill>
          <a:schemeClr val="tx2"/>
        </a:solidFill>
      </dgm:spPr>
      <dgm:t>
        <a:bodyPr/>
        <a:lstStyle/>
        <a:p>
          <a:r>
            <a:rPr lang="en-US" dirty="0"/>
            <a:t>Exercise</a:t>
          </a:r>
        </a:p>
      </dgm:t>
    </dgm:pt>
    <dgm:pt modelId="{E7B85A7B-351C-46B2-BBD1-CA48AF9ACFBE}" type="parTrans" cxnId="{E8F39D17-6B02-47B1-8B08-01287EBAFCB4}">
      <dgm:prSet/>
      <dgm:spPr/>
      <dgm:t>
        <a:bodyPr/>
        <a:lstStyle/>
        <a:p>
          <a:endParaRPr lang="en-US"/>
        </a:p>
      </dgm:t>
    </dgm:pt>
    <dgm:pt modelId="{9E8DE724-2346-46A0-813A-3B6C46603AEF}" type="sibTrans" cxnId="{E8F39D17-6B02-47B1-8B08-01287EBAFCB4}">
      <dgm:prSet/>
      <dgm:spPr/>
      <dgm:t>
        <a:bodyPr/>
        <a:lstStyle/>
        <a:p>
          <a:endParaRPr lang="en-US"/>
        </a:p>
      </dgm:t>
    </dgm:pt>
    <dgm:pt modelId="{115304B2-1B1F-49E1-8C78-79F71022A456}">
      <dgm:prSet phldrT="[Text]" custT="1"/>
      <dgm:spPr>
        <a:solidFill>
          <a:srgbClr val="002060"/>
        </a:solidFill>
      </dgm:spPr>
      <dgm:t>
        <a:bodyPr/>
        <a:lstStyle/>
        <a:p>
          <a:r>
            <a:rPr lang="en-US" sz="1600" dirty="0"/>
            <a:t>Stretching</a:t>
          </a:r>
        </a:p>
      </dgm:t>
    </dgm:pt>
    <dgm:pt modelId="{EA163D0E-4F61-463A-8F78-103990393D2C}" type="parTrans" cxnId="{BA960CB3-6D66-4F8C-9596-4B6930F33010}">
      <dgm:prSet/>
      <dgm:spPr/>
      <dgm:t>
        <a:bodyPr/>
        <a:lstStyle/>
        <a:p>
          <a:endParaRPr lang="en-US"/>
        </a:p>
      </dgm:t>
    </dgm:pt>
    <dgm:pt modelId="{A21646E0-D139-49A1-A876-3B2C4FB36F0B}" type="sibTrans" cxnId="{BA960CB3-6D66-4F8C-9596-4B6930F33010}">
      <dgm:prSet/>
      <dgm:spPr/>
      <dgm:t>
        <a:bodyPr/>
        <a:lstStyle/>
        <a:p>
          <a:endParaRPr lang="en-US"/>
        </a:p>
      </dgm:t>
    </dgm:pt>
    <dgm:pt modelId="{ADE571C3-3E21-4939-924D-4AF6D351F479}">
      <dgm:prSet phldrT="[Text]" custT="1"/>
      <dgm:spPr>
        <a:solidFill>
          <a:srgbClr val="002060"/>
        </a:solidFill>
      </dgm:spPr>
      <dgm:t>
        <a:bodyPr/>
        <a:lstStyle/>
        <a:p>
          <a:r>
            <a:rPr lang="en-US" sz="1600" dirty="0"/>
            <a:t>Strengthening</a:t>
          </a:r>
        </a:p>
      </dgm:t>
    </dgm:pt>
    <dgm:pt modelId="{0CF4A1CC-7F96-4BA7-BC05-87D660C785FE}" type="parTrans" cxnId="{E1A29774-2084-4B80-80A8-2B2789923511}">
      <dgm:prSet/>
      <dgm:spPr/>
      <dgm:t>
        <a:bodyPr/>
        <a:lstStyle/>
        <a:p>
          <a:endParaRPr lang="en-US"/>
        </a:p>
      </dgm:t>
    </dgm:pt>
    <dgm:pt modelId="{439BE1A4-74D7-45A1-8577-B0A4876D7E69}" type="sibTrans" cxnId="{E1A29774-2084-4B80-80A8-2B2789923511}">
      <dgm:prSet/>
      <dgm:spPr/>
      <dgm:t>
        <a:bodyPr/>
        <a:lstStyle/>
        <a:p>
          <a:endParaRPr lang="en-US"/>
        </a:p>
      </dgm:t>
    </dgm:pt>
    <dgm:pt modelId="{06BD02FD-0374-41AD-8C75-9A047BC6DA09}">
      <dgm:prSet phldrT="[Text]" custT="1"/>
      <dgm:spPr>
        <a:solidFill>
          <a:srgbClr val="002060"/>
        </a:solidFill>
      </dgm:spPr>
      <dgm:t>
        <a:bodyPr/>
        <a:lstStyle/>
        <a:p>
          <a:r>
            <a:rPr lang="en-US" sz="1600" dirty="0"/>
            <a:t>Posture/spinal extension</a:t>
          </a:r>
        </a:p>
      </dgm:t>
    </dgm:pt>
    <dgm:pt modelId="{46275304-1CDF-44A0-B802-6D06F4FA9847}" type="parTrans" cxnId="{88D04782-D8A5-43A6-808C-B352C456A00D}">
      <dgm:prSet/>
      <dgm:spPr/>
      <dgm:t>
        <a:bodyPr/>
        <a:lstStyle/>
        <a:p>
          <a:endParaRPr lang="en-US"/>
        </a:p>
      </dgm:t>
    </dgm:pt>
    <dgm:pt modelId="{C4842D01-920E-4821-894E-1529031E4042}" type="sibTrans" cxnId="{88D04782-D8A5-43A6-808C-B352C456A00D}">
      <dgm:prSet/>
      <dgm:spPr/>
      <dgm:t>
        <a:bodyPr/>
        <a:lstStyle/>
        <a:p>
          <a:endParaRPr lang="en-US"/>
        </a:p>
      </dgm:t>
    </dgm:pt>
    <dgm:pt modelId="{69F135A8-DFC9-40B8-AB36-B7F564C690E0}">
      <dgm:prSet phldrT="[Text]" custT="1"/>
      <dgm:spPr>
        <a:solidFill>
          <a:srgbClr val="002060"/>
        </a:solidFill>
      </dgm:spPr>
      <dgm:t>
        <a:bodyPr/>
        <a:lstStyle/>
        <a:p>
          <a:r>
            <a:rPr lang="en-US" sz="1600" dirty="0"/>
            <a:t>Hydrotherapy</a:t>
          </a:r>
        </a:p>
      </dgm:t>
    </dgm:pt>
    <dgm:pt modelId="{E86A8B83-0E01-49A4-B30A-74E60F58EF5E}" type="parTrans" cxnId="{DC63F8EF-4AB2-4273-91C8-6DEFAE199002}">
      <dgm:prSet/>
      <dgm:spPr/>
      <dgm:t>
        <a:bodyPr/>
        <a:lstStyle/>
        <a:p>
          <a:endParaRPr lang="en-US"/>
        </a:p>
      </dgm:t>
    </dgm:pt>
    <dgm:pt modelId="{C1DE1A1E-618F-47E0-AD01-B430DC971EE5}" type="sibTrans" cxnId="{DC63F8EF-4AB2-4273-91C8-6DEFAE199002}">
      <dgm:prSet/>
      <dgm:spPr/>
      <dgm:t>
        <a:bodyPr/>
        <a:lstStyle/>
        <a:p>
          <a:endParaRPr lang="en-US"/>
        </a:p>
      </dgm:t>
    </dgm:pt>
    <dgm:pt modelId="{BB5FFDE1-5471-44C7-8E4D-F623044A5833}">
      <dgm:prSet phldrT="[Text]" custT="1"/>
      <dgm:spPr>
        <a:solidFill>
          <a:srgbClr val="002060"/>
        </a:solidFill>
      </dgm:spPr>
      <dgm:t>
        <a:bodyPr/>
        <a:lstStyle/>
        <a:p>
          <a:r>
            <a:rPr lang="en-US" sz="1600" dirty="0"/>
            <a:t>CV exercise</a:t>
          </a:r>
        </a:p>
      </dgm:t>
    </dgm:pt>
    <dgm:pt modelId="{30386007-EED2-49A4-8FF1-9B82BBCDA9E9}" type="parTrans" cxnId="{02F8C7B0-B31C-4511-8402-B94F60C8BD1A}">
      <dgm:prSet/>
      <dgm:spPr/>
      <dgm:t>
        <a:bodyPr/>
        <a:lstStyle/>
        <a:p>
          <a:endParaRPr lang="en-US"/>
        </a:p>
      </dgm:t>
    </dgm:pt>
    <dgm:pt modelId="{0BC69D61-23D1-4B14-A66E-96C506FF71BE}" type="sibTrans" cxnId="{02F8C7B0-B31C-4511-8402-B94F60C8BD1A}">
      <dgm:prSet/>
      <dgm:spPr/>
      <dgm:t>
        <a:bodyPr/>
        <a:lstStyle/>
        <a:p>
          <a:endParaRPr lang="en-US"/>
        </a:p>
      </dgm:t>
    </dgm:pt>
    <dgm:pt modelId="{A99BAF72-FFF4-4FF8-AD20-ECAA91D5A1CC}">
      <dgm:prSet phldrT="[Text]" custT="1"/>
      <dgm:spPr>
        <a:solidFill>
          <a:srgbClr val="002060"/>
        </a:solidFill>
      </dgm:spPr>
      <dgm:t>
        <a:bodyPr/>
        <a:lstStyle/>
        <a:p>
          <a:r>
            <a:rPr lang="en-US" sz="1600" dirty="0"/>
            <a:t>Balance</a:t>
          </a:r>
        </a:p>
      </dgm:t>
    </dgm:pt>
    <dgm:pt modelId="{B466779E-EDC2-46AB-8FE9-135D5F3E5058}" type="parTrans" cxnId="{D1A9D0C1-324A-4B1C-B8A7-8C672559E21E}">
      <dgm:prSet/>
      <dgm:spPr/>
      <dgm:t>
        <a:bodyPr/>
        <a:lstStyle/>
        <a:p>
          <a:endParaRPr lang="en-US"/>
        </a:p>
      </dgm:t>
    </dgm:pt>
    <dgm:pt modelId="{64C29A4B-FA39-4ACA-809D-68F7E19A9CB8}" type="sibTrans" cxnId="{D1A9D0C1-324A-4B1C-B8A7-8C672559E21E}">
      <dgm:prSet/>
      <dgm:spPr/>
      <dgm:t>
        <a:bodyPr/>
        <a:lstStyle/>
        <a:p>
          <a:endParaRPr lang="en-US"/>
        </a:p>
      </dgm:t>
    </dgm:pt>
    <dgm:pt modelId="{E7A5F265-807B-4C12-8269-07E4362B4167}" type="pres">
      <dgm:prSet presAssocID="{E4604607-4410-40D7-A199-6A45A8B5097C}" presName="cycle" presStyleCnt="0">
        <dgm:presLayoutVars>
          <dgm:chMax val="1"/>
          <dgm:dir/>
          <dgm:animLvl val="ctr"/>
          <dgm:resizeHandles val="exact"/>
        </dgm:presLayoutVars>
      </dgm:prSet>
      <dgm:spPr/>
    </dgm:pt>
    <dgm:pt modelId="{1AD9917A-32FB-4C87-86BA-64D80794FF44}" type="pres">
      <dgm:prSet presAssocID="{78C5D651-4BA3-4983-91E0-F89BD3E06D0E}" presName="centerShape" presStyleLbl="node0" presStyleIdx="0" presStyleCnt="1"/>
      <dgm:spPr/>
    </dgm:pt>
    <dgm:pt modelId="{4EF3805C-4013-448D-878C-543509D44928}" type="pres">
      <dgm:prSet presAssocID="{EA163D0E-4F61-463A-8F78-103990393D2C}" presName="Name9" presStyleLbl="parChTrans1D2" presStyleIdx="0" presStyleCnt="6"/>
      <dgm:spPr/>
    </dgm:pt>
    <dgm:pt modelId="{A557C2BC-5758-4CB7-B6E3-8AEA4F78E189}" type="pres">
      <dgm:prSet presAssocID="{EA163D0E-4F61-463A-8F78-103990393D2C}" presName="connTx" presStyleLbl="parChTrans1D2" presStyleIdx="0" presStyleCnt="6"/>
      <dgm:spPr/>
    </dgm:pt>
    <dgm:pt modelId="{FCFDE020-7695-44B4-82E8-A489C8E4FB57}" type="pres">
      <dgm:prSet presAssocID="{115304B2-1B1F-49E1-8C78-79F71022A456}" presName="node" presStyleLbl="node1" presStyleIdx="0" presStyleCnt="6">
        <dgm:presLayoutVars>
          <dgm:bulletEnabled val="1"/>
        </dgm:presLayoutVars>
      </dgm:prSet>
      <dgm:spPr/>
    </dgm:pt>
    <dgm:pt modelId="{6AE8A13E-5946-4A99-86B1-9ABFF29D3DA8}" type="pres">
      <dgm:prSet presAssocID="{0CF4A1CC-7F96-4BA7-BC05-87D660C785FE}" presName="Name9" presStyleLbl="parChTrans1D2" presStyleIdx="1" presStyleCnt="6"/>
      <dgm:spPr/>
    </dgm:pt>
    <dgm:pt modelId="{326E7F98-E0CA-4ED3-ACB1-7DFA95D27457}" type="pres">
      <dgm:prSet presAssocID="{0CF4A1CC-7F96-4BA7-BC05-87D660C785FE}" presName="connTx" presStyleLbl="parChTrans1D2" presStyleIdx="1" presStyleCnt="6"/>
      <dgm:spPr/>
    </dgm:pt>
    <dgm:pt modelId="{6D5DA93D-1B2D-45B7-8AAD-76E0270CC87B}" type="pres">
      <dgm:prSet presAssocID="{ADE571C3-3E21-4939-924D-4AF6D351F479}" presName="node" presStyleLbl="node1" presStyleIdx="1" presStyleCnt="6">
        <dgm:presLayoutVars>
          <dgm:bulletEnabled val="1"/>
        </dgm:presLayoutVars>
      </dgm:prSet>
      <dgm:spPr/>
    </dgm:pt>
    <dgm:pt modelId="{7A20B5FB-5B76-4B13-9676-F6496931117E}" type="pres">
      <dgm:prSet presAssocID="{46275304-1CDF-44A0-B802-6D06F4FA9847}" presName="Name9" presStyleLbl="parChTrans1D2" presStyleIdx="2" presStyleCnt="6"/>
      <dgm:spPr/>
    </dgm:pt>
    <dgm:pt modelId="{32A18423-DA22-4719-89A3-CAD4FAA94EB7}" type="pres">
      <dgm:prSet presAssocID="{46275304-1CDF-44A0-B802-6D06F4FA9847}" presName="connTx" presStyleLbl="parChTrans1D2" presStyleIdx="2" presStyleCnt="6"/>
      <dgm:spPr/>
    </dgm:pt>
    <dgm:pt modelId="{A9852643-26D6-405D-9264-C585FBE0C63B}" type="pres">
      <dgm:prSet presAssocID="{06BD02FD-0374-41AD-8C75-9A047BC6DA09}" presName="node" presStyleLbl="node1" presStyleIdx="2" presStyleCnt="6">
        <dgm:presLayoutVars>
          <dgm:bulletEnabled val="1"/>
        </dgm:presLayoutVars>
      </dgm:prSet>
      <dgm:spPr/>
    </dgm:pt>
    <dgm:pt modelId="{AAE6355A-F9EC-49F4-86E1-4AEE5C902731}" type="pres">
      <dgm:prSet presAssocID="{B466779E-EDC2-46AB-8FE9-135D5F3E5058}" presName="Name9" presStyleLbl="parChTrans1D2" presStyleIdx="3" presStyleCnt="6"/>
      <dgm:spPr/>
    </dgm:pt>
    <dgm:pt modelId="{B7666980-D976-452E-BBA8-4AFBBD3AE4E4}" type="pres">
      <dgm:prSet presAssocID="{B466779E-EDC2-46AB-8FE9-135D5F3E5058}" presName="connTx" presStyleLbl="parChTrans1D2" presStyleIdx="3" presStyleCnt="6"/>
      <dgm:spPr/>
    </dgm:pt>
    <dgm:pt modelId="{86C113D6-B41C-4711-8BE1-88E60CBF9187}" type="pres">
      <dgm:prSet presAssocID="{A99BAF72-FFF4-4FF8-AD20-ECAA91D5A1CC}" presName="node" presStyleLbl="node1" presStyleIdx="3" presStyleCnt="6">
        <dgm:presLayoutVars>
          <dgm:bulletEnabled val="1"/>
        </dgm:presLayoutVars>
      </dgm:prSet>
      <dgm:spPr/>
    </dgm:pt>
    <dgm:pt modelId="{097C3461-C086-4D03-A6D3-593D30A04700}" type="pres">
      <dgm:prSet presAssocID="{E86A8B83-0E01-49A4-B30A-74E60F58EF5E}" presName="Name9" presStyleLbl="parChTrans1D2" presStyleIdx="4" presStyleCnt="6"/>
      <dgm:spPr/>
    </dgm:pt>
    <dgm:pt modelId="{FE0C391E-332E-4508-91EB-5BAD94BDA800}" type="pres">
      <dgm:prSet presAssocID="{E86A8B83-0E01-49A4-B30A-74E60F58EF5E}" presName="connTx" presStyleLbl="parChTrans1D2" presStyleIdx="4" presStyleCnt="6"/>
      <dgm:spPr/>
    </dgm:pt>
    <dgm:pt modelId="{DFBE5002-0F77-47BB-8974-79B62E7D51C7}" type="pres">
      <dgm:prSet presAssocID="{69F135A8-DFC9-40B8-AB36-B7F564C690E0}" presName="node" presStyleLbl="node1" presStyleIdx="4" presStyleCnt="6">
        <dgm:presLayoutVars>
          <dgm:bulletEnabled val="1"/>
        </dgm:presLayoutVars>
      </dgm:prSet>
      <dgm:spPr/>
    </dgm:pt>
    <dgm:pt modelId="{8E3AD543-F97E-4863-9943-E8AF8A7443BD}" type="pres">
      <dgm:prSet presAssocID="{30386007-EED2-49A4-8FF1-9B82BBCDA9E9}" presName="Name9" presStyleLbl="parChTrans1D2" presStyleIdx="5" presStyleCnt="6"/>
      <dgm:spPr/>
    </dgm:pt>
    <dgm:pt modelId="{2E8E1687-CE2E-4C93-94C7-03A039A2E852}" type="pres">
      <dgm:prSet presAssocID="{30386007-EED2-49A4-8FF1-9B82BBCDA9E9}" presName="connTx" presStyleLbl="parChTrans1D2" presStyleIdx="5" presStyleCnt="6"/>
      <dgm:spPr/>
    </dgm:pt>
    <dgm:pt modelId="{E2F717B5-EC41-4A5A-A30A-040F11564EAD}" type="pres">
      <dgm:prSet presAssocID="{BB5FFDE1-5471-44C7-8E4D-F623044A5833}" presName="node" presStyleLbl="node1" presStyleIdx="5" presStyleCnt="6">
        <dgm:presLayoutVars>
          <dgm:bulletEnabled val="1"/>
        </dgm:presLayoutVars>
      </dgm:prSet>
      <dgm:spPr/>
    </dgm:pt>
  </dgm:ptLst>
  <dgm:cxnLst>
    <dgm:cxn modelId="{B0A51301-100D-454F-9330-827B9CA341C2}" type="presOf" srcId="{0CF4A1CC-7F96-4BA7-BC05-87D660C785FE}" destId="{326E7F98-E0CA-4ED3-ACB1-7DFA95D27457}" srcOrd="1" destOrd="0" presId="urn:microsoft.com/office/officeart/2005/8/layout/radial1"/>
    <dgm:cxn modelId="{16DC0503-9E77-41E7-965A-DCDBDC0A47FA}" type="presOf" srcId="{BB5FFDE1-5471-44C7-8E4D-F623044A5833}" destId="{E2F717B5-EC41-4A5A-A30A-040F11564EAD}" srcOrd="0" destOrd="0" presId="urn:microsoft.com/office/officeart/2005/8/layout/radial1"/>
    <dgm:cxn modelId="{382E040D-08A3-4844-B191-A968EEB65823}" type="presOf" srcId="{30386007-EED2-49A4-8FF1-9B82BBCDA9E9}" destId="{2E8E1687-CE2E-4C93-94C7-03A039A2E852}" srcOrd="1" destOrd="0" presId="urn:microsoft.com/office/officeart/2005/8/layout/radial1"/>
    <dgm:cxn modelId="{E8F39D17-6B02-47B1-8B08-01287EBAFCB4}" srcId="{E4604607-4410-40D7-A199-6A45A8B5097C}" destId="{78C5D651-4BA3-4983-91E0-F89BD3E06D0E}" srcOrd="0" destOrd="0" parTransId="{E7B85A7B-351C-46B2-BBD1-CA48AF9ACFBE}" sibTransId="{9E8DE724-2346-46A0-813A-3B6C46603AEF}"/>
    <dgm:cxn modelId="{0D675D1B-D923-4E18-A09E-C0E75A3BFCFE}" type="presOf" srcId="{46275304-1CDF-44A0-B802-6D06F4FA9847}" destId="{7A20B5FB-5B76-4B13-9676-F6496931117E}" srcOrd="0" destOrd="0" presId="urn:microsoft.com/office/officeart/2005/8/layout/radial1"/>
    <dgm:cxn modelId="{52830330-D288-4D1E-A378-DE584F752A03}" type="presOf" srcId="{0CF4A1CC-7F96-4BA7-BC05-87D660C785FE}" destId="{6AE8A13E-5946-4A99-86B1-9ABFF29D3DA8}" srcOrd="0" destOrd="0" presId="urn:microsoft.com/office/officeart/2005/8/layout/radial1"/>
    <dgm:cxn modelId="{F6C1C431-BE8B-4A89-97E0-58E7BB14A455}" type="presOf" srcId="{B466779E-EDC2-46AB-8FE9-135D5F3E5058}" destId="{AAE6355A-F9EC-49F4-86E1-4AEE5C902731}" srcOrd="0" destOrd="0" presId="urn:microsoft.com/office/officeart/2005/8/layout/radial1"/>
    <dgm:cxn modelId="{E3C8D048-2706-4EC3-925C-DBA15534093C}" type="presOf" srcId="{ADE571C3-3E21-4939-924D-4AF6D351F479}" destId="{6D5DA93D-1B2D-45B7-8AAD-76E0270CC87B}" srcOrd="0" destOrd="0" presId="urn:microsoft.com/office/officeart/2005/8/layout/radial1"/>
    <dgm:cxn modelId="{85359E49-57DE-4217-9C6E-FF9BA0A02889}" type="presOf" srcId="{E86A8B83-0E01-49A4-B30A-74E60F58EF5E}" destId="{FE0C391E-332E-4508-91EB-5BAD94BDA800}" srcOrd="1" destOrd="0" presId="urn:microsoft.com/office/officeart/2005/8/layout/radial1"/>
    <dgm:cxn modelId="{E1A29774-2084-4B80-80A8-2B2789923511}" srcId="{78C5D651-4BA3-4983-91E0-F89BD3E06D0E}" destId="{ADE571C3-3E21-4939-924D-4AF6D351F479}" srcOrd="1" destOrd="0" parTransId="{0CF4A1CC-7F96-4BA7-BC05-87D660C785FE}" sibTransId="{439BE1A4-74D7-45A1-8577-B0A4876D7E69}"/>
    <dgm:cxn modelId="{48101E75-B343-408C-A588-CA5ED3D00759}" type="presOf" srcId="{E4604607-4410-40D7-A199-6A45A8B5097C}" destId="{E7A5F265-807B-4C12-8269-07E4362B4167}" srcOrd="0" destOrd="0" presId="urn:microsoft.com/office/officeart/2005/8/layout/radial1"/>
    <dgm:cxn modelId="{88D04782-D8A5-43A6-808C-B352C456A00D}" srcId="{78C5D651-4BA3-4983-91E0-F89BD3E06D0E}" destId="{06BD02FD-0374-41AD-8C75-9A047BC6DA09}" srcOrd="2" destOrd="0" parTransId="{46275304-1CDF-44A0-B802-6D06F4FA9847}" sibTransId="{C4842D01-920E-4821-894E-1529031E4042}"/>
    <dgm:cxn modelId="{B3D42284-6C24-435B-8439-CCBDEF0F9D2B}" type="presOf" srcId="{A99BAF72-FFF4-4FF8-AD20-ECAA91D5A1CC}" destId="{86C113D6-B41C-4711-8BE1-88E60CBF9187}" srcOrd="0" destOrd="0" presId="urn:microsoft.com/office/officeart/2005/8/layout/radial1"/>
    <dgm:cxn modelId="{3D445E95-EF1C-45BC-B308-A01112EA9753}" type="presOf" srcId="{EA163D0E-4F61-463A-8F78-103990393D2C}" destId="{A557C2BC-5758-4CB7-B6E3-8AEA4F78E189}" srcOrd="1" destOrd="0" presId="urn:microsoft.com/office/officeart/2005/8/layout/radial1"/>
    <dgm:cxn modelId="{02F8C7B0-B31C-4511-8402-B94F60C8BD1A}" srcId="{78C5D651-4BA3-4983-91E0-F89BD3E06D0E}" destId="{BB5FFDE1-5471-44C7-8E4D-F623044A5833}" srcOrd="5" destOrd="0" parTransId="{30386007-EED2-49A4-8FF1-9B82BBCDA9E9}" sibTransId="{0BC69D61-23D1-4B14-A66E-96C506FF71BE}"/>
    <dgm:cxn modelId="{BA960CB3-6D66-4F8C-9596-4B6930F33010}" srcId="{78C5D651-4BA3-4983-91E0-F89BD3E06D0E}" destId="{115304B2-1B1F-49E1-8C78-79F71022A456}" srcOrd="0" destOrd="0" parTransId="{EA163D0E-4F61-463A-8F78-103990393D2C}" sibTransId="{A21646E0-D139-49A1-A876-3B2C4FB36F0B}"/>
    <dgm:cxn modelId="{5D0770BD-BEFA-4A76-AA15-BA679B7BA8EC}" type="presOf" srcId="{06BD02FD-0374-41AD-8C75-9A047BC6DA09}" destId="{A9852643-26D6-405D-9264-C585FBE0C63B}" srcOrd="0" destOrd="0" presId="urn:microsoft.com/office/officeart/2005/8/layout/radial1"/>
    <dgm:cxn modelId="{D1A9D0C1-324A-4B1C-B8A7-8C672559E21E}" srcId="{78C5D651-4BA3-4983-91E0-F89BD3E06D0E}" destId="{A99BAF72-FFF4-4FF8-AD20-ECAA91D5A1CC}" srcOrd="3" destOrd="0" parTransId="{B466779E-EDC2-46AB-8FE9-135D5F3E5058}" sibTransId="{64C29A4B-FA39-4ACA-809D-68F7E19A9CB8}"/>
    <dgm:cxn modelId="{A5641CC2-7160-497A-A271-4E8806318A4A}" type="presOf" srcId="{69F135A8-DFC9-40B8-AB36-B7F564C690E0}" destId="{DFBE5002-0F77-47BB-8974-79B62E7D51C7}" srcOrd="0" destOrd="0" presId="urn:microsoft.com/office/officeart/2005/8/layout/radial1"/>
    <dgm:cxn modelId="{58DC84C3-77F2-4943-8044-C4EE05E74B8A}" type="presOf" srcId="{115304B2-1B1F-49E1-8C78-79F71022A456}" destId="{FCFDE020-7695-44B4-82E8-A489C8E4FB57}" srcOrd="0" destOrd="0" presId="urn:microsoft.com/office/officeart/2005/8/layout/radial1"/>
    <dgm:cxn modelId="{397606C4-5C4D-499D-A972-3BC5BC9C4AC9}" type="presOf" srcId="{E86A8B83-0E01-49A4-B30A-74E60F58EF5E}" destId="{097C3461-C086-4D03-A6D3-593D30A04700}" srcOrd="0" destOrd="0" presId="urn:microsoft.com/office/officeart/2005/8/layout/radial1"/>
    <dgm:cxn modelId="{790E51CC-657B-4420-88B8-C4B46314D327}" type="presOf" srcId="{B466779E-EDC2-46AB-8FE9-135D5F3E5058}" destId="{B7666980-D976-452E-BBA8-4AFBBD3AE4E4}" srcOrd="1" destOrd="0" presId="urn:microsoft.com/office/officeart/2005/8/layout/radial1"/>
    <dgm:cxn modelId="{5DFD72DE-83F2-4D4A-8AF0-B769A239F4D0}" type="presOf" srcId="{EA163D0E-4F61-463A-8F78-103990393D2C}" destId="{4EF3805C-4013-448D-878C-543509D44928}" srcOrd="0" destOrd="0" presId="urn:microsoft.com/office/officeart/2005/8/layout/radial1"/>
    <dgm:cxn modelId="{2D2151E7-20F6-4F47-809A-AA11907A7F6E}" type="presOf" srcId="{30386007-EED2-49A4-8FF1-9B82BBCDA9E9}" destId="{8E3AD543-F97E-4863-9943-E8AF8A7443BD}" srcOrd="0" destOrd="0" presId="urn:microsoft.com/office/officeart/2005/8/layout/radial1"/>
    <dgm:cxn modelId="{DC63F8EF-4AB2-4273-91C8-6DEFAE199002}" srcId="{78C5D651-4BA3-4983-91E0-F89BD3E06D0E}" destId="{69F135A8-DFC9-40B8-AB36-B7F564C690E0}" srcOrd="4" destOrd="0" parTransId="{E86A8B83-0E01-49A4-B30A-74E60F58EF5E}" sibTransId="{C1DE1A1E-618F-47E0-AD01-B430DC971EE5}"/>
    <dgm:cxn modelId="{70C52CF6-7996-43B9-8898-EB427AEAD783}" type="presOf" srcId="{46275304-1CDF-44A0-B802-6D06F4FA9847}" destId="{32A18423-DA22-4719-89A3-CAD4FAA94EB7}" srcOrd="1" destOrd="0" presId="urn:microsoft.com/office/officeart/2005/8/layout/radial1"/>
    <dgm:cxn modelId="{B264C1FB-1393-4C5D-B840-111264CBACF6}" type="presOf" srcId="{78C5D651-4BA3-4983-91E0-F89BD3E06D0E}" destId="{1AD9917A-32FB-4C87-86BA-64D80794FF44}" srcOrd="0" destOrd="0" presId="urn:microsoft.com/office/officeart/2005/8/layout/radial1"/>
    <dgm:cxn modelId="{7F991221-FF5C-4EF8-A14E-8E3350D4617C}" type="presParOf" srcId="{E7A5F265-807B-4C12-8269-07E4362B4167}" destId="{1AD9917A-32FB-4C87-86BA-64D80794FF44}" srcOrd="0" destOrd="0" presId="urn:microsoft.com/office/officeart/2005/8/layout/radial1"/>
    <dgm:cxn modelId="{80A15778-C04B-4FB6-82F9-5EE16BC11C70}" type="presParOf" srcId="{E7A5F265-807B-4C12-8269-07E4362B4167}" destId="{4EF3805C-4013-448D-878C-543509D44928}" srcOrd="1" destOrd="0" presId="urn:microsoft.com/office/officeart/2005/8/layout/radial1"/>
    <dgm:cxn modelId="{3671691C-9641-429D-8A6D-67B0177D928C}" type="presParOf" srcId="{4EF3805C-4013-448D-878C-543509D44928}" destId="{A557C2BC-5758-4CB7-B6E3-8AEA4F78E189}" srcOrd="0" destOrd="0" presId="urn:microsoft.com/office/officeart/2005/8/layout/radial1"/>
    <dgm:cxn modelId="{5E7AC5B4-6473-4B06-9F06-1A3BBE514C36}" type="presParOf" srcId="{E7A5F265-807B-4C12-8269-07E4362B4167}" destId="{FCFDE020-7695-44B4-82E8-A489C8E4FB57}" srcOrd="2" destOrd="0" presId="urn:microsoft.com/office/officeart/2005/8/layout/radial1"/>
    <dgm:cxn modelId="{3FA9AEB2-3745-477A-A7CD-494835FCA5FF}" type="presParOf" srcId="{E7A5F265-807B-4C12-8269-07E4362B4167}" destId="{6AE8A13E-5946-4A99-86B1-9ABFF29D3DA8}" srcOrd="3" destOrd="0" presId="urn:microsoft.com/office/officeart/2005/8/layout/radial1"/>
    <dgm:cxn modelId="{AA18D268-5308-4FE1-9BCD-D2D8410E34AA}" type="presParOf" srcId="{6AE8A13E-5946-4A99-86B1-9ABFF29D3DA8}" destId="{326E7F98-E0CA-4ED3-ACB1-7DFA95D27457}" srcOrd="0" destOrd="0" presId="urn:microsoft.com/office/officeart/2005/8/layout/radial1"/>
    <dgm:cxn modelId="{50D34E7E-778D-4026-BAB6-C0A5F5C824BB}" type="presParOf" srcId="{E7A5F265-807B-4C12-8269-07E4362B4167}" destId="{6D5DA93D-1B2D-45B7-8AAD-76E0270CC87B}" srcOrd="4" destOrd="0" presId="urn:microsoft.com/office/officeart/2005/8/layout/radial1"/>
    <dgm:cxn modelId="{5D66E856-D6BD-4249-A9B9-D94F59141481}" type="presParOf" srcId="{E7A5F265-807B-4C12-8269-07E4362B4167}" destId="{7A20B5FB-5B76-4B13-9676-F6496931117E}" srcOrd="5" destOrd="0" presId="urn:microsoft.com/office/officeart/2005/8/layout/radial1"/>
    <dgm:cxn modelId="{ED9F5ABB-D762-4973-8747-68D2653D2DBA}" type="presParOf" srcId="{7A20B5FB-5B76-4B13-9676-F6496931117E}" destId="{32A18423-DA22-4719-89A3-CAD4FAA94EB7}" srcOrd="0" destOrd="0" presId="urn:microsoft.com/office/officeart/2005/8/layout/radial1"/>
    <dgm:cxn modelId="{ED01D8A4-6C7A-4EAC-A825-A8F243751173}" type="presParOf" srcId="{E7A5F265-807B-4C12-8269-07E4362B4167}" destId="{A9852643-26D6-405D-9264-C585FBE0C63B}" srcOrd="6" destOrd="0" presId="urn:microsoft.com/office/officeart/2005/8/layout/radial1"/>
    <dgm:cxn modelId="{BBE5D076-537B-413A-BAF5-E99A874F1936}" type="presParOf" srcId="{E7A5F265-807B-4C12-8269-07E4362B4167}" destId="{AAE6355A-F9EC-49F4-86E1-4AEE5C902731}" srcOrd="7" destOrd="0" presId="urn:microsoft.com/office/officeart/2005/8/layout/radial1"/>
    <dgm:cxn modelId="{BB7BDAEF-6815-47F1-873C-CDEA74AA102D}" type="presParOf" srcId="{AAE6355A-F9EC-49F4-86E1-4AEE5C902731}" destId="{B7666980-D976-452E-BBA8-4AFBBD3AE4E4}" srcOrd="0" destOrd="0" presId="urn:microsoft.com/office/officeart/2005/8/layout/radial1"/>
    <dgm:cxn modelId="{1BF59DA5-F2C7-42F5-B1B2-4ABCC66816B2}" type="presParOf" srcId="{E7A5F265-807B-4C12-8269-07E4362B4167}" destId="{86C113D6-B41C-4711-8BE1-88E60CBF9187}" srcOrd="8" destOrd="0" presId="urn:microsoft.com/office/officeart/2005/8/layout/radial1"/>
    <dgm:cxn modelId="{C857D96C-B228-479C-9F44-7678BBD6D6B7}" type="presParOf" srcId="{E7A5F265-807B-4C12-8269-07E4362B4167}" destId="{097C3461-C086-4D03-A6D3-593D30A04700}" srcOrd="9" destOrd="0" presId="urn:microsoft.com/office/officeart/2005/8/layout/radial1"/>
    <dgm:cxn modelId="{74D65FB9-8244-4F65-8197-A5B8F81C3BB8}" type="presParOf" srcId="{097C3461-C086-4D03-A6D3-593D30A04700}" destId="{FE0C391E-332E-4508-91EB-5BAD94BDA800}" srcOrd="0" destOrd="0" presId="urn:microsoft.com/office/officeart/2005/8/layout/radial1"/>
    <dgm:cxn modelId="{CCA53B57-6C8D-4B35-AD8A-937DDEDE7F0A}" type="presParOf" srcId="{E7A5F265-807B-4C12-8269-07E4362B4167}" destId="{DFBE5002-0F77-47BB-8974-79B62E7D51C7}" srcOrd="10" destOrd="0" presId="urn:microsoft.com/office/officeart/2005/8/layout/radial1"/>
    <dgm:cxn modelId="{0C504BE6-37F9-4CBF-8D49-EF58BBA5F9D1}" type="presParOf" srcId="{E7A5F265-807B-4C12-8269-07E4362B4167}" destId="{8E3AD543-F97E-4863-9943-E8AF8A7443BD}" srcOrd="11" destOrd="0" presId="urn:microsoft.com/office/officeart/2005/8/layout/radial1"/>
    <dgm:cxn modelId="{606D186D-4319-47EC-984B-3FEFFDD9CA68}" type="presParOf" srcId="{8E3AD543-F97E-4863-9943-E8AF8A7443BD}" destId="{2E8E1687-CE2E-4C93-94C7-03A039A2E852}" srcOrd="0" destOrd="0" presId="urn:microsoft.com/office/officeart/2005/8/layout/radial1"/>
    <dgm:cxn modelId="{E205FBF8-D98E-4083-A66F-656214B9F4C5}" type="presParOf" srcId="{E7A5F265-807B-4C12-8269-07E4362B4167}" destId="{E2F717B5-EC41-4A5A-A30A-040F11564EAD}"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BA76CD-2AEA-410B-83D5-CCCBA094423D}">
      <dsp:nvSpPr>
        <dsp:cNvPr id="0" name=""/>
        <dsp:cNvSpPr/>
      </dsp:nvSpPr>
      <dsp:spPr>
        <a:xfrm>
          <a:off x="709" y="270324"/>
          <a:ext cx="2767675" cy="16606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Verdana" panose="020B0604030504040204" pitchFamily="34" charset="0"/>
              <a:ea typeface="Verdana" panose="020B0604030504040204" pitchFamily="34" charset="0"/>
            </a:rPr>
            <a:t>Axial involvement -</a:t>
          </a:r>
        </a:p>
        <a:p>
          <a:pPr marL="0" lvl="0" indent="0" algn="ctr" defTabSz="977900">
            <a:lnSpc>
              <a:spcPct val="90000"/>
            </a:lnSpc>
            <a:spcBef>
              <a:spcPct val="0"/>
            </a:spcBef>
            <a:spcAft>
              <a:spcPct val="35000"/>
            </a:spcAft>
            <a:buNone/>
          </a:pPr>
          <a:r>
            <a:rPr lang="en-GB" sz="2200" kern="1200" dirty="0">
              <a:latin typeface="Verdana" panose="020B0604030504040204" pitchFamily="34" charset="0"/>
              <a:ea typeface="Verdana" panose="020B0604030504040204" pitchFamily="34" charset="0"/>
            </a:rPr>
            <a:t>Sacroiliac joint</a:t>
          </a:r>
          <a:endParaRPr lang="en-US" sz="2200" kern="1200" dirty="0">
            <a:latin typeface="Verdana" panose="020B0604030504040204" pitchFamily="34" charset="0"/>
            <a:ea typeface="Verdana" panose="020B0604030504040204" pitchFamily="34" charset="0"/>
          </a:endParaRPr>
        </a:p>
      </dsp:txBody>
      <dsp:txXfrm>
        <a:off x="709" y="270324"/>
        <a:ext cx="2767675" cy="1660605"/>
      </dsp:txXfrm>
    </dsp:sp>
    <dsp:sp modelId="{B422A927-7809-44A1-BCEE-FF6CFF847861}">
      <dsp:nvSpPr>
        <dsp:cNvPr id="0" name=""/>
        <dsp:cNvSpPr/>
      </dsp:nvSpPr>
      <dsp:spPr>
        <a:xfrm>
          <a:off x="3045152" y="270324"/>
          <a:ext cx="2767675" cy="16606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Verdana" panose="020B0604030504040204" pitchFamily="34" charset="0"/>
              <a:ea typeface="Verdana" panose="020B0604030504040204" pitchFamily="34" charset="0"/>
            </a:rPr>
            <a:t>Asymmetric peripheral joint involvement:</a:t>
          </a:r>
        </a:p>
        <a:p>
          <a:pPr marL="0" lvl="0" indent="0" algn="ctr" defTabSz="800100">
            <a:lnSpc>
              <a:spcPct val="90000"/>
            </a:lnSpc>
            <a:spcBef>
              <a:spcPct val="0"/>
            </a:spcBef>
            <a:spcAft>
              <a:spcPct val="35000"/>
            </a:spcAft>
            <a:buNone/>
          </a:pPr>
          <a:r>
            <a:rPr lang="en-GB" sz="1800" kern="1200" dirty="0">
              <a:latin typeface="Verdana" panose="020B0604030504040204" pitchFamily="34" charset="0"/>
              <a:ea typeface="Verdana" panose="020B0604030504040204" pitchFamily="34" charset="0"/>
            </a:rPr>
            <a:t>Hip 40%</a:t>
          </a:r>
        </a:p>
        <a:p>
          <a:pPr marL="0" lvl="0" indent="0" algn="ctr" defTabSz="800100">
            <a:lnSpc>
              <a:spcPct val="90000"/>
            </a:lnSpc>
            <a:spcBef>
              <a:spcPct val="0"/>
            </a:spcBef>
            <a:spcAft>
              <a:spcPct val="35000"/>
            </a:spcAft>
            <a:buNone/>
          </a:pPr>
          <a:r>
            <a:rPr lang="en-GB" sz="1800" kern="1200" dirty="0">
              <a:latin typeface="Verdana" panose="020B0604030504040204" pitchFamily="34" charset="0"/>
              <a:ea typeface="Verdana" panose="020B0604030504040204" pitchFamily="34" charset="0"/>
            </a:rPr>
            <a:t>Shoulder 40%</a:t>
          </a:r>
        </a:p>
        <a:p>
          <a:pPr marL="0" lvl="0" indent="0" algn="ctr" defTabSz="800100">
            <a:lnSpc>
              <a:spcPct val="90000"/>
            </a:lnSpc>
            <a:spcBef>
              <a:spcPct val="0"/>
            </a:spcBef>
            <a:spcAft>
              <a:spcPct val="35000"/>
            </a:spcAft>
            <a:buNone/>
          </a:pPr>
          <a:r>
            <a:rPr lang="en-GB" sz="1800" kern="1200" dirty="0">
              <a:latin typeface="Verdana" panose="020B0604030504040204" pitchFamily="34" charset="0"/>
              <a:ea typeface="Verdana" panose="020B0604030504040204" pitchFamily="34" charset="0"/>
            </a:rPr>
            <a:t>Peripheral joints 25%</a:t>
          </a:r>
        </a:p>
        <a:p>
          <a:pPr marL="0" lvl="0" indent="0" algn="ctr" defTabSz="800100">
            <a:lnSpc>
              <a:spcPct val="90000"/>
            </a:lnSpc>
            <a:spcBef>
              <a:spcPct val="0"/>
            </a:spcBef>
            <a:spcAft>
              <a:spcPct val="35000"/>
            </a:spcAft>
            <a:buNone/>
          </a:pPr>
          <a:r>
            <a:rPr lang="en-GB" sz="1800" kern="1200" dirty="0">
              <a:latin typeface="Verdana" panose="020B0604030504040204" pitchFamily="34" charset="0"/>
              <a:ea typeface="Verdana" panose="020B0604030504040204" pitchFamily="34" charset="0"/>
            </a:rPr>
            <a:t>Small hand joints rarely</a:t>
          </a:r>
          <a:endParaRPr lang="en-US" sz="1800" kern="1200" dirty="0">
            <a:latin typeface="Verdana" panose="020B0604030504040204" pitchFamily="34" charset="0"/>
            <a:ea typeface="Verdana" panose="020B0604030504040204" pitchFamily="34" charset="0"/>
          </a:endParaRPr>
        </a:p>
      </dsp:txBody>
      <dsp:txXfrm>
        <a:off x="3045152" y="270324"/>
        <a:ext cx="2767675" cy="1660605"/>
      </dsp:txXfrm>
    </dsp:sp>
    <dsp:sp modelId="{6C45018A-3D75-46CB-BFE5-2A4157D826D5}">
      <dsp:nvSpPr>
        <dsp:cNvPr id="0" name=""/>
        <dsp:cNvSpPr/>
      </dsp:nvSpPr>
      <dsp:spPr>
        <a:xfrm>
          <a:off x="709" y="2207697"/>
          <a:ext cx="2767675" cy="16606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Verdana" panose="020B0604030504040204" pitchFamily="34" charset="0"/>
              <a:ea typeface="Verdana" panose="020B0604030504040204" pitchFamily="34" charset="0"/>
            </a:rPr>
            <a:t>Relative sparing of small hand joints</a:t>
          </a:r>
          <a:endParaRPr lang="en-US" sz="2200" kern="1200" dirty="0">
            <a:latin typeface="Verdana" panose="020B0604030504040204" pitchFamily="34" charset="0"/>
            <a:ea typeface="Verdana" panose="020B0604030504040204" pitchFamily="34" charset="0"/>
          </a:endParaRPr>
        </a:p>
      </dsp:txBody>
      <dsp:txXfrm>
        <a:off x="709" y="2207697"/>
        <a:ext cx="2767675" cy="1660605"/>
      </dsp:txXfrm>
    </dsp:sp>
    <dsp:sp modelId="{F8E4EC4C-20A8-4E1A-B844-8E60942D2686}">
      <dsp:nvSpPr>
        <dsp:cNvPr id="0" name=""/>
        <dsp:cNvSpPr/>
      </dsp:nvSpPr>
      <dsp:spPr>
        <a:xfrm>
          <a:off x="3045152" y="2207697"/>
          <a:ext cx="2767675" cy="16606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err="1">
              <a:latin typeface="Verdana" panose="020B0604030504040204" pitchFamily="34" charset="0"/>
              <a:ea typeface="Verdana" panose="020B0604030504040204" pitchFamily="34" charset="0"/>
            </a:rPr>
            <a:t>Enthesitis</a:t>
          </a:r>
          <a:r>
            <a:rPr lang="en-GB" sz="1800" kern="1200" dirty="0">
              <a:latin typeface="Verdana" panose="020B0604030504040204" pitchFamily="34" charset="0"/>
              <a:ea typeface="Verdana" panose="020B0604030504040204" pitchFamily="34" charset="0"/>
            </a:rPr>
            <a:t> – insertion tendon/</a:t>
          </a:r>
          <a:r>
            <a:rPr lang="en-GB" sz="1800" kern="1200" dirty="0" err="1">
              <a:latin typeface="Verdana" panose="020B0604030504040204" pitchFamily="34" charset="0"/>
              <a:ea typeface="Verdana" panose="020B0604030504040204" pitchFamily="34" charset="0"/>
            </a:rPr>
            <a:t>ligt</a:t>
          </a:r>
          <a:r>
            <a:rPr lang="en-GB" sz="1800" kern="1200" dirty="0">
              <a:latin typeface="Verdana" panose="020B0604030504040204" pitchFamily="34" charset="0"/>
              <a:ea typeface="Verdana" panose="020B0604030504040204" pitchFamily="34" charset="0"/>
            </a:rPr>
            <a:t>/joint capsule into bone:</a:t>
          </a:r>
        </a:p>
        <a:p>
          <a:pPr marL="0" lvl="0" indent="0" algn="ctr" defTabSz="800100">
            <a:lnSpc>
              <a:spcPct val="90000"/>
            </a:lnSpc>
            <a:spcBef>
              <a:spcPct val="0"/>
            </a:spcBef>
            <a:spcAft>
              <a:spcPct val="35000"/>
            </a:spcAft>
            <a:buNone/>
          </a:pPr>
          <a:r>
            <a:rPr lang="en-GB" sz="1800" kern="1200" dirty="0">
              <a:latin typeface="Verdana" panose="020B0604030504040204" pitchFamily="34" charset="0"/>
              <a:ea typeface="Verdana" panose="020B0604030504040204" pitchFamily="34" charset="0"/>
            </a:rPr>
            <a:t>Plantar fasciitis</a:t>
          </a:r>
        </a:p>
        <a:p>
          <a:pPr marL="0" lvl="0" indent="0" algn="ctr" defTabSz="800100">
            <a:lnSpc>
              <a:spcPct val="90000"/>
            </a:lnSpc>
            <a:spcBef>
              <a:spcPct val="0"/>
            </a:spcBef>
            <a:spcAft>
              <a:spcPct val="35000"/>
            </a:spcAft>
            <a:buNone/>
          </a:pPr>
          <a:r>
            <a:rPr lang="en-GB" sz="1800" kern="1200" dirty="0">
              <a:latin typeface="Verdana" panose="020B0604030504040204" pitchFamily="34" charset="0"/>
              <a:ea typeface="Verdana" panose="020B0604030504040204" pitchFamily="34" charset="0"/>
            </a:rPr>
            <a:t>Achilles tendonitis</a:t>
          </a:r>
        </a:p>
        <a:p>
          <a:pPr marL="0" lvl="0" indent="0" algn="ctr" defTabSz="800100">
            <a:lnSpc>
              <a:spcPct val="90000"/>
            </a:lnSpc>
            <a:spcBef>
              <a:spcPct val="0"/>
            </a:spcBef>
            <a:spcAft>
              <a:spcPct val="35000"/>
            </a:spcAft>
            <a:buNone/>
          </a:pPr>
          <a:r>
            <a:rPr lang="en-GB" sz="1800" kern="1200" dirty="0">
              <a:latin typeface="Verdana" panose="020B0604030504040204" pitchFamily="34" charset="0"/>
              <a:ea typeface="Verdana" panose="020B0604030504040204" pitchFamily="34" charset="0"/>
            </a:rPr>
            <a:t>Trochanteric bursitis</a:t>
          </a:r>
        </a:p>
        <a:p>
          <a:pPr marL="0" lvl="0" indent="0" algn="ctr" defTabSz="800100">
            <a:lnSpc>
              <a:spcPct val="90000"/>
            </a:lnSpc>
            <a:spcBef>
              <a:spcPct val="0"/>
            </a:spcBef>
            <a:spcAft>
              <a:spcPct val="35000"/>
            </a:spcAft>
            <a:buNone/>
          </a:pPr>
          <a:r>
            <a:rPr lang="en-GB" sz="1800" kern="1200" dirty="0">
              <a:latin typeface="Verdana" panose="020B0604030504040204" pitchFamily="34" charset="0"/>
              <a:ea typeface="Verdana" panose="020B0604030504040204" pitchFamily="34" charset="0"/>
            </a:rPr>
            <a:t>Medial/lateral epicondylitis</a:t>
          </a:r>
          <a:endParaRPr lang="en-US" sz="1800" kern="1200" dirty="0">
            <a:latin typeface="Verdana" panose="020B0604030504040204" pitchFamily="34" charset="0"/>
            <a:ea typeface="Verdana" panose="020B0604030504040204" pitchFamily="34" charset="0"/>
          </a:endParaRPr>
        </a:p>
      </dsp:txBody>
      <dsp:txXfrm>
        <a:off x="3045152" y="2207697"/>
        <a:ext cx="2767675" cy="16606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8D226-49D7-4C30-90DC-CA1755D98829}">
      <dsp:nvSpPr>
        <dsp:cNvPr id="0" name=""/>
        <dsp:cNvSpPr/>
      </dsp:nvSpPr>
      <dsp:spPr>
        <a:xfrm rot="16200000">
          <a:off x="1128961" y="1370001"/>
          <a:ext cx="435270" cy="1612701"/>
        </a:xfrm>
        <a:prstGeom prst="round2Same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rtlCol="0" anchor="ctr" anchorCtr="1">
          <a:noAutofit/>
        </a:bodyPr>
        <a:lstStyle/>
        <a:p>
          <a:pPr marL="0" lvl="0" indent="0" algn="ctr" defTabSz="1066800" rtl="0">
            <a:lnSpc>
              <a:spcPct val="90000"/>
            </a:lnSpc>
            <a:spcBef>
              <a:spcPct val="0"/>
            </a:spcBef>
            <a:spcAft>
              <a:spcPct val="35000"/>
            </a:spcAft>
            <a:buNone/>
          </a:pPr>
          <a:r>
            <a:rPr lang="en-GB" sz="2400" b="1" kern="1200" dirty="0"/>
            <a:t>Screening</a:t>
          </a:r>
        </a:p>
      </dsp:txBody>
      <dsp:txXfrm rot="5400000">
        <a:off x="561494" y="1979964"/>
        <a:ext cx="1591453" cy="392774"/>
      </dsp:txXfrm>
    </dsp:sp>
    <dsp:sp modelId="{45A02F84-C6CB-43F5-AEE4-3EA66C2BD25F}">
      <dsp:nvSpPr>
        <dsp:cNvPr id="0" name=""/>
        <dsp:cNvSpPr/>
      </dsp:nvSpPr>
      <dsp:spPr>
        <a:xfrm>
          <a:off x="2678" y="0"/>
          <a:ext cx="2687835" cy="1523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82880" numCol="1" spcCol="1270" rtlCol="0" anchor="b" anchorCtr="1">
          <a:noAutofit/>
        </a:bodyPr>
        <a:lstStyle/>
        <a:p>
          <a:pPr marL="0" lvl="0" indent="0" algn="ctr" defTabSz="1066800" rtl="0">
            <a:lnSpc>
              <a:spcPct val="90000"/>
            </a:lnSpc>
            <a:spcBef>
              <a:spcPct val="0"/>
            </a:spcBef>
            <a:spcAft>
              <a:spcPct val="35000"/>
            </a:spcAft>
            <a:buNone/>
          </a:pPr>
          <a:r>
            <a:rPr lang="en-GB" sz="2400" b="0" i="0" kern="1200" dirty="0">
              <a:solidFill>
                <a:srgbClr val="000000"/>
              </a:solidFill>
              <a:effectLst/>
              <a:latin typeface="Roboto" panose="02000000000000000000" pitchFamily="2" charset="0"/>
            </a:rPr>
            <a:t>The relevance of screening for Axial </a:t>
          </a:r>
          <a:r>
            <a:rPr lang="en-GB" sz="2400" b="0" i="0" kern="1200" dirty="0" err="1">
              <a:solidFill>
                <a:srgbClr val="000000"/>
              </a:solidFill>
              <a:effectLst/>
              <a:latin typeface="Roboto" panose="02000000000000000000" pitchFamily="2" charset="0"/>
            </a:rPr>
            <a:t>Spondyloarthritis</a:t>
          </a:r>
          <a:r>
            <a:rPr lang="en-GB" sz="2400" b="0" i="0" kern="1200" dirty="0">
              <a:solidFill>
                <a:srgbClr val="000000"/>
              </a:solidFill>
              <a:effectLst/>
              <a:latin typeface="Roboto" panose="02000000000000000000" pitchFamily="2" charset="0"/>
            </a:rPr>
            <a:t> in musculoskeletal assessment</a:t>
          </a:r>
          <a:r>
            <a:rPr lang="en-GB" sz="1600" b="0" i="0" u="none" kern="1200" dirty="0"/>
            <a:t>.</a:t>
          </a:r>
          <a:endParaRPr lang="en-GB" sz="1600" kern="1200" dirty="0"/>
        </a:p>
      </dsp:txBody>
      <dsp:txXfrm>
        <a:off x="2678" y="0"/>
        <a:ext cx="2687835" cy="1523446"/>
      </dsp:txXfrm>
    </dsp:sp>
    <dsp:sp modelId="{6BA46904-CB7C-4538-BD49-D3891EF19552}">
      <dsp:nvSpPr>
        <dsp:cNvPr id="0" name=""/>
        <dsp:cNvSpPr/>
      </dsp:nvSpPr>
      <dsp:spPr>
        <a:xfrm>
          <a:off x="1346596" y="1610500"/>
          <a:ext cx="0" cy="348216"/>
        </a:xfrm>
        <a:prstGeom prst="line">
          <a:avLst/>
        </a:prstGeom>
        <a:noFill/>
        <a:ln w="635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49FDBD0-77FE-49D1-A275-A272C8C5E426}">
      <dsp:nvSpPr>
        <dsp:cNvPr id="0" name=""/>
        <dsp:cNvSpPr/>
      </dsp:nvSpPr>
      <dsp:spPr>
        <a:xfrm>
          <a:off x="1303069" y="1523446"/>
          <a:ext cx="87054" cy="8705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9615E2-3277-4D8E-8484-FF5088C8BF01}">
      <dsp:nvSpPr>
        <dsp:cNvPr id="0" name=""/>
        <dsp:cNvSpPr/>
      </dsp:nvSpPr>
      <dsp:spPr>
        <a:xfrm>
          <a:off x="2152947" y="1958717"/>
          <a:ext cx="1612701" cy="43527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rtlCol="0" anchor="ctr" anchorCtr="1">
          <a:noAutofit/>
        </a:bodyPr>
        <a:lstStyle/>
        <a:p>
          <a:pPr marL="0" lvl="0" indent="0" algn="ctr" defTabSz="1066800" rtl="0">
            <a:lnSpc>
              <a:spcPct val="90000"/>
            </a:lnSpc>
            <a:spcBef>
              <a:spcPct val="0"/>
            </a:spcBef>
            <a:spcAft>
              <a:spcPct val="35000"/>
            </a:spcAft>
            <a:buNone/>
          </a:pPr>
          <a:r>
            <a:rPr lang="en-GB" sz="2400" b="1" kern="1200" dirty="0"/>
            <a:t>Delay to </a:t>
          </a:r>
          <a:r>
            <a:rPr lang="el-GR" sz="2400" b="1" kern="1200" dirty="0"/>
            <a:t>Δ</a:t>
          </a:r>
          <a:endParaRPr lang="en-GB" sz="1400" b="1" kern="1200" dirty="0"/>
        </a:p>
      </dsp:txBody>
      <dsp:txXfrm>
        <a:off x="2152947" y="1958717"/>
        <a:ext cx="1612701" cy="435270"/>
      </dsp:txXfrm>
    </dsp:sp>
    <dsp:sp modelId="{FEBD3C2A-A340-470A-A475-AE614EA07678}">
      <dsp:nvSpPr>
        <dsp:cNvPr id="0" name=""/>
        <dsp:cNvSpPr/>
      </dsp:nvSpPr>
      <dsp:spPr>
        <a:xfrm>
          <a:off x="1615380" y="2829258"/>
          <a:ext cx="2687835" cy="1523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82880" rIns="0" bIns="0" numCol="1" spcCol="1270" rtlCol="0" anchor="t" anchorCtr="1">
          <a:noAutofit/>
        </a:bodyPr>
        <a:lstStyle/>
        <a:p>
          <a:pPr marL="0" lvl="0" indent="0" algn="ctr" defTabSz="1066800" rtl="0">
            <a:lnSpc>
              <a:spcPct val="90000"/>
            </a:lnSpc>
            <a:spcBef>
              <a:spcPct val="0"/>
            </a:spcBef>
            <a:spcAft>
              <a:spcPct val="35000"/>
            </a:spcAft>
            <a:buNone/>
          </a:pPr>
          <a:r>
            <a:rPr lang="en-GB" sz="2400" b="0" i="0" kern="1200" dirty="0">
              <a:solidFill>
                <a:srgbClr val="000000"/>
              </a:solidFill>
              <a:effectLst/>
              <a:latin typeface="Roboto" panose="02000000000000000000" pitchFamily="2" charset="0"/>
            </a:rPr>
            <a:t>The global issue of delayed diagnosis and the importance of early recognition of axial </a:t>
          </a:r>
          <a:r>
            <a:rPr lang="en-GB" sz="2400" b="0" i="0" kern="1200" dirty="0" err="1">
              <a:solidFill>
                <a:srgbClr val="000000"/>
              </a:solidFill>
              <a:effectLst/>
              <a:latin typeface="Roboto" panose="02000000000000000000" pitchFamily="2" charset="0"/>
            </a:rPr>
            <a:t>spondyloarthritis</a:t>
          </a:r>
          <a:r>
            <a:rPr lang="en-GB" sz="2400" b="0" i="0" kern="1200" dirty="0">
              <a:solidFill>
                <a:srgbClr val="000000"/>
              </a:solidFill>
              <a:effectLst/>
              <a:latin typeface="Roboto" panose="02000000000000000000" pitchFamily="2" charset="0"/>
            </a:rPr>
            <a:t>.</a:t>
          </a:r>
          <a:endParaRPr lang="en-GB" sz="2400" kern="1200" dirty="0"/>
        </a:p>
      </dsp:txBody>
      <dsp:txXfrm>
        <a:off x="1615380" y="2829258"/>
        <a:ext cx="2687835" cy="1523446"/>
      </dsp:txXfrm>
    </dsp:sp>
    <dsp:sp modelId="{080474C8-0FEA-4FD1-97F1-0978CFB4A37F}">
      <dsp:nvSpPr>
        <dsp:cNvPr id="0" name=""/>
        <dsp:cNvSpPr/>
      </dsp:nvSpPr>
      <dsp:spPr>
        <a:xfrm>
          <a:off x="2959298" y="2393987"/>
          <a:ext cx="0" cy="348216"/>
        </a:xfrm>
        <a:prstGeom prst="line">
          <a:avLst/>
        </a:prstGeom>
        <a:noFill/>
        <a:ln w="635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797FB61-2602-4A58-81E6-6F133DB1E419}">
      <dsp:nvSpPr>
        <dsp:cNvPr id="0" name=""/>
        <dsp:cNvSpPr/>
      </dsp:nvSpPr>
      <dsp:spPr>
        <a:xfrm>
          <a:off x="2915771" y="2742204"/>
          <a:ext cx="87054" cy="87054"/>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82041D-873A-4600-A9C7-C0A0ADFB138B}">
      <dsp:nvSpPr>
        <dsp:cNvPr id="0" name=""/>
        <dsp:cNvSpPr/>
      </dsp:nvSpPr>
      <dsp:spPr>
        <a:xfrm>
          <a:off x="3765649" y="1958717"/>
          <a:ext cx="1612701" cy="435270"/>
        </a:xfrm>
        <a:prstGeom prst="rect">
          <a:avLst/>
        </a:prstGeom>
        <a:solidFill>
          <a:schemeClr val="accent4"/>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rtlCol="0" anchor="ctr" anchorCtr="1">
          <a:noAutofit/>
        </a:bodyPr>
        <a:lstStyle/>
        <a:p>
          <a:pPr marL="0" lvl="0" indent="0" algn="ctr" defTabSz="1066800" rtl="0">
            <a:lnSpc>
              <a:spcPct val="90000"/>
            </a:lnSpc>
            <a:spcBef>
              <a:spcPct val="0"/>
            </a:spcBef>
            <a:spcAft>
              <a:spcPct val="35000"/>
            </a:spcAft>
            <a:buNone/>
          </a:pPr>
          <a:r>
            <a:rPr lang="en-GB" sz="2400" b="1" kern="1200" dirty="0"/>
            <a:t>Patient story</a:t>
          </a:r>
          <a:endParaRPr lang="en-GB" sz="1400" b="1" kern="1200" dirty="0"/>
        </a:p>
      </dsp:txBody>
      <dsp:txXfrm>
        <a:off x="3765649" y="1958717"/>
        <a:ext cx="1612701" cy="435270"/>
      </dsp:txXfrm>
    </dsp:sp>
    <dsp:sp modelId="{80CDBBF8-C6B4-4166-87C1-DC9120CC7586}">
      <dsp:nvSpPr>
        <dsp:cNvPr id="0" name=""/>
        <dsp:cNvSpPr/>
      </dsp:nvSpPr>
      <dsp:spPr>
        <a:xfrm>
          <a:off x="3228082" y="0"/>
          <a:ext cx="2687835" cy="1523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82880" numCol="1" spcCol="1270" rtlCol="0" anchor="b" anchorCtr="1">
          <a:noAutofit/>
        </a:bodyPr>
        <a:lstStyle/>
        <a:p>
          <a:pPr marL="0" lvl="0" indent="0" algn="ctr" defTabSz="1066800" rtl="0">
            <a:lnSpc>
              <a:spcPct val="90000"/>
            </a:lnSpc>
            <a:spcBef>
              <a:spcPct val="0"/>
            </a:spcBef>
            <a:spcAft>
              <a:spcPct val="35000"/>
            </a:spcAft>
            <a:buNone/>
          </a:pPr>
          <a:r>
            <a:rPr lang="en-GB" sz="2400" b="0" i="0" kern="1200" dirty="0">
              <a:solidFill>
                <a:srgbClr val="000000"/>
              </a:solidFill>
              <a:effectLst/>
              <a:latin typeface="Roboto" panose="02000000000000000000" pitchFamily="2" charset="0"/>
            </a:rPr>
            <a:t>Perspectives on the impact of axial </a:t>
          </a:r>
          <a:r>
            <a:rPr lang="en-GB" sz="2400" b="0" i="0" kern="1200" dirty="0" err="1">
              <a:solidFill>
                <a:srgbClr val="000000"/>
              </a:solidFill>
              <a:effectLst/>
              <a:latin typeface="Roboto" panose="02000000000000000000" pitchFamily="2" charset="0"/>
            </a:rPr>
            <a:t>spondyloarthritis</a:t>
          </a:r>
          <a:r>
            <a:rPr lang="en-GB" sz="2400" b="0" i="0" kern="1200" dirty="0">
              <a:solidFill>
                <a:srgbClr val="000000"/>
              </a:solidFill>
              <a:effectLst/>
              <a:latin typeface="Roboto" panose="02000000000000000000" pitchFamily="2" charset="0"/>
            </a:rPr>
            <a:t> and of delayed diagnosis</a:t>
          </a:r>
          <a:r>
            <a:rPr lang="en-GB" sz="2400" b="0" i="0" u="none" kern="1200" dirty="0"/>
            <a:t>. </a:t>
          </a:r>
          <a:endParaRPr lang="en-GB" sz="2400" kern="1200" dirty="0"/>
        </a:p>
      </dsp:txBody>
      <dsp:txXfrm>
        <a:off x="3228082" y="0"/>
        <a:ext cx="2687835" cy="1523446"/>
      </dsp:txXfrm>
    </dsp:sp>
    <dsp:sp modelId="{89759DE5-9F8A-470E-A6D8-F13BB4DEE93D}">
      <dsp:nvSpPr>
        <dsp:cNvPr id="0" name=""/>
        <dsp:cNvSpPr/>
      </dsp:nvSpPr>
      <dsp:spPr>
        <a:xfrm>
          <a:off x="4572000" y="1610500"/>
          <a:ext cx="0" cy="348216"/>
        </a:xfrm>
        <a:prstGeom prst="line">
          <a:avLst/>
        </a:prstGeom>
        <a:noFill/>
        <a:ln w="6350" cap="flat" cmpd="sng" algn="ctr">
          <a:solidFill>
            <a:schemeClr val="accent4">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7CCF286-8B46-4A20-ACAC-84BA2D6EFBBC}">
      <dsp:nvSpPr>
        <dsp:cNvPr id="0" name=""/>
        <dsp:cNvSpPr/>
      </dsp:nvSpPr>
      <dsp:spPr>
        <a:xfrm>
          <a:off x="4528472" y="1523446"/>
          <a:ext cx="87054" cy="87054"/>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37CD79-A6ED-4CBB-B8E5-A40E2F25C7A5}">
      <dsp:nvSpPr>
        <dsp:cNvPr id="0" name=""/>
        <dsp:cNvSpPr/>
      </dsp:nvSpPr>
      <dsp:spPr>
        <a:xfrm>
          <a:off x="5378350" y="1958717"/>
          <a:ext cx="1612701" cy="435270"/>
        </a:xfrm>
        <a:prstGeom prst="rect">
          <a:avLst/>
        </a:prstGeom>
        <a:solidFill>
          <a:schemeClr val="accent5"/>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rtlCol="0" anchor="ctr" anchorCtr="1">
          <a:noAutofit/>
        </a:bodyPr>
        <a:lstStyle/>
        <a:p>
          <a:pPr marL="0" lvl="0" indent="0" algn="ctr" defTabSz="1066800" rtl="0">
            <a:lnSpc>
              <a:spcPct val="90000"/>
            </a:lnSpc>
            <a:spcBef>
              <a:spcPct val="0"/>
            </a:spcBef>
            <a:spcAft>
              <a:spcPct val="35000"/>
            </a:spcAft>
            <a:buNone/>
          </a:pPr>
          <a:r>
            <a:rPr lang="en-GB" sz="2400" b="1" kern="1200" dirty="0"/>
            <a:t>A framework</a:t>
          </a:r>
          <a:endParaRPr lang="en-GB" sz="1400" b="1" kern="1200" dirty="0"/>
        </a:p>
      </dsp:txBody>
      <dsp:txXfrm>
        <a:off x="5378350" y="1958717"/>
        <a:ext cx="1612701" cy="435270"/>
      </dsp:txXfrm>
    </dsp:sp>
    <dsp:sp modelId="{481176DA-885A-4BEE-AC35-A7ACB387C136}">
      <dsp:nvSpPr>
        <dsp:cNvPr id="0" name=""/>
        <dsp:cNvSpPr/>
      </dsp:nvSpPr>
      <dsp:spPr>
        <a:xfrm>
          <a:off x="4840783" y="2829258"/>
          <a:ext cx="2687835" cy="1523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0" bIns="0" numCol="1" spcCol="1270" rtlCol="0" anchor="t" anchorCtr="1">
          <a:noAutofit/>
        </a:bodyPr>
        <a:lstStyle/>
        <a:p>
          <a:pPr marL="0" lvl="0" indent="0" algn="ctr" defTabSz="889000" rtl="0">
            <a:lnSpc>
              <a:spcPct val="90000"/>
            </a:lnSpc>
            <a:spcBef>
              <a:spcPct val="0"/>
            </a:spcBef>
            <a:spcAft>
              <a:spcPct val="35000"/>
            </a:spcAft>
            <a:buNone/>
          </a:pPr>
          <a:r>
            <a:rPr lang="en-GB" sz="2000" kern="1200" dirty="0">
              <a:solidFill>
                <a:srgbClr val="000000"/>
              </a:solidFill>
              <a:latin typeface="Roboto" panose="02000000000000000000" pitchFamily="2" charset="0"/>
            </a:rPr>
            <a:t>A</a:t>
          </a:r>
          <a:r>
            <a:rPr lang="en-GB" sz="2000" b="0" i="0" kern="1200" dirty="0">
              <a:solidFill>
                <a:srgbClr val="000000"/>
              </a:solidFill>
              <a:effectLst/>
              <a:latin typeface="Roboto" panose="02000000000000000000" pitchFamily="2" charset="0"/>
            </a:rPr>
            <a:t>n overview of the Rheumatology Physiotherapy Specialist Capabilities Framework: Screening in Musculoskeletal Settings</a:t>
          </a:r>
          <a:endParaRPr lang="en-GB" sz="2000" kern="1200" dirty="0"/>
        </a:p>
      </dsp:txBody>
      <dsp:txXfrm>
        <a:off x="4840783" y="2829258"/>
        <a:ext cx="2687835" cy="1523446"/>
      </dsp:txXfrm>
    </dsp:sp>
    <dsp:sp modelId="{88489ECF-FC66-4C9E-AE9D-6C22832F5BE0}">
      <dsp:nvSpPr>
        <dsp:cNvPr id="0" name=""/>
        <dsp:cNvSpPr/>
      </dsp:nvSpPr>
      <dsp:spPr>
        <a:xfrm>
          <a:off x="6184701" y="2393987"/>
          <a:ext cx="0" cy="348216"/>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6E3012F-9BD6-4082-82D8-4AFE0240B443}">
      <dsp:nvSpPr>
        <dsp:cNvPr id="0" name=""/>
        <dsp:cNvSpPr/>
      </dsp:nvSpPr>
      <dsp:spPr>
        <a:xfrm>
          <a:off x="6141174" y="2742204"/>
          <a:ext cx="87054" cy="87054"/>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9E3039-3F09-497A-BFE8-CFBF0E0BD0C3}">
      <dsp:nvSpPr>
        <dsp:cNvPr id="0" name=""/>
        <dsp:cNvSpPr/>
      </dsp:nvSpPr>
      <dsp:spPr>
        <a:xfrm rot="5400000">
          <a:off x="7579767" y="1370001"/>
          <a:ext cx="435270" cy="1612701"/>
        </a:xfrm>
        <a:prstGeom prst="round2SameRect">
          <a:avLst/>
        </a:prstGeom>
        <a:solidFill>
          <a:schemeClr val="accent6"/>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rtlCol="0" anchor="ctr" anchorCtr="1">
          <a:noAutofit/>
        </a:bodyPr>
        <a:lstStyle/>
        <a:p>
          <a:pPr marL="0" lvl="0" indent="0" algn="ctr" defTabSz="1066800" rtl="0">
            <a:lnSpc>
              <a:spcPct val="90000"/>
            </a:lnSpc>
            <a:spcBef>
              <a:spcPct val="0"/>
            </a:spcBef>
            <a:spcAft>
              <a:spcPct val="35000"/>
            </a:spcAft>
            <a:buNone/>
          </a:pPr>
          <a:r>
            <a:rPr lang="en-GB" sz="2400" b="1" kern="1200" dirty="0"/>
            <a:t>A pathway</a:t>
          </a:r>
          <a:endParaRPr lang="en-GB" sz="1400" b="1" kern="1200" dirty="0"/>
        </a:p>
      </dsp:txBody>
      <dsp:txXfrm rot="-5400000">
        <a:off x="6991052" y="1979964"/>
        <a:ext cx="1591453" cy="392774"/>
      </dsp:txXfrm>
    </dsp:sp>
    <dsp:sp modelId="{7A08F6BE-3C40-44C0-833E-AC9FDCB52097}">
      <dsp:nvSpPr>
        <dsp:cNvPr id="0" name=""/>
        <dsp:cNvSpPr/>
      </dsp:nvSpPr>
      <dsp:spPr>
        <a:xfrm>
          <a:off x="6453485" y="0"/>
          <a:ext cx="2687835" cy="1523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82880" numCol="1" spcCol="1270" rtlCol="0" anchor="b" anchorCtr="1">
          <a:noAutofit/>
        </a:bodyPr>
        <a:lstStyle/>
        <a:p>
          <a:pPr marL="0" lvl="0" indent="0" algn="ctr" defTabSz="1066800" rtl="0">
            <a:lnSpc>
              <a:spcPct val="90000"/>
            </a:lnSpc>
            <a:spcBef>
              <a:spcPct val="0"/>
            </a:spcBef>
            <a:spcAft>
              <a:spcPct val="35000"/>
            </a:spcAft>
            <a:buNone/>
          </a:pPr>
          <a:r>
            <a:rPr lang="en-GB" sz="2400" b="0" i="0" u="none" kern="1200" dirty="0">
              <a:latin typeface="Roboto" panose="02000000000000000000" pitchFamily="2" charset="0"/>
              <a:ea typeface="Roboto" panose="02000000000000000000" pitchFamily="2" charset="0"/>
              <a:cs typeface="Roboto" panose="02000000000000000000" pitchFamily="2" charset="0"/>
            </a:rPr>
            <a:t>The PT role in management of Axial Spondylitis from pre-diagnosis to long-term management. </a:t>
          </a:r>
          <a:endParaRPr lang="en-GB" sz="2400" kern="1200" dirty="0">
            <a:latin typeface="Roboto" panose="02000000000000000000" pitchFamily="2" charset="0"/>
            <a:ea typeface="Roboto" panose="02000000000000000000" pitchFamily="2" charset="0"/>
            <a:cs typeface="Roboto" panose="02000000000000000000" pitchFamily="2" charset="0"/>
          </a:endParaRPr>
        </a:p>
      </dsp:txBody>
      <dsp:txXfrm>
        <a:off x="6453485" y="0"/>
        <a:ext cx="2687835" cy="1523446"/>
      </dsp:txXfrm>
    </dsp:sp>
    <dsp:sp modelId="{561BD3A5-BBDC-4502-BC45-D03CD0B9A155}">
      <dsp:nvSpPr>
        <dsp:cNvPr id="0" name=""/>
        <dsp:cNvSpPr/>
      </dsp:nvSpPr>
      <dsp:spPr>
        <a:xfrm>
          <a:off x="7797403" y="1610500"/>
          <a:ext cx="0" cy="348216"/>
        </a:xfrm>
        <a:prstGeom prst="line">
          <a:avLst/>
        </a:prstGeom>
        <a:noFill/>
        <a:ln w="635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E71AD8A-D0FB-4899-A73C-1341943B3C24}">
      <dsp:nvSpPr>
        <dsp:cNvPr id="0" name=""/>
        <dsp:cNvSpPr/>
      </dsp:nvSpPr>
      <dsp:spPr>
        <a:xfrm>
          <a:off x="7753876" y="1523446"/>
          <a:ext cx="87054" cy="8705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8D226-49D7-4C30-90DC-CA1755D98829}">
      <dsp:nvSpPr>
        <dsp:cNvPr id="0" name=""/>
        <dsp:cNvSpPr/>
      </dsp:nvSpPr>
      <dsp:spPr>
        <a:xfrm rot="16200000">
          <a:off x="1083076" y="1181310"/>
          <a:ext cx="389283" cy="1530211"/>
        </a:xfrm>
        <a:prstGeom prst="round2Same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rtlCol="0" anchor="ctr" anchorCtr="1">
          <a:noAutofit/>
        </a:bodyPr>
        <a:lstStyle/>
        <a:p>
          <a:pPr marL="0" lvl="0" indent="0" algn="ctr" defTabSz="1066800" rtl="0">
            <a:lnSpc>
              <a:spcPct val="90000"/>
            </a:lnSpc>
            <a:spcBef>
              <a:spcPct val="0"/>
            </a:spcBef>
            <a:spcAft>
              <a:spcPct val="35000"/>
            </a:spcAft>
            <a:buNone/>
          </a:pPr>
          <a:r>
            <a:rPr lang="en-GB" sz="2400" b="1" kern="1200" dirty="0"/>
            <a:t>Screening</a:t>
          </a:r>
        </a:p>
      </dsp:txBody>
      <dsp:txXfrm rot="5400000">
        <a:off x="531616" y="1770777"/>
        <a:ext cx="1511208" cy="351277"/>
      </dsp:txXfrm>
    </dsp:sp>
    <dsp:sp modelId="{45A02F84-C6CB-43F5-AEE4-3EA66C2BD25F}">
      <dsp:nvSpPr>
        <dsp:cNvPr id="0" name=""/>
        <dsp:cNvSpPr/>
      </dsp:nvSpPr>
      <dsp:spPr>
        <a:xfrm>
          <a:off x="2541" y="0"/>
          <a:ext cx="2550351" cy="1362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82880" numCol="1" spcCol="1270" rtlCol="0" anchor="b" anchorCtr="1">
          <a:noAutofit/>
        </a:bodyPr>
        <a:lstStyle/>
        <a:p>
          <a:pPr marL="0" lvl="0" indent="0" algn="ctr" defTabSz="1066800" rtl="0">
            <a:lnSpc>
              <a:spcPct val="90000"/>
            </a:lnSpc>
            <a:spcBef>
              <a:spcPct val="0"/>
            </a:spcBef>
            <a:spcAft>
              <a:spcPct val="35000"/>
            </a:spcAft>
            <a:buNone/>
          </a:pPr>
          <a:r>
            <a:rPr lang="en-GB" sz="2400" b="0" i="0" kern="1200" dirty="0">
              <a:solidFill>
                <a:srgbClr val="000000"/>
              </a:solidFill>
              <a:effectLst/>
              <a:latin typeface="Roboto" panose="02000000000000000000" pitchFamily="2" charset="0"/>
            </a:rPr>
            <a:t>The relevance of screening for Axial </a:t>
          </a:r>
          <a:r>
            <a:rPr lang="en-GB" sz="2400" b="0" i="0" kern="1200" dirty="0" err="1">
              <a:solidFill>
                <a:srgbClr val="000000"/>
              </a:solidFill>
              <a:effectLst/>
              <a:latin typeface="Roboto" panose="02000000000000000000" pitchFamily="2" charset="0"/>
            </a:rPr>
            <a:t>Spondyloarthritis</a:t>
          </a:r>
          <a:r>
            <a:rPr lang="en-GB" sz="2400" b="0" i="0" kern="1200" dirty="0">
              <a:solidFill>
                <a:srgbClr val="000000"/>
              </a:solidFill>
              <a:effectLst/>
              <a:latin typeface="Roboto" panose="02000000000000000000" pitchFamily="2" charset="0"/>
            </a:rPr>
            <a:t> in musculoskeletal assessment</a:t>
          </a:r>
          <a:r>
            <a:rPr lang="en-GB" sz="1600" b="0" i="0" u="none" kern="1200" dirty="0"/>
            <a:t>.</a:t>
          </a:r>
          <a:endParaRPr lang="en-GB" sz="1600" kern="1200" dirty="0"/>
        </a:p>
      </dsp:txBody>
      <dsp:txXfrm>
        <a:off x="2541" y="0"/>
        <a:ext cx="2550351" cy="1362491"/>
      </dsp:txXfrm>
    </dsp:sp>
    <dsp:sp modelId="{6BA46904-CB7C-4538-BD49-D3891EF19552}">
      <dsp:nvSpPr>
        <dsp:cNvPr id="0" name=""/>
        <dsp:cNvSpPr/>
      </dsp:nvSpPr>
      <dsp:spPr>
        <a:xfrm>
          <a:off x="1277717" y="1440348"/>
          <a:ext cx="0" cy="311426"/>
        </a:xfrm>
        <a:prstGeom prst="line">
          <a:avLst/>
        </a:prstGeom>
        <a:noFill/>
        <a:ln w="635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49FDBD0-77FE-49D1-A275-A272C8C5E426}">
      <dsp:nvSpPr>
        <dsp:cNvPr id="0" name=""/>
        <dsp:cNvSpPr/>
      </dsp:nvSpPr>
      <dsp:spPr>
        <a:xfrm>
          <a:off x="1238789" y="1362491"/>
          <a:ext cx="77856" cy="7785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9615E2-3277-4D8E-8484-FF5088C8BF01}">
      <dsp:nvSpPr>
        <dsp:cNvPr id="0" name=""/>
        <dsp:cNvSpPr/>
      </dsp:nvSpPr>
      <dsp:spPr>
        <a:xfrm>
          <a:off x="2042823" y="1751774"/>
          <a:ext cx="1530211" cy="389283"/>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rtlCol="0" anchor="ctr" anchorCtr="1">
          <a:noAutofit/>
        </a:bodyPr>
        <a:lstStyle/>
        <a:p>
          <a:pPr marL="0" lvl="0" indent="0" algn="ctr" defTabSz="1066800" rtl="0">
            <a:lnSpc>
              <a:spcPct val="90000"/>
            </a:lnSpc>
            <a:spcBef>
              <a:spcPct val="0"/>
            </a:spcBef>
            <a:spcAft>
              <a:spcPct val="35000"/>
            </a:spcAft>
            <a:buNone/>
          </a:pPr>
          <a:r>
            <a:rPr lang="en-GB" sz="2400" b="1" kern="1200" dirty="0"/>
            <a:t>Delay to </a:t>
          </a:r>
          <a:r>
            <a:rPr lang="el-GR" sz="2400" b="1" kern="1200" dirty="0"/>
            <a:t>Δ</a:t>
          </a:r>
          <a:endParaRPr lang="en-GB" sz="1400" b="1" kern="1200" dirty="0"/>
        </a:p>
      </dsp:txBody>
      <dsp:txXfrm>
        <a:off x="2042823" y="1751774"/>
        <a:ext cx="1530211" cy="389283"/>
      </dsp:txXfrm>
    </dsp:sp>
    <dsp:sp modelId="{FEBD3C2A-A340-470A-A475-AE614EA07678}">
      <dsp:nvSpPr>
        <dsp:cNvPr id="0" name=""/>
        <dsp:cNvSpPr/>
      </dsp:nvSpPr>
      <dsp:spPr>
        <a:xfrm>
          <a:off x="1532752" y="2530341"/>
          <a:ext cx="2550351" cy="1362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82880" rIns="0" bIns="0" numCol="1" spcCol="1270" rtlCol="0" anchor="t" anchorCtr="1">
          <a:noAutofit/>
        </a:bodyPr>
        <a:lstStyle/>
        <a:p>
          <a:pPr marL="0" lvl="0" indent="0" algn="ctr" defTabSz="1066800" rtl="0">
            <a:lnSpc>
              <a:spcPct val="90000"/>
            </a:lnSpc>
            <a:spcBef>
              <a:spcPct val="0"/>
            </a:spcBef>
            <a:spcAft>
              <a:spcPct val="35000"/>
            </a:spcAft>
            <a:buNone/>
          </a:pPr>
          <a:r>
            <a:rPr lang="en-GB" sz="2400" b="0" i="0" kern="1200" dirty="0">
              <a:solidFill>
                <a:srgbClr val="000000"/>
              </a:solidFill>
              <a:effectLst/>
              <a:latin typeface="Roboto" panose="02000000000000000000" pitchFamily="2" charset="0"/>
            </a:rPr>
            <a:t>The global issue of delayed diagnosis and the importance of early recognition of axial </a:t>
          </a:r>
          <a:r>
            <a:rPr lang="en-GB" sz="2400" b="0" i="0" kern="1200" dirty="0" err="1">
              <a:solidFill>
                <a:srgbClr val="000000"/>
              </a:solidFill>
              <a:effectLst/>
              <a:latin typeface="Roboto" panose="02000000000000000000" pitchFamily="2" charset="0"/>
            </a:rPr>
            <a:t>spondyloarthritis</a:t>
          </a:r>
          <a:r>
            <a:rPr lang="en-GB" sz="2400" b="0" i="0" kern="1200" dirty="0">
              <a:solidFill>
                <a:srgbClr val="000000"/>
              </a:solidFill>
              <a:effectLst/>
              <a:latin typeface="Roboto" panose="02000000000000000000" pitchFamily="2" charset="0"/>
            </a:rPr>
            <a:t>.</a:t>
          </a:r>
          <a:endParaRPr lang="en-GB" sz="2400" kern="1200" dirty="0"/>
        </a:p>
      </dsp:txBody>
      <dsp:txXfrm>
        <a:off x="1532752" y="2530341"/>
        <a:ext cx="2550351" cy="1362491"/>
      </dsp:txXfrm>
    </dsp:sp>
    <dsp:sp modelId="{080474C8-0FEA-4FD1-97F1-0978CFB4A37F}">
      <dsp:nvSpPr>
        <dsp:cNvPr id="0" name=""/>
        <dsp:cNvSpPr/>
      </dsp:nvSpPr>
      <dsp:spPr>
        <a:xfrm>
          <a:off x="2807928" y="2141058"/>
          <a:ext cx="0" cy="311426"/>
        </a:xfrm>
        <a:prstGeom prst="line">
          <a:avLst/>
        </a:prstGeom>
        <a:noFill/>
        <a:ln w="635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797FB61-2602-4A58-81E6-6F133DB1E419}">
      <dsp:nvSpPr>
        <dsp:cNvPr id="0" name=""/>
        <dsp:cNvSpPr/>
      </dsp:nvSpPr>
      <dsp:spPr>
        <a:xfrm>
          <a:off x="2769000" y="2452484"/>
          <a:ext cx="77856" cy="77856"/>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82041D-873A-4600-A9C7-C0A0ADFB138B}">
      <dsp:nvSpPr>
        <dsp:cNvPr id="0" name=""/>
        <dsp:cNvSpPr/>
      </dsp:nvSpPr>
      <dsp:spPr>
        <a:xfrm>
          <a:off x="3573034" y="1751774"/>
          <a:ext cx="1530211" cy="389283"/>
        </a:xfrm>
        <a:prstGeom prst="rect">
          <a:avLst/>
        </a:prstGeom>
        <a:solidFill>
          <a:schemeClr val="accent4"/>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rtlCol="0" anchor="ctr" anchorCtr="1">
          <a:noAutofit/>
        </a:bodyPr>
        <a:lstStyle/>
        <a:p>
          <a:pPr marL="0" lvl="0" indent="0" algn="ctr" defTabSz="1066800" rtl="0">
            <a:lnSpc>
              <a:spcPct val="90000"/>
            </a:lnSpc>
            <a:spcBef>
              <a:spcPct val="0"/>
            </a:spcBef>
            <a:spcAft>
              <a:spcPct val="35000"/>
            </a:spcAft>
            <a:buNone/>
          </a:pPr>
          <a:r>
            <a:rPr lang="en-GB" sz="2400" b="1" kern="1200" dirty="0"/>
            <a:t>Patient story</a:t>
          </a:r>
          <a:endParaRPr lang="en-GB" sz="1400" b="1" kern="1200" dirty="0"/>
        </a:p>
      </dsp:txBody>
      <dsp:txXfrm>
        <a:off x="3573034" y="1751774"/>
        <a:ext cx="1530211" cy="389283"/>
      </dsp:txXfrm>
    </dsp:sp>
    <dsp:sp modelId="{80CDBBF8-C6B4-4166-87C1-DC9120CC7586}">
      <dsp:nvSpPr>
        <dsp:cNvPr id="0" name=""/>
        <dsp:cNvSpPr/>
      </dsp:nvSpPr>
      <dsp:spPr>
        <a:xfrm>
          <a:off x="3062964" y="0"/>
          <a:ext cx="2550351" cy="1362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82880" numCol="1" spcCol="1270" rtlCol="0" anchor="b" anchorCtr="1">
          <a:noAutofit/>
        </a:bodyPr>
        <a:lstStyle/>
        <a:p>
          <a:pPr marL="0" lvl="0" indent="0" algn="ctr" defTabSz="1066800" rtl="0">
            <a:lnSpc>
              <a:spcPct val="90000"/>
            </a:lnSpc>
            <a:spcBef>
              <a:spcPct val="0"/>
            </a:spcBef>
            <a:spcAft>
              <a:spcPct val="35000"/>
            </a:spcAft>
            <a:buNone/>
          </a:pPr>
          <a:r>
            <a:rPr lang="en-GB" sz="2400" b="0" i="0" kern="1200" dirty="0">
              <a:solidFill>
                <a:srgbClr val="000000"/>
              </a:solidFill>
              <a:effectLst/>
              <a:latin typeface="Roboto" panose="02000000000000000000" pitchFamily="2" charset="0"/>
            </a:rPr>
            <a:t>Perspectives on the impact of axial </a:t>
          </a:r>
          <a:r>
            <a:rPr lang="en-GB" sz="2400" b="0" i="0" kern="1200" dirty="0" err="1">
              <a:solidFill>
                <a:srgbClr val="000000"/>
              </a:solidFill>
              <a:effectLst/>
              <a:latin typeface="Roboto" panose="02000000000000000000" pitchFamily="2" charset="0"/>
            </a:rPr>
            <a:t>spondyloarthritis</a:t>
          </a:r>
          <a:r>
            <a:rPr lang="en-GB" sz="2400" b="0" i="0" kern="1200" dirty="0">
              <a:solidFill>
                <a:srgbClr val="000000"/>
              </a:solidFill>
              <a:effectLst/>
              <a:latin typeface="Roboto" panose="02000000000000000000" pitchFamily="2" charset="0"/>
            </a:rPr>
            <a:t> and of delayed diagnosis</a:t>
          </a:r>
          <a:r>
            <a:rPr lang="en-GB" sz="2400" b="0" i="0" u="none" kern="1200" dirty="0"/>
            <a:t>. </a:t>
          </a:r>
          <a:endParaRPr lang="en-GB" sz="2400" kern="1200" dirty="0"/>
        </a:p>
      </dsp:txBody>
      <dsp:txXfrm>
        <a:off x="3062964" y="0"/>
        <a:ext cx="2550351" cy="1362491"/>
      </dsp:txXfrm>
    </dsp:sp>
    <dsp:sp modelId="{89759DE5-9F8A-470E-A6D8-F13BB4DEE93D}">
      <dsp:nvSpPr>
        <dsp:cNvPr id="0" name=""/>
        <dsp:cNvSpPr/>
      </dsp:nvSpPr>
      <dsp:spPr>
        <a:xfrm>
          <a:off x="4338140" y="1440348"/>
          <a:ext cx="0" cy="311426"/>
        </a:xfrm>
        <a:prstGeom prst="line">
          <a:avLst/>
        </a:prstGeom>
        <a:noFill/>
        <a:ln w="6350" cap="flat" cmpd="sng" algn="ctr">
          <a:solidFill>
            <a:schemeClr val="accent4">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7CCF286-8B46-4A20-ACAC-84BA2D6EFBBC}">
      <dsp:nvSpPr>
        <dsp:cNvPr id="0" name=""/>
        <dsp:cNvSpPr/>
      </dsp:nvSpPr>
      <dsp:spPr>
        <a:xfrm>
          <a:off x="4299211" y="1362491"/>
          <a:ext cx="77856" cy="7785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37CD79-A6ED-4CBB-B8E5-A40E2F25C7A5}">
      <dsp:nvSpPr>
        <dsp:cNvPr id="0" name=""/>
        <dsp:cNvSpPr/>
      </dsp:nvSpPr>
      <dsp:spPr>
        <a:xfrm>
          <a:off x="5103245" y="1751774"/>
          <a:ext cx="1530211" cy="389283"/>
        </a:xfrm>
        <a:prstGeom prst="rect">
          <a:avLst/>
        </a:prstGeom>
        <a:solidFill>
          <a:schemeClr val="accent5"/>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rtlCol="0" anchor="ctr" anchorCtr="1">
          <a:noAutofit/>
        </a:bodyPr>
        <a:lstStyle/>
        <a:p>
          <a:pPr marL="0" lvl="0" indent="0" algn="ctr" defTabSz="1066800" rtl="0">
            <a:lnSpc>
              <a:spcPct val="90000"/>
            </a:lnSpc>
            <a:spcBef>
              <a:spcPct val="0"/>
            </a:spcBef>
            <a:spcAft>
              <a:spcPct val="35000"/>
            </a:spcAft>
            <a:buNone/>
          </a:pPr>
          <a:r>
            <a:rPr lang="en-GB" sz="2400" b="1" kern="1200" dirty="0"/>
            <a:t>A framework</a:t>
          </a:r>
          <a:endParaRPr lang="en-GB" sz="1400" b="1" kern="1200" dirty="0"/>
        </a:p>
      </dsp:txBody>
      <dsp:txXfrm>
        <a:off x="5103245" y="1751774"/>
        <a:ext cx="1530211" cy="389283"/>
      </dsp:txXfrm>
    </dsp:sp>
    <dsp:sp modelId="{481176DA-885A-4BEE-AC35-A7ACB387C136}">
      <dsp:nvSpPr>
        <dsp:cNvPr id="0" name=""/>
        <dsp:cNvSpPr/>
      </dsp:nvSpPr>
      <dsp:spPr>
        <a:xfrm>
          <a:off x="4593175" y="2530341"/>
          <a:ext cx="2550351" cy="1362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0" bIns="0" numCol="1" spcCol="1270" rtlCol="0" anchor="t" anchorCtr="1">
          <a:noAutofit/>
        </a:bodyPr>
        <a:lstStyle/>
        <a:p>
          <a:pPr marL="0" lvl="0" indent="0" algn="ctr" defTabSz="889000" rtl="0">
            <a:lnSpc>
              <a:spcPct val="90000"/>
            </a:lnSpc>
            <a:spcBef>
              <a:spcPct val="0"/>
            </a:spcBef>
            <a:spcAft>
              <a:spcPct val="35000"/>
            </a:spcAft>
            <a:buNone/>
          </a:pPr>
          <a:r>
            <a:rPr lang="en-GB" sz="2000" kern="1200" dirty="0">
              <a:solidFill>
                <a:srgbClr val="000000"/>
              </a:solidFill>
              <a:latin typeface="Roboto" panose="02000000000000000000" pitchFamily="2" charset="0"/>
            </a:rPr>
            <a:t>A</a:t>
          </a:r>
          <a:r>
            <a:rPr lang="en-GB" sz="2000" b="0" i="0" kern="1200" dirty="0">
              <a:solidFill>
                <a:srgbClr val="000000"/>
              </a:solidFill>
              <a:effectLst/>
              <a:latin typeface="Roboto" panose="02000000000000000000" pitchFamily="2" charset="0"/>
            </a:rPr>
            <a:t>n overview of the Rheumatology Physiotherapy Specialist Capabilities Framework: Screening in Musculoskeletal Settings</a:t>
          </a:r>
          <a:endParaRPr lang="en-GB" sz="2000" kern="1200" dirty="0"/>
        </a:p>
      </dsp:txBody>
      <dsp:txXfrm>
        <a:off x="4593175" y="2530341"/>
        <a:ext cx="2550351" cy="1362491"/>
      </dsp:txXfrm>
    </dsp:sp>
    <dsp:sp modelId="{88489ECF-FC66-4C9E-AE9D-6C22832F5BE0}">
      <dsp:nvSpPr>
        <dsp:cNvPr id="0" name=""/>
        <dsp:cNvSpPr/>
      </dsp:nvSpPr>
      <dsp:spPr>
        <a:xfrm>
          <a:off x="5868351" y="2141058"/>
          <a:ext cx="0" cy="311426"/>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6E3012F-9BD6-4082-82D8-4AFE0240B443}">
      <dsp:nvSpPr>
        <dsp:cNvPr id="0" name=""/>
        <dsp:cNvSpPr/>
      </dsp:nvSpPr>
      <dsp:spPr>
        <a:xfrm>
          <a:off x="5829422" y="2452484"/>
          <a:ext cx="77856" cy="7785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9E3039-3F09-497A-BFE8-CFBF0E0BD0C3}">
      <dsp:nvSpPr>
        <dsp:cNvPr id="0" name=""/>
        <dsp:cNvSpPr/>
      </dsp:nvSpPr>
      <dsp:spPr>
        <a:xfrm rot="5400000">
          <a:off x="7203920" y="1181310"/>
          <a:ext cx="389283" cy="1530211"/>
        </a:xfrm>
        <a:prstGeom prst="round2SameRect">
          <a:avLst/>
        </a:prstGeom>
        <a:solidFill>
          <a:schemeClr val="accent6"/>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rtlCol="0" anchor="ctr" anchorCtr="1">
          <a:noAutofit/>
        </a:bodyPr>
        <a:lstStyle/>
        <a:p>
          <a:pPr marL="0" lvl="0" indent="0" algn="ctr" defTabSz="1066800" rtl="0">
            <a:lnSpc>
              <a:spcPct val="90000"/>
            </a:lnSpc>
            <a:spcBef>
              <a:spcPct val="0"/>
            </a:spcBef>
            <a:spcAft>
              <a:spcPct val="35000"/>
            </a:spcAft>
            <a:buNone/>
          </a:pPr>
          <a:r>
            <a:rPr lang="en-GB" sz="2400" b="1" kern="1200" dirty="0"/>
            <a:t>A pathway</a:t>
          </a:r>
          <a:endParaRPr lang="en-GB" sz="1400" b="1" kern="1200" dirty="0"/>
        </a:p>
      </dsp:txBody>
      <dsp:txXfrm rot="-5400000">
        <a:off x="6633457" y="1770777"/>
        <a:ext cx="1511208" cy="351277"/>
      </dsp:txXfrm>
    </dsp:sp>
    <dsp:sp modelId="{7A08F6BE-3C40-44C0-833E-AC9FDCB52097}">
      <dsp:nvSpPr>
        <dsp:cNvPr id="0" name=""/>
        <dsp:cNvSpPr/>
      </dsp:nvSpPr>
      <dsp:spPr>
        <a:xfrm>
          <a:off x="6123386" y="0"/>
          <a:ext cx="2550351" cy="1362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82880" numCol="1" spcCol="1270" rtlCol="0" anchor="b" anchorCtr="1">
          <a:noAutofit/>
        </a:bodyPr>
        <a:lstStyle/>
        <a:p>
          <a:pPr marL="0" lvl="0" indent="0" algn="ctr" defTabSz="1066800" rtl="0">
            <a:lnSpc>
              <a:spcPct val="90000"/>
            </a:lnSpc>
            <a:spcBef>
              <a:spcPct val="0"/>
            </a:spcBef>
            <a:spcAft>
              <a:spcPct val="35000"/>
            </a:spcAft>
            <a:buNone/>
          </a:pPr>
          <a:r>
            <a:rPr lang="en-GB" sz="2400" b="0" i="0" u="none" kern="1200" dirty="0">
              <a:latin typeface="Roboto" panose="02000000000000000000" pitchFamily="2" charset="0"/>
              <a:ea typeface="Roboto" panose="02000000000000000000" pitchFamily="2" charset="0"/>
              <a:cs typeface="Roboto" panose="02000000000000000000" pitchFamily="2" charset="0"/>
            </a:rPr>
            <a:t>The PT role in management of Axial Spondylitis from pre-diagnosis to long-term management. </a:t>
          </a:r>
          <a:endParaRPr lang="en-GB" sz="2400" kern="1200" dirty="0">
            <a:latin typeface="Roboto" panose="02000000000000000000" pitchFamily="2" charset="0"/>
            <a:ea typeface="Roboto" panose="02000000000000000000" pitchFamily="2" charset="0"/>
            <a:cs typeface="Roboto" panose="02000000000000000000" pitchFamily="2" charset="0"/>
          </a:endParaRPr>
        </a:p>
      </dsp:txBody>
      <dsp:txXfrm>
        <a:off x="6123386" y="0"/>
        <a:ext cx="2550351" cy="1362491"/>
      </dsp:txXfrm>
    </dsp:sp>
    <dsp:sp modelId="{561BD3A5-BBDC-4502-BC45-D03CD0B9A155}">
      <dsp:nvSpPr>
        <dsp:cNvPr id="0" name=""/>
        <dsp:cNvSpPr/>
      </dsp:nvSpPr>
      <dsp:spPr>
        <a:xfrm>
          <a:off x="7398562" y="1440348"/>
          <a:ext cx="0" cy="311426"/>
        </a:xfrm>
        <a:prstGeom prst="line">
          <a:avLst/>
        </a:prstGeom>
        <a:noFill/>
        <a:ln w="635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E71AD8A-D0FB-4899-A73C-1341943B3C24}">
      <dsp:nvSpPr>
        <dsp:cNvPr id="0" name=""/>
        <dsp:cNvSpPr/>
      </dsp:nvSpPr>
      <dsp:spPr>
        <a:xfrm>
          <a:off x="7359633" y="1362491"/>
          <a:ext cx="77856" cy="77856"/>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669D54-1C48-4006-9DE6-536680DC1ABC}">
      <dsp:nvSpPr>
        <dsp:cNvPr id="0" name=""/>
        <dsp:cNvSpPr/>
      </dsp:nvSpPr>
      <dsp:spPr>
        <a:xfrm>
          <a:off x="3099431" y="1769741"/>
          <a:ext cx="1344936" cy="1344936"/>
        </a:xfrm>
        <a:prstGeom prst="ellipse">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Axial </a:t>
          </a:r>
          <a:r>
            <a:rPr lang="en-US" sz="1800" kern="1200" dirty="0" err="1"/>
            <a:t>SpA</a:t>
          </a:r>
          <a:r>
            <a:rPr lang="en-US" sz="1800" kern="1200" dirty="0"/>
            <a:t> management</a:t>
          </a:r>
        </a:p>
      </dsp:txBody>
      <dsp:txXfrm>
        <a:off x="3296392" y="1966702"/>
        <a:ext cx="951014" cy="951014"/>
      </dsp:txXfrm>
    </dsp:sp>
    <dsp:sp modelId="{55B1EC5A-E224-438A-9212-85316E55910D}">
      <dsp:nvSpPr>
        <dsp:cNvPr id="0" name=""/>
        <dsp:cNvSpPr/>
      </dsp:nvSpPr>
      <dsp:spPr>
        <a:xfrm rot="16200000">
          <a:off x="3568795" y="1550591"/>
          <a:ext cx="406209" cy="32091"/>
        </a:xfrm>
        <a:custGeom>
          <a:avLst/>
          <a:gdLst/>
          <a:ahLst/>
          <a:cxnLst/>
          <a:rect l="0" t="0" r="0" b="0"/>
          <a:pathLst>
            <a:path>
              <a:moveTo>
                <a:pt x="0" y="16045"/>
              </a:moveTo>
              <a:lnTo>
                <a:pt x="406209" y="160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61744" y="1556481"/>
        <a:ext cx="20310" cy="20310"/>
      </dsp:txXfrm>
    </dsp:sp>
    <dsp:sp modelId="{D421A99F-0D0B-43BC-9B0B-CE4FA7AF7A2D}">
      <dsp:nvSpPr>
        <dsp:cNvPr id="0" name=""/>
        <dsp:cNvSpPr/>
      </dsp:nvSpPr>
      <dsp:spPr>
        <a:xfrm>
          <a:off x="3099431" y="18595"/>
          <a:ext cx="1344936" cy="1344936"/>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Exercise</a:t>
          </a:r>
        </a:p>
      </dsp:txBody>
      <dsp:txXfrm>
        <a:off x="3296392" y="215556"/>
        <a:ext cx="951014" cy="951014"/>
      </dsp:txXfrm>
    </dsp:sp>
    <dsp:sp modelId="{4DE62AEF-27D1-4B44-9693-3C81071D864F}">
      <dsp:nvSpPr>
        <dsp:cNvPr id="0" name=""/>
        <dsp:cNvSpPr/>
      </dsp:nvSpPr>
      <dsp:spPr>
        <a:xfrm rot="19800000">
          <a:off x="4327063" y="1988377"/>
          <a:ext cx="406209" cy="32091"/>
        </a:xfrm>
        <a:custGeom>
          <a:avLst/>
          <a:gdLst/>
          <a:ahLst/>
          <a:cxnLst/>
          <a:rect l="0" t="0" r="0" b="0"/>
          <a:pathLst>
            <a:path>
              <a:moveTo>
                <a:pt x="0" y="16045"/>
              </a:moveTo>
              <a:lnTo>
                <a:pt x="406209" y="160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20013" y="1994268"/>
        <a:ext cx="20310" cy="20310"/>
      </dsp:txXfrm>
    </dsp:sp>
    <dsp:sp modelId="{CF88F31A-EC70-4359-B30E-64C4585EACF3}">
      <dsp:nvSpPr>
        <dsp:cNvPr id="0" name=""/>
        <dsp:cNvSpPr/>
      </dsp:nvSpPr>
      <dsp:spPr>
        <a:xfrm>
          <a:off x="4615968" y="894168"/>
          <a:ext cx="1344936" cy="1344936"/>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Medication</a:t>
          </a:r>
        </a:p>
      </dsp:txBody>
      <dsp:txXfrm>
        <a:off x="4812929" y="1091129"/>
        <a:ext cx="951014" cy="951014"/>
      </dsp:txXfrm>
    </dsp:sp>
    <dsp:sp modelId="{1AD81B0B-1991-40DF-9F8C-6D368EB64C51}">
      <dsp:nvSpPr>
        <dsp:cNvPr id="0" name=""/>
        <dsp:cNvSpPr/>
      </dsp:nvSpPr>
      <dsp:spPr>
        <a:xfrm rot="1800000">
          <a:off x="4327063" y="2863950"/>
          <a:ext cx="406209" cy="32091"/>
        </a:xfrm>
        <a:custGeom>
          <a:avLst/>
          <a:gdLst/>
          <a:ahLst/>
          <a:cxnLst/>
          <a:rect l="0" t="0" r="0" b="0"/>
          <a:pathLst>
            <a:path>
              <a:moveTo>
                <a:pt x="0" y="16045"/>
              </a:moveTo>
              <a:lnTo>
                <a:pt x="406209" y="160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20013" y="2869841"/>
        <a:ext cx="20310" cy="20310"/>
      </dsp:txXfrm>
    </dsp:sp>
    <dsp:sp modelId="{7DCD180F-205B-4394-B5F8-0B7376DDB47F}">
      <dsp:nvSpPr>
        <dsp:cNvPr id="0" name=""/>
        <dsp:cNvSpPr/>
      </dsp:nvSpPr>
      <dsp:spPr>
        <a:xfrm>
          <a:off x="4615968" y="2645314"/>
          <a:ext cx="1344936" cy="1344936"/>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Flare management</a:t>
          </a:r>
        </a:p>
      </dsp:txBody>
      <dsp:txXfrm>
        <a:off x="4812929" y="2842275"/>
        <a:ext cx="951014" cy="951014"/>
      </dsp:txXfrm>
    </dsp:sp>
    <dsp:sp modelId="{57844DD0-E0A0-4133-AE5C-647E62128823}">
      <dsp:nvSpPr>
        <dsp:cNvPr id="0" name=""/>
        <dsp:cNvSpPr/>
      </dsp:nvSpPr>
      <dsp:spPr>
        <a:xfrm rot="5400000">
          <a:off x="3568795" y="3301737"/>
          <a:ext cx="406209" cy="32091"/>
        </a:xfrm>
        <a:custGeom>
          <a:avLst/>
          <a:gdLst/>
          <a:ahLst/>
          <a:cxnLst/>
          <a:rect l="0" t="0" r="0" b="0"/>
          <a:pathLst>
            <a:path>
              <a:moveTo>
                <a:pt x="0" y="16045"/>
              </a:moveTo>
              <a:lnTo>
                <a:pt x="406209" y="160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61744" y="3307627"/>
        <a:ext cx="20310" cy="20310"/>
      </dsp:txXfrm>
    </dsp:sp>
    <dsp:sp modelId="{3314993F-7A13-4D14-A08D-5F9CE1FBA7A6}">
      <dsp:nvSpPr>
        <dsp:cNvPr id="0" name=""/>
        <dsp:cNvSpPr/>
      </dsp:nvSpPr>
      <dsp:spPr>
        <a:xfrm>
          <a:off x="3099431" y="3520887"/>
          <a:ext cx="1344936" cy="1344936"/>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Fatigue management</a:t>
          </a:r>
        </a:p>
      </dsp:txBody>
      <dsp:txXfrm>
        <a:off x="3296392" y="3717848"/>
        <a:ext cx="951014" cy="951014"/>
      </dsp:txXfrm>
    </dsp:sp>
    <dsp:sp modelId="{AF94B643-9134-40C8-9E3A-B33359443E79}">
      <dsp:nvSpPr>
        <dsp:cNvPr id="0" name=""/>
        <dsp:cNvSpPr/>
      </dsp:nvSpPr>
      <dsp:spPr>
        <a:xfrm rot="9000000">
          <a:off x="2810526" y="2863950"/>
          <a:ext cx="406209" cy="32091"/>
        </a:xfrm>
        <a:custGeom>
          <a:avLst/>
          <a:gdLst/>
          <a:ahLst/>
          <a:cxnLst/>
          <a:rect l="0" t="0" r="0" b="0"/>
          <a:pathLst>
            <a:path>
              <a:moveTo>
                <a:pt x="0" y="16045"/>
              </a:moveTo>
              <a:lnTo>
                <a:pt x="406209" y="160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03476" y="2869841"/>
        <a:ext cx="20310" cy="20310"/>
      </dsp:txXfrm>
    </dsp:sp>
    <dsp:sp modelId="{CFB79E48-B9B7-45F3-829C-5BC2C0ACBA88}">
      <dsp:nvSpPr>
        <dsp:cNvPr id="0" name=""/>
        <dsp:cNvSpPr/>
      </dsp:nvSpPr>
      <dsp:spPr>
        <a:xfrm>
          <a:off x="1582894" y="2645314"/>
          <a:ext cx="1344936" cy="1344936"/>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Self-management</a:t>
          </a:r>
        </a:p>
      </dsp:txBody>
      <dsp:txXfrm>
        <a:off x="1779855" y="2842275"/>
        <a:ext cx="951014" cy="951014"/>
      </dsp:txXfrm>
    </dsp:sp>
    <dsp:sp modelId="{E9D94C2A-7974-4BC8-A085-18BA8081BDAB}">
      <dsp:nvSpPr>
        <dsp:cNvPr id="0" name=""/>
        <dsp:cNvSpPr/>
      </dsp:nvSpPr>
      <dsp:spPr>
        <a:xfrm rot="12600000">
          <a:off x="2810526" y="1988377"/>
          <a:ext cx="406209" cy="32091"/>
        </a:xfrm>
        <a:custGeom>
          <a:avLst/>
          <a:gdLst/>
          <a:ahLst/>
          <a:cxnLst/>
          <a:rect l="0" t="0" r="0" b="0"/>
          <a:pathLst>
            <a:path>
              <a:moveTo>
                <a:pt x="0" y="16045"/>
              </a:moveTo>
              <a:lnTo>
                <a:pt x="406209" y="160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03476" y="1994268"/>
        <a:ext cx="20310" cy="20310"/>
      </dsp:txXfrm>
    </dsp:sp>
    <dsp:sp modelId="{88C72E25-579F-4900-85C4-D96508013051}">
      <dsp:nvSpPr>
        <dsp:cNvPr id="0" name=""/>
        <dsp:cNvSpPr/>
      </dsp:nvSpPr>
      <dsp:spPr>
        <a:xfrm>
          <a:off x="1582894" y="894168"/>
          <a:ext cx="1344936" cy="1344936"/>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Patient support groups</a:t>
          </a:r>
        </a:p>
      </dsp:txBody>
      <dsp:txXfrm>
        <a:off x="1779855" y="1091129"/>
        <a:ext cx="951014" cy="9510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C8BA7E-063E-4EBD-9C63-2FAFC8C2A1CE}">
      <dsp:nvSpPr>
        <dsp:cNvPr id="0" name=""/>
        <dsp:cNvSpPr/>
      </dsp:nvSpPr>
      <dsp:spPr>
        <a:xfrm>
          <a:off x="3609570" y="1842109"/>
          <a:ext cx="1414319" cy="1414319"/>
        </a:xfrm>
        <a:prstGeom prst="ellipse">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Medications</a:t>
          </a:r>
        </a:p>
      </dsp:txBody>
      <dsp:txXfrm>
        <a:off x="3816692" y="2049231"/>
        <a:ext cx="1000075" cy="1000075"/>
      </dsp:txXfrm>
    </dsp:sp>
    <dsp:sp modelId="{2B1475FD-21C4-41B9-AECE-3F4160FE6E68}">
      <dsp:nvSpPr>
        <dsp:cNvPr id="0" name=""/>
        <dsp:cNvSpPr/>
      </dsp:nvSpPr>
      <dsp:spPr>
        <a:xfrm rot="16200000">
          <a:off x="4104232" y="1614868"/>
          <a:ext cx="424994" cy="29487"/>
        </a:xfrm>
        <a:custGeom>
          <a:avLst/>
          <a:gdLst/>
          <a:ahLst/>
          <a:cxnLst/>
          <a:rect l="0" t="0" r="0" b="0"/>
          <a:pathLst>
            <a:path>
              <a:moveTo>
                <a:pt x="0" y="14743"/>
              </a:moveTo>
              <a:lnTo>
                <a:pt x="424994" y="147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06105" y="1618987"/>
        <a:ext cx="21249" cy="21249"/>
      </dsp:txXfrm>
    </dsp:sp>
    <dsp:sp modelId="{8FE9BCDF-CC11-465C-963A-215A8C229D74}">
      <dsp:nvSpPr>
        <dsp:cNvPr id="0" name=""/>
        <dsp:cNvSpPr/>
      </dsp:nvSpPr>
      <dsp:spPr>
        <a:xfrm>
          <a:off x="3609570" y="2795"/>
          <a:ext cx="1414319" cy="1414319"/>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NSAIDs</a:t>
          </a:r>
        </a:p>
      </dsp:txBody>
      <dsp:txXfrm>
        <a:off x="3816692" y="209917"/>
        <a:ext cx="1000075" cy="1000075"/>
      </dsp:txXfrm>
    </dsp:sp>
    <dsp:sp modelId="{DF8D41D0-D1DC-4C3C-8B3D-BED9C1025304}">
      <dsp:nvSpPr>
        <dsp:cNvPr id="0" name=""/>
        <dsp:cNvSpPr/>
      </dsp:nvSpPr>
      <dsp:spPr>
        <a:xfrm rot="20520000">
          <a:off x="4978878" y="2250335"/>
          <a:ext cx="424994" cy="29487"/>
        </a:xfrm>
        <a:custGeom>
          <a:avLst/>
          <a:gdLst/>
          <a:ahLst/>
          <a:cxnLst/>
          <a:rect l="0" t="0" r="0" b="0"/>
          <a:pathLst>
            <a:path>
              <a:moveTo>
                <a:pt x="0" y="14743"/>
              </a:moveTo>
              <a:lnTo>
                <a:pt x="424994" y="147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80750" y="2254454"/>
        <a:ext cx="21249" cy="21249"/>
      </dsp:txXfrm>
    </dsp:sp>
    <dsp:sp modelId="{87496224-C190-43BE-8D28-BE599B3BB52D}">
      <dsp:nvSpPr>
        <dsp:cNvPr id="0" name=""/>
        <dsp:cNvSpPr/>
      </dsp:nvSpPr>
      <dsp:spPr>
        <a:xfrm>
          <a:off x="5358861" y="1273730"/>
          <a:ext cx="1414319" cy="1414319"/>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Analgesia</a:t>
          </a:r>
        </a:p>
      </dsp:txBody>
      <dsp:txXfrm>
        <a:off x="5565983" y="1480852"/>
        <a:ext cx="1000075" cy="1000075"/>
      </dsp:txXfrm>
    </dsp:sp>
    <dsp:sp modelId="{6CF83DA7-F3EE-4F9F-A42D-B6BAF6FEBD85}">
      <dsp:nvSpPr>
        <dsp:cNvPr id="0" name=""/>
        <dsp:cNvSpPr/>
      </dsp:nvSpPr>
      <dsp:spPr>
        <a:xfrm rot="3240000">
          <a:off x="4644793" y="3278543"/>
          <a:ext cx="424994" cy="29487"/>
        </a:xfrm>
        <a:custGeom>
          <a:avLst/>
          <a:gdLst/>
          <a:ahLst/>
          <a:cxnLst/>
          <a:rect l="0" t="0" r="0" b="0"/>
          <a:pathLst>
            <a:path>
              <a:moveTo>
                <a:pt x="0" y="14743"/>
              </a:moveTo>
              <a:lnTo>
                <a:pt x="424994" y="147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46665" y="3282661"/>
        <a:ext cx="21249" cy="21249"/>
      </dsp:txXfrm>
    </dsp:sp>
    <dsp:sp modelId="{BF3A1A7E-B554-4768-91F6-AF77FC16E29C}">
      <dsp:nvSpPr>
        <dsp:cNvPr id="0" name=""/>
        <dsp:cNvSpPr/>
      </dsp:nvSpPr>
      <dsp:spPr>
        <a:xfrm>
          <a:off x="4690691" y="3330145"/>
          <a:ext cx="1414319" cy="1414319"/>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DMARDs for peripheral disease</a:t>
          </a:r>
        </a:p>
      </dsp:txBody>
      <dsp:txXfrm>
        <a:off x="4897813" y="3537267"/>
        <a:ext cx="1000075" cy="1000075"/>
      </dsp:txXfrm>
    </dsp:sp>
    <dsp:sp modelId="{1B8B61A0-960B-42C5-A4C6-62D7F8C5D076}">
      <dsp:nvSpPr>
        <dsp:cNvPr id="0" name=""/>
        <dsp:cNvSpPr/>
      </dsp:nvSpPr>
      <dsp:spPr>
        <a:xfrm rot="7560000">
          <a:off x="3563672" y="3278543"/>
          <a:ext cx="424994" cy="29487"/>
        </a:xfrm>
        <a:custGeom>
          <a:avLst/>
          <a:gdLst/>
          <a:ahLst/>
          <a:cxnLst/>
          <a:rect l="0" t="0" r="0" b="0"/>
          <a:pathLst>
            <a:path>
              <a:moveTo>
                <a:pt x="0" y="14743"/>
              </a:moveTo>
              <a:lnTo>
                <a:pt x="424994" y="147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765544" y="3282661"/>
        <a:ext cx="21249" cy="21249"/>
      </dsp:txXfrm>
    </dsp:sp>
    <dsp:sp modelId="{7277AFF1-C522-4D23-8766-180D29193091}">
      <dsp:nvSpPr>
        <dsp:cNvPr id="0" name=""/>
        <dsp:cNvSpPr/>
      </dsp:nvSpPr>
      <dsp:spPr>
        <a:xfrm>
          <a:off x="2528448" y="3330145"/>
          <a:ext cx="1414319" cy="1414319"/>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Biologics</a:t>
          </a:r>
        </a:p>
      </dsp:txBody>
      <dsp:txXfrm>
        <a:off x="2735570" y="3537267"/>
        <a:ext cx="1000075" cy="1000075"/>
      </dsp:txXfrm>
    </dsp:sp>
    <dsp:sp modelId="{49F1F8F1-1714-42C3-BD7A-3181F72A7802}">
      <dsp:nvSpPr>
        <dsp:cNvPr id="0" name=""/>
        <dsp:cNvSpPr/>
      </dsp:nvSpPr>
      <dsp:spPr>
        <a:xfrm rot="11880000">
          <a:off x="3229587" y="2250335"/>
          <a:ext cx="424994" cy="29487"/>
        </a:xfrm>
        <a:custGeom>
          <a:avLst/>
          <a:gdLst/>
          <a:ahLst/>
          <a:cxnLst/>
          <a:rect l="0" t="0" r="0" b="0"/>
          <a:pathLst>
            <a:path>
              <a:moveTo>
                <a:pt x="0" y="14743"/>
              </a:moveTo>
              <a:lnTo>
                <a:pt x="424994" y="147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431459" y="2254454"/>
        <a:ext cx="21249" cy="21249"/>
      </dsp:txXfrm>
    </dsp:sp>
    <dsp:sp modelId="{AD65A8BB-E500-4617-9F9A-B009DC5B90CA}">
      <dsp:nvSpPr>
        <dsp:cNvPr id="0" name=""/>
        <dsp:cNvSpPr/>
      </dsp:nvSpPr>
      <dsp:spPr>
        <a:xfrm>
          <a:off x="1860279" y="1273730"/>
          <a:ext cx="1414319" cy="1414319"/>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Injections – joint/soft tissue/IM</a:t>
          </a:r>
        </a:p>
      </dsp:txBody>
      <dsp:txXfrm>
        <a:off x="2067401" y="1480852"/>
        <a:ext cx="1000075" cy="10000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D9917A-32FB-4C87-86BA-64D80794FF44}">
      <dsp:nvSpPr>
        <dsp:cNvPr id="0" name=""/>
        <dsp:cNvSpPr/>
      </dsp:nvSpPr>
      <dsp:spPr>
        <a:xfrm>
          <a:off x="3574005" y="1764255"/>
          <a:ext cx="1340668" cy="1340668"/>
        </a:xfrm>
        <a:prstGeom prst="ellipse">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Exercise</a:t>
          </a:r>
        </a:p>
      </dsp:txBody>
      <dsp:txXfrm>
        <a:off x="3770341" y="1960591"/>
        <a:ext cx="947996" cy="947996"/>
      </dsp:txXfrm>
    </dsp:sp>
    <dsp:sp modelId="{4EF3805C-4013-448D-878C-543509D44928}">
      <dsp:nvSpPr>
        <dsp:cNvPr id="0" name=""/>
        <dsp:cNvSpPr/>
      </dsp:nvSpPr>
      <dsp:spPr>
        <a:xfrm rot="16200000">
          <a:off x="4041635" y="1547336"/>
          <a:ext cx="405409" cy="28428"/>
        </a:xfrm>
        <a:custGeom>
          <a:avLst/>
          <a:gdLst/>
          <a:ahLst/>
          <a:cxnLst/>
          <a:rect l="0" t="0" r="0" b="0"/>
          <a:pathLst>
            <a:path>
              <a:moveTo>
                <a:pt x="0" y="14214"/>
              </a:moveTo>
              <a:lnTo>
                <a:pt x="405409" y="142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34204" y="1551415"/>
        <a:ext cx="20270" cy="20270"/>
      </dsp:txXfrm>
    </dsp:sp>
    <dsp:sp modelId="{FCFDE020-7695-44B4-82E8-A489C8E4FB57}">
      <dsp:nvSpPr>
        <dsp:cNvPr id="0" name=""/>
        <dsp:cNvSpPr/>
      </dsp:nvSpPr>
      <dsp:spPr>
        <a:xfrm>
          <a:off x="3574005" y="18177"/>
          <a:ext cx="1340668" cy="1340668"/>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Stretching</a:t>
          </a:r>
        </a:p>
      </dsp:txBody>
      <dsp:txXfrm>
        <a:off x="3770341" y="214513"/>
        <a:ext cx="947996" cy="947996"/>
      </dsp:txXfrm>
    </dsp:sp>
    <dsp:sp modelId="{6AE8A13E-5946-4A99-86B1-9ABFF29D3DA8}">
      <dsp:nvSpPr>
        <dsp:cNvPr id="0" name=""/>
        <dsp:cNvSpPr/>
      </dsp:nvSpPr>
      <dsp:spPr>
        <a:xfrm rot="19800000">
          <a:off x="4797709" y="1983856"/>
          <a:ext cx="405409" cy="28428"/>
        </a:xfrm>
        <a:custGeom>
          <a:avLst/>
          <a:gdLst/>
          <a:ahLst/>
          <a:cxnLst/>
          <a:rect l="0" t="0" r="0" b="0"/>
          <a:pathLst>
            <a:path>
              <a:moveTo>
                <a:pt x="0" y="14214"/>
              </a:moveTo>
              <a:lnTo>
                <a:pt x="405409" y="142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990278" y="1987935"/>
        <a:ext cx="20270" cy="20270"/>
      </dsp:txXfrm>
    </dsp:sp>
    <dsp:sp modelId="{6D5DA93D-1B2D-45B7-8AAD-76E0270CC87B}">
      <dsp:nvSpPr>
        <dsp:cNvPr id="0" name=""/>
        <dsp:cNvSpPr/>
      </dsp:nvSpPr>
      <dsp:spPr>
        <a:xfrm>
          <a:off x="5086153" y="891216"/>
          <a:ext cx="1340668" cy="1340668"/>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Strengthening</a:t>
          </a:r>
        </a:p>
      </dsp:txBody>
      <dsp:txXfrm>
        <a:off x="5282489" y="1087552"/>
        <a:ext cx="947996" cy="947996"/>
      </dsp:txXfrm>
    </dsp:sp>
    <dsp:sp modelId="{7A20B5FB-5B76-4B13-9676-F6496931117E}">
      <dsp:nvSpPr>
        <dsp:cNvPr id="0" name=""/>
        <dsp:cNvSpPr/>
      </dsp:nvSpPr>
      <dsp:spPr>
        <a:xfrm rot="1800000">
          <a:off x="4797709" y="2856895"/>
          <a:ext cx="405409" cy="28428"/>
        </a:xfrm>
        <a:custGeom>
          <a:avLst/>
          <a:gdLst/>
          <a:ahLst/>
          <a:cxnLst/>
          <a:rect l="0" t="0" r="0" b="0"/>
          <a:pathLst>
            <a:path>
              <a:moveTo>
                <a:pt x="0" y="14214"/>
              </a:moveTo>
              <a:lnTo>
                <a:pt x="405409" y="142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990278" y="2860974"/>
        <a:ext cx="20270" cy="20270"/>
      </dsp:txXfrm>
    </dsp:sp>
    <dsp:sp modelId="{A9852643-26D6-405D-9264-C585FBE0C63B}">
      <dsp:nvSpPr>
        <dsp:cNvPr id="0" name=""/>
        <dsp:cNvSpPr/>
      </dsp:nvSpPr>
      <dsp:spPr>
        <a:xfrm>
          <a:off x="5086153" y="2637294"/>
          <a:ext cx="1340668" cy="1340668"/>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Posture/spinal extension</a:t>
          </a:r>
        </a:p>
      </dsp:txBody>
      <dsp:txXfrm>
        <a:off x="5282489" y="2833630"/>
        <a:ext cx="947996" cy="947996"/>
      </dsp:txXfrm>
    </dsp:sp>
    <dsp:sp modelId="{AAE6355A-F9EC-49F4-86E1-4AEE5C902731}">
      <dsp:nvSpPr>
        <dsp:cNvPr id="0" name=""/>
        <dsp:cNvSpPr/>
      </dsp:nvSpPr>
      <dsp:spPr>
        <a:xfrm rot="5400000">
          <a:off x="4041635" y="3293414"/>
          <a:ext cx="405409" cy="28428"/>
        </a:xfrm>
        <a:custGeom>
          <a:avLst/>
          <a:gdLst/>
          <a:ahLst/>
          <a:cxnLst/>
          <a:rect l="0" t="0" r="0" b="0"/>
          <a:pathLst>
            <a:path>
              <a:moveTo>
                <a:pt x="0" y="14214"/>
              </a:moveTo>
              <a:lnTo>
                <a:pt x="405409" y="142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34204" y="3297493"/>
        <a:ext cx="20270" cy="20270"/>
      </dsp:txXfrm>
    </dsp:sp>
    <dsp:sp modelId="{86C113D6-B41C-4711-8BE1-88E60CBF9187}">
      <dsp:nvSpPr>
        <dsp:cNvPr id="0" name=""/>
        <dsp:cNvSpPr/>
      </dsp:nvSpPr>
      <dsp:spPr>
        <a:xfrm>
          <a:off x="3574005" y="3510333"/>
          <a:ext cx="1340668" cy="1340668"/>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Balance</a:t>
          </a:r>
        </a:p>
      </dsp:txBody>
      <dsp:txXfrm>
        <a:off x="3770341" y="3706669"/>
        <a:ext cx="947996" cy="947996"/>
      </dsp:txXfrm>
    </dsp:sp>
    <dsp:sp modelId="{097C3461-C086-4D03-A6D3-593D30A04700}">
      <dsp:nvSpPr>
        <dsp:cNvPr id="0" name=""/>
        <dsp:cNvSpPr/>
      </dsp:nvSpPr>
      <dsp:spPr>
        <a:xfrm rot="9000000">
          <a:off x="3285561" y="2856895"/>
          <a:ext cx="405409" cy="28428"/>
        </a:xfrm>
        <a:custGeom>
          <a:avLst/>
          <a:gdLst/>
          <a:ahLst/>
          <a:cxnLst/>
          <a:rect l="0" t="0" r="0" b="0"/>
          <a:pathLst>
            <a:path>
              <a:moveTo>
                <a:pt x="0" y="14214"/>
              </a:moveTo>
              <a:lnTo>
                <a:pt x="405409" y="142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478130" y="2860974"/>
        <a:ext cx="20270" cy="20270"/>
      </dsp:txXfrm>
    </dsp:sp>
    <dsp:sp modelId="{DFBE5002-0F77-47BB-8974-79B62E7D51C7}">
      <dsp:nvSpPr>
        <dsp:cNvPr id="0" name=""/>
        <dsp:cNvSpPr/>
      </dsp:nvSpPr>
      <dsp:spPr>
        <a:xfrm>
          <a:off x="2061857" y="2637294"/>
          <a:ext cx="1340668" cy="1340668"/>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Hydrotherapy</a:t>
          </a:r>
        </a:p>
      </dsp:txBody>
      <dsp:txXfrm>
        <a:off x="2258193" y="2833630"/>
        <a:ext cx="947996" cy="947996"/>
      </dsp:txXfrm>
    </dsp:sp>
    <dsp:sp modelId="{8E3AD543-F97E-4863-9943-E8AF8A7443BD}">
      <dsp:nvSpPr>
        <dsp:cNvPr id="0" name=""/>
        <dsp:cNvSpPr/>
      </dsp:nvSpPr>
      <dsp:spPr>
        <a:xfrm rot="12600000">
          <a:off x="3285561" y="1983856"/>
          <a:ext cx="405409" cy="28428"/>
        </a:xfrm>
        <a:custGeom>
          <a:avLst/>
          <a:gdLst/>
          <a:ahLst/>
          <a:cxnLst/>
          <a:rect l="0" t="0" r="0" b="0"/>
          <a:pathLst>
            <a:path>
              <a:moveTo>
                <a:pt x="0" y="14214"/>
              </a:moveTo>
              <a:lnTo>
                <a:pt x="405409" y="142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478130" y="1987935"/>
        <a:ext cx="20270" cy="20270"/>
      </dsp:txXfrm>
    </dsp:sp>
    <dsp:sp modelId="{E2F717B5-EC41-4A5A-A30A-040F11564EAD}">
      <dsp:nvSpPr>
        <dsp:cNvPr id="0" name=""/>
        <dsp:cNvSpPr/>
      </dsp:nvSpPr>
      <dsp:spPr>
        <a:xfrm>
          <a:off x="2061857" y="891216"/>
          <a:ext cx="1340668" cy="1340668"/>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CV exercise</a:t>
          </a:r>
        </a:p>
      </dsp:txBody>
      <dsp:txXfrm>
        <a:off x="2258193" y="1087552"/>
        <a:ext cx="947996" cy="94799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09:59:00.398"/>
    </inkml:context>
    <inkml:brush xml:id="br0">
      <inkml:brushProperty name="width" value="0.025" units="cm"/>
      <inkml:brushProperty name="height" value="0.025" units="cm"/>
      <inkml:brushProperty name="color" value="#E71224"/>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09:59:51.015"/>
    </inkml:context>
    <inkml:brush xml:id="br0">
      <inkml:brushProperty name="width" value="0.05" units="cm"/>
      <inkml:brushProperty name="height" value="0.05" units="cm"/>
    </inkml:brush>
  </inkml:definitions>
  <inkml:trace contextRef="#ctx0" brushRef="#br0">1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09:59:52.660"/>
    </inkml:context>
    <inkml:brush xml:id="br0">
      <inkml:brushProperty name="width" value="0.05" units="cm"/>
      <inkml:brushProperty name="height" value="0.05" units="cm"/>
    </inkml:brush>
  </inkml:definitions>
  <inkml:trace contextRef="#ctx0" brushRef="#br0">0 1 24575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7A984E53-D184-450F-A500-A383605C2EE5}" type="datetimeFigureOut">
              <a:rPr lang="en-GB" smtClean="0"/>
              <a:pPr/>
              <a:t>08/07/2024</a:t>
            </a:fld>
            <a:endParaRPr lang="en-GB" dirty="0"/>
          </a:p>
        </p:txBody>
      </p:sp>
      <p:sp>
        <p:nvSpPr>
          <p:cNvPr id="4" name="Slide Image Placeholder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927" y="4716661"/>
            <a:ext cx="5439410" cy="44684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FFA5208C-D5B8-41AA-9899-0311D22C914E}" type="slidenum">
              <a:rPr lang="en-GB" smtClean="0"/>
              <a:pPr/>
              <a:t>‹#›</a:t>
            </a:fld>
            <a:endParaRPr lang="en-GB" dirty="0"/>
          </a:p>
        </p:txBody>
      </p:sp>
    </p:spTree>
    <p:extLst>
      <p:ext uri="{BB962C8B-B14F-4D97-AF65-F5344CB8AC3E}">
        <p14:creationId xmlns:p14="http://schemas.microsoft.com/office/powerpoint/2010/main" val="4165467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cbi.nlm.nih.gov/pmc/articles/PMC11157140/" TargetMode="External"/><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hyperlink" Target="https://bjsm.bmj.com/content/54/5/292"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This is a repeated process of inflammation occurring at the site the ligaments or tendons attach to the bone causing erosion. As the inflammation reduces the healing produces bone. In the spine this eventually produces </a:t>
            </a:r>
            <a:r>
              <a:rPr lang="en-GB" dirty="0" err="1"/>
              <a:t>syndesmophytes</a:t>
            </a:r>
            <a:r>
              <a:rPr lang="en-GB" dirty="0"/>
              <a:t>.</a:t>
            </a:r>
          </a:p>
          <a:p>
            <a:endParaRPr lang="en-GB" dirty="0"/>
          </a:p>
        </p:txBody>
      </p:sp>
      <p:sp>
        <p:nvSpPr>
          <p:cNvPr id="4" name="Slide Number Placeholder 3"/>
          <p:cNvSpPr>
            <a:spLocks noGrp="1"/>
          </p:cNvSpPr>
          <p:nvPr>
            <p:ph type="sldNum" sz="quarter" idx="10"/>
          </p:nvPr>
        </p:nvSpPr>
        <p:spPr/>
        <p:txBody>
          <a:bodyPr/>
          <a:lstStyle/>
          <a:p>
            <a:pPr marL="0" marR="0" lvl="0" indent="0" algn="ctr" defTabSz="889000" rtl="0" eaLnBrk="0" fontAlgn="base" latinLnBrk="0" hangingPunct="0">
              <a:lnSpc>
                <a:spcPct val="100000"/>
              </a:lnSpc>
              <a:spcBef>
                <a:spcPct val="0"/>
              </a:spcBef>
              <a:spcAft>
                <a:spcPct val="0"/>
              </a:spcAft>
              <a:buClrTx/>
              <a:buSzTx/>
              <a:buFontTx/>
              <a:buNone/>
              <a:tabLst/>
              <a:defRPr/>
            </a:pPr>
            <a:fld id="{37955F3F-D304-4C54-8F34-545DF52D31FF}" type="slidenum">
              <a:rPr kumimoji="0" lang="en-GB" sz="8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ctr" defTabSz="889000" rtl="0" eaLnBrk="0" fontAlgn="base" latinLnBrk="0" hangingPunct="0">
                <a:lnSpc>
                  <a:spcPct val="100000"/>
                </a:lnSpc>
                <a:spcBef>
                  <a:spcPct val="0"/>
                </a:spcBef>
                <a:spcAft>
                  <a:spcPct val="0"/>
                </a:spcAft>
                <a:buClrTx/>
                <a:buSzTx/>
                <a:buFontTx/>
                <a:buNone/>
                <a:tabLst/>
                <a:defRPr/>
              </a:pPr>
              <a:t>6</a:t>
            </a:fld>
            <a:endParaRPr kumimoji="0" lang="en-GB" sz="8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52314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GB" sz="1200" b="0" i="0" u="none" strike="noStrike" kern="1200" cap="none" spc="0" normalizeH="0" baseline="0" noProof="0" dirty="0">
                <a:ln>
                  <a:noFill/>
                </a:ln>
                <a:solidFill>
                  <a:prstClr val="black"/>
                </a:solidFill>
                <a:effectLst/>
                <a:uLnTx/>
                <a:uFillTx/>
                <a:latin typeface="Calibri"/>
                <a:ea typeface="+mn-ea"/>
                <a:cs typeface="+mn-cs"/>
              </a:rPr>
              <a:t>It is important to remember that the rate of disease progression from nr to r (or AS) is variable whereby 10 years after diagnosis less than 50% will have progressed to develop structural changes evident on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xray</a:t>
            </a:r>
            <a:r>
              <a:rPr kumimoji="0" lang="en-GB" sz="1200" b="0" i="0" u="none" strike="noStrike" kern="1200" cap="none" spc="0" normalizeH="0" baseline="0" noProof="0" dirty="0">
                <a:ln>
                  <a:noFill/>
                </a:ln>
                <a:solidFill>
                  <a:prstClr val="black"/>
                </a:solidFill>
                <a:effectLst/>
                <a:uLnTx/>
                <a:uFillTx/>
                <a:latin typeface="Calibri"/>
                <a:ea typeface="+mn-ea"/>
                <a:cs typeface="+mn-cs"/>
              </a:rPr>
              <a:t>. This therefore emphasises the importance of undertaking MRI when attempting to establish a diagnosis of AxSpA especially in early disease.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baseline="30000" dirty="0">
                <a:solidFill>
                  <a:srgbClr val="636363"/>
                </a:solidFill>
                <a:latin typeface="Arial"/>
              </a:rPr>
              <a:t>1</a:t>
            </a:r>
            <a:r>
              <a:rPr lang="da-DK" sz="1200" b="0" dirty="0">
                <a:solidFill>
                  <a:srgbClr val="636363"/>
                </a:solidFill>
                <a:latin typeface="Arial"/>
              </a:rPr>
              <a:t>Sampaio-Barros P et al. J Rheumatol. 2010; 37:1195–1199; </a:t>
            </a:r>
            <a:r>
              <a:rPr lang="da-DK" sz="1200" b="0" baseline="30000" dirty="0">
                <a:solidFill>
                  <a:srgbClr val="636363"/>
                </a:solidFill>
                <a:latin typeface="Arial"/>
              </a:rPr>
              <a:t>2</a:t>
            </a:r>
            <a:r>
              <a:rPr lang="da-DK" sz="1200" b="0" dirty="0">
                <a:solidFill>
                  <a:srgbClr val="636363"/>
                </a:solidFill>
                <a:latin typeface="Arial"/>
              </a:rPr>
              <a:t>Poddubnyy D et al. Ann Rheum Dis. 2011;70:1369–1374; </a:t>
            </a:r>
            <a:r>
              <a:rPr lang="da-DK" sz="1200" b="0" baseline="30000" dirty="0">
                <a:solidFill>
                  <a:srgbClr val="636363"/>
                </a:solidFill>
                <a:latin typeface="Arial"/>
              </a:rPr>
              <a:t>3</a:t>
            </a:r>
            <a:r>
              <a:rPr lang="da-DK" sz="1200" b="0" dirty="0">
                <a:solidFill>
                  <a:srgbClr val="636363"/>
                </a:solidFill>
                <a:latin typeface="Arial"/>
              </a:rPr>
              <a:t>Schattenkirchner M et al. Clin Rheumatol. 1987;6(Suppl 2):83–86; </a:t>
            </a:r>
            <a:r>
              <a:rPr lang="da-DK" sz="1200" b="0" baseline="30000" dirty="0">
                <a:solidFill>
                  <a:srgbClr val="636363"/>
                </a:solidFill>
                <a:latin typeface="Arial"/>
              </a:rPr>
              <a:t>4</a:t>
            </a:r>
            <a:r>
              <a:rPr lang="da-DK" sz="1200" b="0" dirty="0">
                <a:solidFill>
                  <a:srgbClr val="636363"/>
                </a:solidFill>
                <a:latin typeface="Arial"/>
              </a:rPr>
              <a:t>Sany J et al. Arthritis Rheum. 1980;23(2):258–259; </a:t>
            </a:r>
            <a:r>
              <a:rPr lang="da-DK" sz="1200" b="0" baseline="30000" dirty="0">
                <a:solidFill>
                  <a:srgbClr val="636363"/>
                </a:solidFill>
                <a:latin typeface="Arial"/>
              </a:rPr>
              <a:t>5</a:t>
            </a:r>
            <a:r>
              <a:rPr lang="da-DK" sz="1200" b="0" dirty="0">
                <a:solidFill>
                  <a:srgbClr val="636363"/>
                </a:solidFill>
                <a:latin typeface="Arial"/>
              </a:rPr>
              <a:t>Mau W et al. J Rheumatol. 1988;15:1109–1114; </a:t>
            </a:r>
            <a:r>
              <a:rPr lang="da-DK" sz="1200" b="0" baseline="30000" dirty="0">
                <a:solidFill>
                  <a:srgbClr val="636363"/>
                </a:solidFill>
                <a:latin typeface="Arial"/>
              </a:rPr>
              <a:t>6</a:t>
            </a:r>
            <a:r>
              <a:rPr lang="da-DK" sz="1200" b="0" dirty="0">
                <a:solidFill>
                  <a:srgbClr val="636363"/>
                </a:solidFill>
                <a:latin typeface="Arial"/>
              </a:rPr>
              <a:t>Oostveen J et al. J Rheumatol. 1999;26:1953–1958; </a:t>
            </a:r>
            <a:r>
              <a:rPr lang="da-DK" sz="1200" b="0" baseline="30000" dirty="0">
                <a:solidFill>
                  <a:srgbClr val="636363"/>
                </a:solidFill>
                <a:latin typeface="Arial"/>
              </a:rPr>
              <a:t>7</a:t>
            </a:r>
            <a:r>
              <a:rPr lang="da-DK" sz="1200" b="0" dirty="0">
                <a:solidFill>
                  <a:srgbClr val="636363"/>
                </a:solidFill>
                <a:latin typeface="Arial"/>
              </a:rPr>
              <a:t>Bennett A et al. Arthritis Rheum. 2008;58(11):3413–3418.</a:t>
            </a:r>
            <a:r>
              <a:rPr lang="da-DK" sz="1200" b="0" kern="0" dirty="0">
                <a:solidFill>
                  <a:srgbClr val="636363"/>
                </a:solidFill>
                <a:latin typeface="Arial"/>
                <a:cs typeface="Arial"/>
                <a:sym typeface="Arial"/>
              </a:rPr>
              <a:t> </a:t>
            </a:r>
            <a:r>
              <a:rPr lang="da-DK" sz="1200" b="0" kern="0" baseline="30000" dirty="0">
                <a:solidFill>
                  <a:srgbClr val="636363"/>
                </a:solidFill>
                <a:latin typeface="Arial"/>
                <a:cs typeface="Arial"/>
                <a:sym typeface="Arial"/>
              </a:rPr>
              <a:t>8</a:t>
            </a:r>
            <a:r>
              <a:rPr lang="da-DK" sz="1200" b="0" kern="0" dirty="0">
                <a:solidFill>
                  <a:srgbClr val="636363"/>
                </a:solidFill>
                <a:latin typeface="Arial"/>
                <a:cs typeface="Arial"/>
                <a:sym typeface="Arial"/>
              </a:rPr>
              <a:t>Haibel H et al. Arthritis Rheum. 2008;58:1981–1991</a:t>
            </a:r>
            <a:r>
              <a:rPr lang="da-DK" sz="1200" b="0" dirty="0">
                <a:solidFill>
                  <a:srgbClr val="636363"/>
                </a:solidFill>
                <a:latin typeface="Arial"/>
              </a:rPr>
              <a:t>.  </a:t>
            </a:r>
          </a:p>
          <a:p>
            <a:endParaRPr lang="en-GB"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30640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ctr" defTabSz="889000" rtl="0" eaLnBrk="0" fontAlgn="base" latinLnBrk="0" hangingPunct="0">
              <a:lnSpc>
                <a:spcPct val="100000"/>
              </a:lnSpc>
              <a:spcBef>
                <a:spcPct val="0"/>
              </a:spcBef>
              <a:spcAft>
                <a:spcPct val="0"/>
              </a:spcAft>
              <a:buClrTx/>
              <a:buSzTx/>
              <a:buFontTx/>
              <a:buNone/>
              <a:tabLst/>
              <a:defRPr/>
            </a:pPr>
            <a:fld id="{37955F3F-D304-4C54-8F34-545DF52D31FF}" type="slidenum">
              <a:rPr kumimoji="0" lang="en-GB" sz="8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ctr" defTabSz="889000" rtl="0" eaLnBrk="0" fontAlgn="base" latinLnBrk="0" hangingPunct="0">
                <a:lnSpc>
                  <a:spcPct val="100000"/>
                </a:lnSpc>
                <a:spcBef>
                  <a:spcPct val="0"/>
                </a:spcBef>
                <a:spcAft>
                  <a:spcPct val="0"/>
                </a:spcAft>
                <a:buClrTx/>
                <a:buSzTx/>
                <a:buFontTx/>
                <a:buNone/>
                <a:tabLst/>
                <a:defRPr/>
              </a:pPr>
              <a:t>53</a:t>
            </a:fld>
            <a:endParaRPr kumimoji="0" lang="en-GB" sz="8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909195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179" indent="-285179">
              <a:buFont typeface="Arial" panose="020B0604020202020204" pitchFamily="34" charset="0"/>
              <a:buChar char="•"/>
            </a:pPr>
            <a:r>
              <a:rPr lang="en-GB" sz="1000" i="0" dirty="0">
                <a:solidFill>
                  <a:srgbClr val="212121"/>
                </a:solidFill>
                <a:latin typeface="Verdana" panose="020B0604030504040204" pitchFamily="34" charset="0"/>
                <a:ea typeface="Verdana" panose="020B0604030504040204" pitchFamily="34" charset="0"/>
              </a:rPr>
              <a:t>Investigated the effect of 12 weeks of walking on symptom severity, </a:t>
            </a:r>
            <a:r>
              <a:rPr lang="en-GB" sz="1000" i="0" dirty="0" err="1">
                <a:solidFill>
                  <a:srgbClr val="212121"/>
                </a:solidFill>
                <a:latin typeface="Verdana" panose="020B0604030504040204" pitchFamily="34" charset="0"/>
                <a:ea typeface="Verdana" panose="020B0604030504040204" pitchFamily="34" charset="0"/>
              </a:rPr>
              <a:t>cardiometabolic</a:t>
            </a:r>
            <a:r>
              <a:rPr lang="en-GB" sz="1000" i="0" dirty="0">
                <a:solidFill>
                  <a:srgbClr val="212121"/>
                </a:solidFill>
                <a:latin typeface="Verdana" panose="020B0604030504040204" pitchFamily="34" charset="0"/>
                <a:ea typeface="Verdana" panose="020B0604030504040204" pitchFamily="34" charset="0"/>
              </a:rPr>
              <a:t> health, inflammatory biomarkers and immune cell populations.</a:t>
            </a:r>
          </a:p>
          <a:p>
            <a:pPr marL="285179" indent="-285179">
              <a:buFont typeface="Arial" panose="020B0604020202020204" pitchFamily="34" charset="0"/>
              <a:buChar char="•"/>
            </a:pPr>
            <a:r>
              <a:rPr lang="en-GB" sz="1000" i="0" dirty="0">
                <a:latin typeface="Verdana" panose="020B0604030504040204" pitchFamily="34" charset="0"/>
                <a:ea typeface="Verdana" panose="020B0604030504040204" pitchFamily="34" charset="0"/>
              </a:rPr>
              <a:t>20 people with </a:t>
            </a:r>
            <a:r>
              <a:rPr lang="en-GB" sz="1000" i="0" dirty="0" err="1">
                <a:latin typeface="Verdana" panose="020B0604030504040204" pitchFamily="34" charset="0"/>
                <a:ea typeface="Verdana" panose="020B0604030504040204" pitchFamily="34" charset="0"/>
              </a:rPr>
              <a:t>AxSpA</a:t>
            </a:r>
            <a:r>
              <a:rPr lang="en-GB" sz="1000" i="0" dirty="0">
                <a:latin typeface="Verdana" panose="020B0604030504040204" pitchFamily="34" charset="0"/>
                <a:ea typeface="Verdana" panose="020B0604030504040204" pitchFamily="34" charset="0"/>
              </a:rPr>
              <a:t> (60%) male on stable dose NSAIDs</a:t>
            </a:r>
          </a:p>
          <a:p>
            <a:pPr marL="285179" indent="-285179">
              <a:buFont typeface="Arial" panose="020B0604020202020204" pitchFamily="34" charset="0"/>
              <a:buChar char="•"/>
            </a:pPr>
            <a:r>
              <a:rPr lang="en-GB" sz="1000" i="0" dirty="0">
                <a:latin typeface="Verdana" panose="020B0604030504040204" pitchFamily="34" charset="0"/>
                <a:ea typeface="Verdana" panose="020B0604030504040204" pitchFamily="34" charset="0"/>
              </a:rPr>
              <a:t>Randomly assigned to control or exercise group – exercise 30 </a:t>
            </a:r>
            <a:r>
              <a:rPr lang="en-GB" sz="1000" i="0" dirty="0" err="1">
                <a:latin typeface="Verdana" panose="020B0604030504040204" pitchFamily="34" charset="0"/>
                <a:ea typeface="Verdana" panose="020B0604030504040204" pitchFamily="34" charset="0"/>
              </a:rPr>
              <a:t>mins</a:t>
            </a:r>
            <a:r>
              <a:rPr lang="en-GB" sz="1000" i="0" dirty="0">
                <a:latin typeface="Verdana" panose="020B0604030504040204" pitchFamily="34" charset="0"/>
                <a:ea typeface="Verdana" panose="020B0604030504040204" pitchFamily="34" charset="0"/>
              </a:rPr>
              <a:t> walking x 5/week</a:t>
            </a:r>
          </a:p>
          <a:p>
            <a:pPr marL="285179" indent="-285179">
              <a:buFont typeface="Arial" panose="020B0604020202020204" pitchFamily="34" charset="0"/>
              <a:buChar char="•"/>
            </a:pPr>
            <a:r>
              <a:rPr lang="en-GB" sz="1000" i="0" dirty="0">
                <a:latin typeface="Verdana" panose="020B0604030504040204" pitchFamily="34" charset="0"/>
                <a:ea typeface="Verdana" panose="020B0604030504040204" pitchFamily="34" charset="0"/>
              </a:rPr>
              <a:t>Walking group – lowered proportion pro-inflammatory monocytes, lowered IL-6 and CRP concentrations, lower spinal pain. Control group – markers increased.</a:t>
            </a:r>
          </a:p>
          <a:p>
            <a:r>
              <a:rPr lang="en-GB" sz="900" dirty="0">
                <a:latin typeface="Verdana" panose="020B0604030504040204" pitchFamily="34" charset="0"/>
                <a:ea typeface="Verdana" panose="020B0604030504040204" pitchFamily="34" charset="0"/>
              </a:rPr>
              <a:t> </a:t>
            </a:r>
          </a:p>
          <a:p>
            <a:r>
              <a:rPr lang="en-GB" sz="900" dirty="0">
                <a:hlinkClick r:id="rId3"/>
              </a:rPr>
              <a:t>Exercise as an anti-inflammatory Therapy in Axial </a:t>
            </a:r>
            <a:r>
              <a:rPr lang="en-GB" sz="900" dirty="0" err="1">
                <a:hlinkClick r:id="rId3"/>
              </a:rPr>
              <a:t>Spondyloarthritis</a:t>
            </a:r>
            <a:r>
              <a:rPr lang="en-GB" sz="900" dirty="0">
                <a:hlinkClick r:id="rId3"/>
              </a:rPr>
              <a:t> Therapeutic Intervention (EXTASI) study: a randomized controlled trial - PMC (nih.gov)</a:t>
            </a:r>
            <a:endParaRPr lang="en-GB" sz="900" dirty="0">
              <a:latin typeface="Verdana" panose="020B0604030504040204" pitchFamily="34" charset="0"/>
              <a:ea typeface="Verdana" panose="020B0604030504040204" pitchFamily="34" charset="0"/>
            </a:endParaRPr>
          </a:p>
          <a:p>
            <a:endParaRPr lang="en-GB" dirty="0"/>
          </a:p>
          <a:p>
            <a:pPr marL="285179" indent="-285179">
              <a:buFont typeface="Arial" panose="020B0604020202020204" pitchFamily="34" charset="0"/>
              <a:buChar char="•"/>
            </a:pPr>
            <a:r>
              <a:rPr lang="en-GB" sz="1000" i="0" dirty="0"/>
              <a:t>Assessor blinded multi-centre RCT</a:t>
            </a:r>
          </a:p>
          <a:p>
            <a:pPr marL="285179" indent="-285179">
              <a:buFont typeface="Arial" panose="020B0604020202020204" pitchFamily="34" charset="0"/>
              <a:buChar char="•"/>
            </a:pPr>
            <a:r>
              <a:rPr lang="en-GB" sz="1000" i="0" dirty="0"/>
              <a:t>100 patients randomly assigned to exercise (high intensity cardiorespiratory and muscular strengthening 3/12) or control group (usual care)</a:t>
            </a:r>
          </a:p>
          <a:p>
            <a:pPr marL="285179" indent="-285179">
              <a:buFont typeface="Arial" panose="020B0604020202020204" pitchFamily="34" charset="0"/>
              <a:buChar char="•"/>
            </a:pPr>
            <a:r>
              <a:rPr lang="en-GB" sz="1000" i="0" dirty="0"/>
              <a:t>97 out of 100 completed – significant treatment effect ASDAS</a:t>
            </a:r>
            <a:r>
              <a:rPr lang="en-GB" sz="1000" i="0" baseline="0" dirty="0"/>
              <a:t> and BASDAI. Inflammation </a:t>
            </a:r>
            <a:r>
              <a:rPr lang="en-GB" sz="1000" i="0" baseline="0" dirty="0" err="1"/>
              <a:t>funciont</a:t>
            </a:r>
            <a:r>
              <a:rPr lang="en-GB" sz="1000" i="0" baseline="0" dirty="0"/>
              <a:t> and CV health.</a:t>
            </a:r>
          </a:p>
          <a:p>
            <a:pPr marL="285179" indent="-285179">
              <a:buFont typeface="Arial" panose="020B0604020202020204" pitchFamily="34" charset="0"/>
              <a:buChar char="•"/>
            </a:pPr>
            <a:r>
              <a:rPr lang="en-GB" sz="1000" i="0" baseline="0" dirty="0"/>
              <a:t>Conclusion – HIIT reduces diseases symptoms and inflammation, improves function and CV health</a:t>
            </a:r>
            <a:endParaRPr lang="en-GB" sz="1000" i="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000" dirty="0">
                <a:hlinkClick r:id="rId4"/>
              </a:rPr>
              <a:t>High intensity exercise for 3 months reduces disease activity in axial </a:t>
            </a:r>
            <a:r>
              <a:rPr lang="en-GB" sz="1000" dirty="0" err="1">
                <a:hlinkClick r:id="rId4"/>
              </a:rPr>
              <a:t>spondyloarthritis</a:t>
            </a:r>
            <a:r>
              <a:rPr lang="en-GB" sz="1000" dirty="0">
                <a:hlinkClick r:id="rId4"/>
              </a:rPr>
              <a:t> (</a:t>
            </a:r>
            <a:r>
              <a:rPr lang="en-GB" sz="1000" dirty="0" err="1">
                <a:hlinkClick r:id="rId4"/>
              </a:rPr>
              <a:t>axSpA</a:t>
            </a:r>
            <a:r>
              <a:rPr lang="en-GB" sz="1000" dirty="0">
                <a:hlinkClick r:id="rId4"/>
              </a:rPr>
              <a:t>): a multicentre randomised trial of 100 patients | British Journal of Sports Medicine (bmj.com)</a:t>
            </a:r>
            <a:endParaRPr lang="en-GB" sz="1000" dirty="0"/>
          </a:p>
          <a:p>
            <a:endParaRPr lang="en-GB" dirty="0"/>
          </a:p>
        </p:txBody>
      </p:sp>
      <p:sp>
        <p:nvSpPr>
          <p:cNvPr id="4" name="Slide Number Placeholder 3"/>
          <p:cNvSpPr>
            <a:spLocks noGrp="1"/>
          </p:cNvSpPr>
          <p:nvPr>
            <p:ph type="sldNum" sz="quarter" idx="10"/>
          </p:nvPr>
        </p:nvSpPr>
        <p:spPr/>
        <p:txBody>
          <a:bodyPr/>
          <a:lstStyle/>
          <a:p>
            <a:pPr marL="0" marR="0" lvl="0" indent="0" algn="ctr" defTabSz="889000" rtl="0" eaLnBrk="0" fontAlgn="base" latinLnBrk="0" hangingPunct="0">
              <a:lnSpc>
                <a:spcPct val="100000"/>
              </a:lnSpc>
              <a:spcBef>
                <a:spcPct val="0"/>
              </a:spcBef>
              <a:spcAft>
                <a:spcPct val="0"/>
              </a:spcAft>
              <a:buClrTx/>
              <a:buSzTx/>
              <a:buFontTx/>
              <a:buNone/>
              <a:tabLst/>
              <a:defRPr/>
            </a:pPr>
            <a:fld id="{37955F3F-D304-4C54-8F34-545DF52D31FF}" type="slidenum">
              <a:rPr kumimoji="0" lang="en-GB" sz="8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ctr" defTabSz="889000" rtl="0" eaLnBrk="0" fontAlgn="base" latinLnBrk="0" hangingPunct="0">
                <a:lnSpc>
                  <a:spcPct val="100000"/>
                </a:lnSpc>
                <a:spcBef>
                  <a:spcPct val="0"/>
                </a:spcBef>
                <a:spcAft>
                  <a:spcPct val="0"/>
                </a:spcAft>
                <a:buClrTx/>
                <a:buSzTx/>
                <a:buFontTx/>
                <a:buNone/>
                <a:tabLst/>
                <a:defRPr/>
              </a:pPr>
              <a:t>68</a:t>
            </a:fld>
            <a:endParaRPr kumimoji="0" lang="en-GB" sz="8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86944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part of the Act on Axial </a:t>
            </a:r>
            <a:r>
              <a:rPr lang="en-GB" dirty="0" err="1"/>
              <a:t>SpA</a:t>
            </a:r>
            <a:r>
              <a:rPr lang="en-GB" dirty="0"/>
              <a:t> (</a:t>
            </a:r>
            <a:r>
              <a:rPr lang="en-GB" dirty="0" err="1"/>
              <a:t>AoAS</a:t>
            </a:r>
            <a:r>
              <a:rPr lang="en-GB" dirty="0"/>
              <a:t>) campaign the Peer to Peer network aims to bring together healthcare professionals (HCPs) working in Axial </a:t>
            </a:r>
            <a:r>
              <a:rPr lang="en-GB" dirty="0" err="1"/>
              <a:t>SpA</a:t>
            </a:r>
            <a:r>
              <a:rPr lang="en-GB" dirty="0"/>
              <a:t> either within the NHS or Private Practice.  The multi-professional network is a structured but informal group which provides the opportunity to share information, knowledge, skills, prospectives and ideas on how to approach issues. </a:t>
            </a:r>
          </a:p>
          <a:p>
            <a:r>
              <a:rPr lang="en-GB" dirty="0"/>
              <a:t>Each month there is an hour long webinar which alternates between lunchtime (12.30 – 1.30pm)  and evening meetings (6 – 7pm) to provide opportunities for people to attend around their clinical commitments.  Invites are sent out to all on the sign up list.  </a:t>
            </a:r>
          </a:p>
          <a:p>
            <a:r>
              <a:rPr lang="en-GB" dirty="0"/>
              <a:t>It is an informal but structured group with meetings consisting of a 20 min presentation from a HCP working in axial </a:t>
            </a:r>
            <a:r>
              <a:rPr lang="en-GB" dirty="0" err="1"/>
              <a:t>SpA</a:t>
            </a:r>
            <a:r>
              <a:rPr lang="en-GB" dirty="0"/>
              <a:t>.  There is time for questions relating to the presentation as well as discussion and network time to explore other collective issues around axial </a:t>
            </a:r>
            <a:r>
              <a:rPr lang="en-GB" dirty="0" err="1"/>
              <a:t>SpA</a:t>
            </a:r>
            <a:r>
              <a:rPr lang="en-GB" dirty="0"/>
              <a:t>, particularly education and delay to diagnosis.  The webinar provides a safe space for discussions enabling people to feel free to discuss barriers as well as things that are going well.  </a:t>
            </a:r>
          </a:p>
          <a:p>
            <a:r>
              <a:rPr lang="en-GB" dirty="0"/>
              <a:t>Following the meeting an email is sent out to the network with a copy of the presentation, any accompanying links and discussion points raised so that people who were not able to attend are kept informed.</a:t>
            </a:r>
          </a:p>
          <a:p>
            <a:r>
              <a:rPr lang="en-GB" dirty="0"/>
              <a:t>In addition to the webinars, HCP’s are able to email for advice and input.  Individual Teams meetings are set up and HCP’s working on similar projects or in neighbouring areas are linked as appropriate</a:t>
            </a:r>
          </a:p>
          <a:p>
            <a:endParaRPr lang="en-GB" dirty="0"/>
          </a:p>
        </p:txBody>
      </p:sp>
      <p:sp>
        <p:nvSpPr>
          <p:cNvPr id="4" name="Slide Number Placeholder 3"/>
          <p:cNvSpPr>
            <a:spLocks noGrp="1"/>
          </p:cNvSpPr>
          <p:nvPr>
            <p:ph type="sldNum" sz="quarter" idx="5"/>
          </p:nvPr>
        </p:nvSpPr>
        <p:spPr/>
        <p:txBody>
          <a:bodyPr/>
          <a:lstStyle/>
          <a:p>
            <a:pPr marL="0" marR="0" lvl="0" indent="0" algn="ctr" defTabSz="889000" rtl="0" eaLnBrk="0" fontAlgn="base" latinLnBrk="0" hangingPunct="0">
              <a:lnSpc>
                <a:spcPct val="100000"/>
              </a:lnSpc>
              <a:spcBef>
                <a:spcPct val="0"/>
              </a:spcBef>
              <a:spcAft>
                <a:spcPct val="0"/>
              </a:spcAft>
              <a:buClrTx/>
              <a:buSzTx/>
              <a:buFontTx/>
              <a:buNone/>
              <a:tabLst/>
              <a:defRPr/>
            </a:pPr>
            <a:fld id="{3E970ACB-E2C9-461A-9C33-6033A404ABC4}" type="slidenum">
              <a:rPr kumimoji="0" lang="en-GB" sz="8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ctr" defTabSz="889000" rtl="0" eaLnBrk="0" fontAlgn="base" latinLnBrk="0" hangingPunct="0">
                <a:lnSpc>
                  <a:spcPct val="100000"/>
                </a:lnSpc>
                <a:spcBef>
                  <a:spcPct val="0"/>
                </a:spcBef>
                <a:spcAft>
                  <a:spcPct val="0"/>
                </a:spcAft>
                <a:buClrTx/>
                <a:buSzTx/>
                <a:buFontTx/>
                <a:buNone/>
                <a:tabLst/>
                <a:defRPr/>
              </a:pPr>
              <a:t>93</a:t>
            </a:fld>
            <a:endParaRPr kumimoji="0" lang="en-GB" sz="8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207268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ctr" defTabSz="889000" rtl="0" eaLnBrk="0" fontAlgn="base" latinLnBrk="0" hangingPunct="0">
              <a:lnSpc>
                <a:spcPct val="100000"/>
              </a:lnSpc>
              <a:spcBef>
                <a:spcPct val="0"/>
              </a:spcBef>
              <a:spcAft>
                <a:spcPct val="0"/>
              </a:spcAft>
              <a:buClrTx/>
              <a:buSzTx/>
              <a:buFontTx/>
              <a:buNone/>
              <a:tabLst/>
              <a:defRPr/>
            </a:pPr>
            <a:fld id="{7E8AEF11-2E29-443A-8065-443A0A04D7E1}" type="slidenum">
              <a:rPr kumimoji="0" lang="en-GB" sz="8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ctr" defTabSz="889000" rtl="0" eaLnBrk="0" fontAlgn="base" latinLnBrk="0" hangingPunct="0">
                <a:lnSpc>
                  <a:spcPct val="100000"/>
                </a:lnSpc>
                <a:spcBef>
                  <a:spcPct val="0"/>
                </a:spcBef>
                <a:spcAft>
                  <a:spcPct val="0"/>
                </a:spcAft>
                <a:buClrTx/>
                <a:buSzTx/>
                <a:buFontTx/>
                <a:buNone/>
                <a:tabLst/>
                <a:defRPr/>
              </a:pPr>
              <a:t>95</a:t>
            </a:fld>
            <a:endParaRPr kumimoji="0" lang="en-GB" sz="8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927853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9.xml"/><Relationship Id="rId4" Type="http://schemas.openxmlformats.org/officeDocument/2006/relationships/image" Target="../media/image27.sv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emf"/><Relationship Id="rId1" Type="http://schemas.openxmlformats.org/officeDocument/2006/relationships/slideMaster" Target="../slideMasters/slideMaster1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1.png"/><Relationship Id="rId1" Type="http://schemas.openxmlformats.org/officeDocument/2006/relationships/slideMaster" Target="../slideMasters/slideMaster10.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9.jpe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lang="en-US" sz="5400" b="1" kern="1200" baseline="30000" dirty="0" smtClean="0">
                <a:solidFill>
                  <a:srgbClr val="4E5590"/>
                </a:solidFill>
                <a:latin typeface="Arial Bold" pitchFamily="34" charset="0"/>
                <a:ea typeface="+mn-ea"/>
                <a:cs typeface="Arial Bold"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D4AB1E-6B7D-49B7-ABF6-71E4B0AA11BB}" type="datetimeFigureOut">
              <a:rPr lang="en-US" smtClean="0"/>
              <a:pPr/>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7B4EA-56D5-40A5-951C-369EC0F9CDBA}" type="slidenum">
              <a:rPr lang="en-US" smtClean="0"/>
              <a:pPr/>
              <a:t>‹#›</a:t>
            </a:fld>
            <a:endParaRPr lang="en-US" dirty="0"/>
          </a:p>
        </p:txBody>
      </p:sp>
      <p:pic>
        <p:nvPicPr>
          <p:cNvPr id="9" name="Picture 8" descr="CSP MASTER LOGO cmyk.eps"/>
          <p:cNvPicPr>
            <a:picLocks noChangeAspect="1"/>
          </p:cNvPicPr>
          <p:nvPr userDrawn="1"/>
        </p:nvPicPr>
        <p:blipFill>
          <a:blip r:embed="rId2" cstate="print"/>
          <a:stretch>
            <a:fillRect/>
          </a:stretch>
        </p:blipFill>
        <p:spPr>
          <a:xfrm>
            <a:off x="228600" y="228600"/>
            <a:ext cx="1600200" cy="92707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4D4AB1E-6B7D-49B7-ABF6-71E4B0AA11BB}" type="datetimeFigureOut">
              <a:rPr lang="en-US" smtClean="0"/>
              <a:pPr/>
              <a:t>7/8/2024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27B4EA-56D5-40A5-951C-369EC0F9CDBA}" type="slidenum">
              <a:rPr lang="en-US" smtClean="0"/>
              <a:pPr/>
              <a:t>‹#›</a:t>
            </a:fld>
            <a:endParaRPr lang="en-US" dirty="0"/>
          </a:p>
        </p:txBody>
      </p:sp>
      <p:pic>
        <p:nvPicPr>
          <p:cNvPr id="8" name="Picture 7"/>
          <p:cNvPicPr>
            <a:picLocks noChangeAspect="1"/>
          </p:cNvPicPr>
          <p:nvPr userDrawn="1"/>
        </p:nvPicPr>
        <p:blipFill>
          <a:blip r:embed="rId2" cstate="print"/>
          <a:stretch>
            <a:fillRect/>
          </a:stretch>
        </p:blipFill>
        <p:spPr>
          <a:xfrm>
            <a:off x="1889244" y="721161"/>
            <a:ext cx="8382000" cy="7315200"/>
          </a:xfrm>
          <a:prstGeom prst="rect">
            <a:avLst/>
          </a:prstGeom>
        </p:spPr>
      </p:pic>
      <p:pic>
        <p:nvPicPr>
          <p:cNvPr id="9" name="Picture 8" descr="CSP MASTER LOGO cmyk.eps"/>
          <p:cNvPicPr>
            <a:picLocks noChangeAspect="1"/>
          </p:cNvPicPr>
          <p:nvPr userDrawn="1"/>
        </p:nvPicPr>
        <p:blipFill>
          <a:blip r:embed="rId3" cstate="print"/>
          <a:stretch>
            <a:fillRect/>
          </a:stretch>
        </p:blipFill>
        <p:spPr>
          <a:xfrm>
            <a:off x="228600" y="228600"/>
            <a:ext cx="1600200" cy="927075"/>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list with web addres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4D4AB1E-6B7D-49B7-ABF6-71E4B0AA11BB}" type="datetimeFigureOut">
              <a:rPr lang="en-US" smtClean="0"/>
              <a:pPr/>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7B4EA-56D5-40A5-951C-369EC0F9CDBA}" type="slidenum">
              <a:rPr lang="en-US" smtClean="0"/>
              <a:pPr/>
              <a:t>‹#›</a:t>
            </a:fld>
            <a:endParaRPr lang="en-US" dirty="0"/>
          </a:p>
        </p:txBody>
      </p:sp>
      <p:pic>
        <p:nvPicPr>
          <p:cNvPr id="9" name="Picture 8" descr="CSP MASTER LOGO cmyk.eps"/>
          <p:cNvPicPr>
            <a:picLocks noChangeAspect="1"/>
          </p:cNvPicPr>
          <p:nvPr userDrawn="1"/>
        </p:nvPicPr>
        <p:blipFill>
          <a:blip r:embed="rId2" cstate="print"/>
          <a:stretch>
            <a:fillRect/>
          </a:stretch>
        </p:blipFill>
        <p:spPr>
          <a:xfrm>
            <a:off x="228600" y="228600"/>
            <a:ext cx="3288170" cy="1905000"/>
          </a:xfrm>
          <a:prstGeom prst="rect">
            <a:avLst/>
          </a:prstGeom>
        </p:spPr>
      </p:pic>
      <p:sp>
        <p:nvSpPr>
          <p:cNvPr id="12" name="Title 1"/>
          <p:cNvSpPr txBox="1">
            <a:spLocks/>
          </p:cNvSpPr>
          <p:nvPr userDrawn="1"/>
        </p:nvSpPr>
        <p:spPr>
          <a:xfrm>
            <a:off x="4114800" y="5410200"/>
            <a:ext cx="6705600" cy="1828800"/>
          </a:xfrm>
          <a:prstGeom prst="rect">
            <a:avLst/>
          </a:prstGeom>
        </p:spPr>
        <p:txBody>
          <a:bodyPr vert="horz" lIns="91440" tIns="45720" rIns="91440" bIns="45720" rtlCol="0" anchor="ctr">
            <a:normAutofit/>
          </a:bodyPr>
          <a:lstStyle/>
          <a:p>
            <a:r>
              <a:rPr lang="en-US" sz="7200" b="1" baseline="30000" dirty="0">
                <a:solidFill>
                  <a:srgbClr val="4E5590"/>
                </a:solidFill>
                <a:latin typeface="Arial"/>
                <a:cs typeface="Arial"/>
              </a:rPr>
              <a:t>www.csp.org.uk</a:t>
            </a:r>
          </a:p>
        </p:txBody>
      </p:sp>
      <p:sp>
        <p:nvSpPr>
          <p:cNvPr id="14" name="Content Placeholder 13"/>
          <p:cNvSpPr>
            <a:spLocks noGrp="1"/>
          </p:cNvSpPr>
          <p:nvPr>
            <p:ph sz="quarter" idx="13"/>
          </p:nvPr>
        </p:nvSpPr>
        <p:spPr>
          <a:xfrm>
            <a:off x="642938" y="2286000"/>
            <a:ext cx="7858125" cy="314325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in middl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4D4AB1E-6B7D-49B7-ABF6-71E4B0AA11BB}" type="datetimeFigureOut">
              <a:rPr lang="en-US" smtClean="0"/>
              <a:pPr/>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7B4EA-56D5-40A5-951C-369EC0F9CDBA}" type="slidenum">
              <a:rPr lang="en-US" smtClean="0"/>
              <a:pPr/>
              <a:t>‹#›</a:t>
            </a:fld>
            <a:endParaRPr lang="en-US" dirty="0"/>
          </a:p>
        </p:txBody>
      </p:sp>
      <p:pic>
        <p:nvPicPr>
          <p:cNvPr id="7" name="Picture 6" descr="CSP MASTER LOGO cmyk.eps"/>
          <p:cNvPicPr>
            <a:picLocks noChangeAspect="1"/>
          </p:cNvPicPr>
          <p:nvPr userDrawn="1"/>
        </p:nvPicPr>
        <p:blipFill>
          <a:blip r:embed="rId2" cstate="print"/>
          <a:stretch>
            <a:fillRect/>
          </a:stretch>
        </p:blipFill>
        <p:spPr>
          <a:xfrm>
            <a:off x="2133600" y="1752600"/>
            <a:ext cx="4734964" cy="27432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517828" y="1887133"/>
            <a:ext cx="5940123" cy="1810224"/>
          </a:xfrm>
          <a:prstGeom prst="rect">
            <a:avLst/>
          </a:prstGeom>
        </p:spPr>
        <p:txBody>
          <a:bodyPr vert="horz" lIns="91440" tIns="45720" rIns="91440" bIns="45720" rtlCol="0" anchor="t" anchorCtr="0">
            <a:normAutofit/>
          </a:bodyPr>
          <a:lstStyle>
            <a:lvl1pPr>
              <a:defRPr baseline="0"/>
            </a:lvl1pPr>
          </a:lstStyle>
          <a:p>
            <a:r>
              <a:rPr lang="en-US" dirty="0"/>
              <a:t>Click to add presentation title</a:t>
            </a:r>
            <a:br>
              <a:rPr lang="en-US" dirty="0"/>
            </a:br>
            <a:endParaRPr lang="en-GB" dirty="0"/>
          </a:p>
        </p:txBody>
      </p:sp>
      <p:sp>
        <p:nvSpPr>
          <p:cNvPr id="8" name="Text Placeholder 4"/>
          <p:cNvSpPr>
            <a:spLocks noGrp="1"/>
          </p:cNvSpPr>
          <p:nvPr>
            <p:ph type="body" sz="quarter" idx="12" hasCustomPrompt="1"/>
          </p:nvPr>
        </p:nvSpPr>
        <p:spPr>
          <a:xfrm>
            <a:off x="517826" y="241654"/>
            <a:ext cx="5940123" cy="402403"/>
          </a:xfrm>
          <a:prstGeom prst="rect">
            <a:avLst/>
          </a:prstGeom>
        </p:spPr>
        <p:txBody>
          <a:bodyPr anchor="t" anchorCtr="0">
            <a:noAutofit/>
          </a:bodyPr>
          <a:lstStyle>
            <a:lvl1pPr marL="0" indent="0">
              <a:lnSpc>
                <a:spcPct val="100000"/>
              </a:lnSpc>
              <a:spcBef>
                <a:spcPts val="0"/>
              </a:spcBef>
              <a:buNone/>
              <a:defRPr sz="750" b="0">
                <a:solidFill>
                  <a:srgbClr val="53565A"/>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presentation title, author and date</a:t>
            </a:r>
            <a:endParaRPr lang="en-GB" dirty="0"/>
          </a:p>
        </p:txBody>
      </p:sp>
      <p:sp>
        <p:nvSpPr>
          <p:cNvPr id="11" name="Picture Placeholder 10"/>
          <p:cNvSpPr>
            <a:spLocks noGrp="1"/>
          </p:cNvSpPr>
          <p:nvPr>
            <p:ph type="pic" sz="quarter" idx="13" hasCustomPrompt="1"/>
          </p:nvPr>
        </p:nvSpPr>
        <p:spPr>
          <a:xfrm>
            <a:off x="6718854" y="5295819"/>
            <a:ext cx="1867894" cy="1374775"/>
          </a:xfrm>
          <a:prstGeom prst="rect">
            <a:avLst/>
          </a:prstGeom>
          <a:noFill/>
          <a:ln>
            <a:noFill/>
          </a:ln>
        </p:spPr>
        <p:txBody>
          <a:bodyPr/>
          <a:lstStyle>
            <a:lvl1pPr marL="0" indent="0">
              <a:buNone/>
              <a:defRPr sz="1050" baseline="0">
                <a:solidFill>
                  <a:srgbClr val="53565A"/>
                </a:solidFill>
                <a:latin typeface="Arial" panose="020B0604020202020204" pitchFamily="34" charset="0"/>
                <a:cs typeface="Arial" panose="020B0604020202020204" pitchFamily="34" charset="0"/>
              </a:defRPr>
            </a:lvl1pPr>
          </a:lstStyle>
          <a:p>
            <a:r>
              <a:rPr lang="en-GB" dirty="0"/>
              <a:t>Insert company logo if applicable</a:t>
            </a:r>
          </a:p>
        </p:txBody>
      </p:sp>
      <p:sp>
        <p:nvSpPr>
          <p:cNvPr id="6" name="Text Placeholder 5"/>
          <p:cNvSpPr>
            <a:spLocks noGrp="1"/>
          </p:cNvSpPr>
          <p:nvPr>
            <p:ph type="body" sz="quarter" idx="14" hasCustomPrompt="1"/>
          </p:nvPr>
        </p:nvSpPr>
        <p:spPr>
          <a:xfrm>
            <a:off x="517826" y="3887790"/>
            <a:ext cx="5940123" cy="708025"/>
          </a:xfrm>
          <a:prstGeom prst="rect">
            <a:avLst/>
          </a:prstGeom>
        </p:spPr>
        <p:txBody>
          <a:bodyPr/>
          <a:lstStyle>
            <a:lvl1pPr marL="0" indent="0">
              <a:buNone/>
              <a:defRPr sz="975" b="1" baseline="0">
                <a:solidFill>
                  <a:srgbClr val="165788"/>
                </a:solidFill>
                <a:latin typeface="Arial" panose="020B0604020202020204" pitchFamily="34" charset="0"/>
                <a:cs typeface="Arial" panose="020B0604020202020204" pitchFamily="34" charset="0"/>
              </a:defRPr>
            </a:lvl1pPr>
            <a:lvl2pPr>
              <a:defRPr sz="1050">
                <a:solidFill>
                  <a:srgbClr val="53565A"/>
                </a:solidFill>
                <a:latin typeface="Arial" panose="020B0604020202020204" pitchFamily="34" charset="0"/>
                <a:cs typeface="Arial" panose="020B0604020202020204" pitchFamily="34" charset="0"/>
              </a:defRPr>
            </a:lvl2pPr>
            <a:lvl3pPr>
              <a:defRPr sz="1050">
                <a:solidFill>
                  <a:srgbClr val="53565A"/>
                </a:solidFill>
                <a:latin typeface="Arial" panose="020B0604020202020204" pitchFamily="34" charset="0"/>
                <a:cs typeface="Arial" panose="020B0604020202020204" pitchFamily="34" charset="0"/>
              </a:defRPr>
            </a:lvl3pPr>
            <a:lvl4pPr>
              <a:defRPr sz="1050">
                <a:solidFill>
                  <a:srgbClr val="53565A"/>
                </a:solidFill>
                <a:latin typeface="Arial" panose="020B0604020202020204" pitchFamily="34" charset="0"/>
                <a:cs typeface="Arial" panose="020B0604020202020204" pitchFamily="34" charset="0"/>
              </a:defRPr>
            </a:lvl4pPr>
            <a:lvl5pPr>
              <a:defRPr sz="1050">
                <a:solidFill>
                  <a:srgbClr val="53565A"/>
                </a:solidFill>
                <a:latin typeface="Arial" panose="020B0604020202020204" pitchFamily="34" charset="0"/>
                <a:cs typeface="Arial" panose="020B0604020202020204" pitchFamily="34" charset="0"/>
              </a:defRPr>
            </a:lvl5pPr>
          </a:lstStyle>
          <a:p>
            <a:pPr lvl="0"/>
            <a:r>
              <a:rPr lang="en-US" dirty="0"/>
              <a:t>To ensure you take full advantage of our new presentation template, please take a moment to read the quick reference guide available on </a:t>
            </a:r>
            <a:r>
              <a:rPr lang="en-US" dirty="0" err="1"/>
              <a:t>Spacehopper</a:t>
            </a:r>
            <a:r>
              <a:rPr lang="en-US" dirty="0"/>
              <a:t>. There you will also find a full user guide.</a:t>
            </a:r>
            <a:endParaRPr lang="en-GB" dirty="0"/>
          </a:p>
        </p:txBody>
      </p:sp>
    </p:spTree>
    <p:extLst>
      <p:ext uri="{BB962C8B-B14F-4D97-AF65-F5344CB8AC3E}">
        <p14:creationId xmlns:p14="http://schemas.microsoft.com/office/powerpoint/2010/main" val="295419281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517828" y="1887133"/>
            <a:ext cx="5940123" cy="1810224"/>
          </a:xfrm>
          <a:prstGeom prst="rect">
            <a:avLst/>
          </a:prstGeom>
        </p:spPr>
        <p:txBody>
          <a:bodyPr vert="horz" lIns="91440" tIns="45720" rIns="91440" bIns="45720" rtlCol="0" anchor="t" anchorCtr="0">
            <a:normAutofit/>
          </a:bodyPr>
          <a:lstStyle>
            <a:lvl1pPr>
              <a:defRPr baseline="0"/>
            </a:lvl1pPr>
          </a:lstStyle>
          <a:p>
            <a:r>
              <a:rPr lang="en-US" dirty="0"/>
              <a:t>Click to add presentation title</a:t>
            </a:r>
            <a:br>
              <a:rPr lang="en-US" dirty="0"/>
            </a:br>
            <a:endParaRPr lang="en-GB" dirty="0"/>
          </a:p>
        </p:txBody>
      </p:sp>
      <p:sp>
        <p:nvSpPr>
          <p:cNvPr id="8" name="Text Placeholder 4"/>
          <p:cNvSpPr>
            <a:spLocks noGrp="1"/>
          </p:cNvSpPr>
          <p:nvPr>
            <p:ph type="body" sz="quarter" idx="12" hasCustomPrompt="1"/>
          </p:nvPr>
        </p:nvSpPr>
        <p:spPr>
          <a:xfrm>
            <a:off x="517826" y="241654"/>
            <a:ext cx="5940123" cy="402403"/>
          </a:xfrm>
          <a:prstGeom prst="rect">
            <a:avLst/>
          </a:prstGeom>
        </p:spPr>
        <p:txBody>
          <a:bodyPr anchor="t" anchorCtr="0">
            <a:noAutofit/>
          </a:bodyPr>
          <a:lstStyle>
            <a:lvl1pPr marL="0" indent="0">
              <a:lnSpc>
                <a:spcPct val="100000"/>
              </a:lnSpc>
              <a:spcBef>
                <a:spcPts val="0"/>
              </a:spcBef>
              <a:buNone/>
              <a:defRPr sz="750" b="0">
                <a:solidFill>
                  <a:srgbClr val="53565A"/>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presentation title, author and date</a:t>
            </a:r>
            <a:endParaRPr lang="en-GB" dirty="0"/>
          </a:p>
        </p:txBody>
      </p:sp>
      <p:sp>
        <p:nvSpPr>
          <p:cNvPr id="11" name="Picture Placeholder 10"/>
          <p:cNvSpPr>
            <a:spLocks noGrp="1"/>
          </p:cNvSpPr>
          <p:nvPr>
            <p:ph type="pic" sz="quarter" idx="13" hasCustomPrompt="1"/>
          </p:nvPr>
        </p:nvSpPr>
        <p:spPr>
          <a:xfrm>
            <a:off x="6718854" y="5295819"/>
            <a:ext cx="1867894" cy="1374775"/>
          </a:xfrm>
          <a:prstGeom prst="rect">
            <a:avLst/>
          </a:prstGeom>
          <a:noFill/>
          <a:ln>
            <a:noFill/>
          </a:ln>
        </p:spPr>
        <p:txBody>
          <a:bodyPr/>
          <a:lstStyle>
            <a:lvl1pPr marL="0" indent="0">
              <a:buNone/>
              <a:defRPr sz="1050" baseline="0">
                <a:solidFill>
                  <a:srgbClr val="53565A"/>
                </a:solidFill>
                <a:latin typeface="Arial" panose="020B0604020202020204" pitchFamily="34" charset="0"/>
                <a:cs typeface="Arial" panose="020B0604020202020204" pitchFamily="34" charset="0"/>
              </a:defRPr>
            </a:lvl1pPr>
          </a:lstStyle>
          <a:p>
            <a:r>
              <a:rPr lang="en-GB" dirty="0"/>
              <a:t>Insert company logo if applicable</a:t>
            </a:r>
          </a:p>
        </p:txBody>
      </p:sp>
      <p:sp>
        <p:nvSpPr>
          <p:cNvPr id="6" name="Text Placeholder 5"/>
          <p:cNvSpPr>
            <a:spLocks noGrp="1"/>
          </p:cNvSpPr>
          <p:nvPr>
            <p:ph type="body" sz="quarter" idx="14" hasCustomPrompt="1"/>
          </p:nvPr>
        </p:nvSpPr>
        <p:spPr>
          <a:xfrm>
            <a:off x="517826" y="3887790"/>
            <a:ext cx="5940123" cy="708025"/>
          </a:xfrm>
          <a:prstGeom prst="rect">
            <a:avLst/>
          </a:prstGeom>
        </p:spPr>
        <p:txBody>
          <a:bodyPr/>
          <a:lstStyle>
            <a:lvl1pPr marL="0" indent="0">
              <a:buNone/>
              <a:defRPr sz="975" b="1" baseline="0">
                <a:solidFill>
                  <a:srgbClr val="165788"/>
                </a:solidFill>
                <a:latin typeface="Arial" panose="020B0604020202020204" pitchFamily="34" charset="0"/>
                <a:cs typeface="Arial" panose="020B0604020202020204" pitchFamily="34" charset="0"/>
              </a:defRPr>
            </a:lvl1pPr>
            <a:lvl2pPr>
              <a:defRPr sz="1050">
                <a:solidFill>
                  <a:srgbClr val="53565A"/>
                </a:solidFill>
                <a:latin typeface="Arial" panose="020B0604020202020204" pitchFamily="34" charset="0"/>
                <a:cs typeface="Arial" panose="020B0604020202020204" pitchFamily="34" charset="0"/>
              </a:defRPr>
            </a:lvl2pPr>
            <a:lvl3pPr>
              <a:defRPr sz="1050">
                <a:solidFill>
                  <a:srgbClr val="53565A"/>
                </a:solidFill>
                <a:latin typeface="Arial" panose="020B0604020202020204" pitchFamily="34" charset="0"/>
                <a:cs typeface="Arial" panose="020B0604020202020204" pitchFamily="34" charset="0"/>
              </a:defRPr>
            </a:lvl3pPr>
            <a:lvl4pPr>
              <a:defRPr sz="1050">
                <a:solidFill>
                  <a:srgbClr val="53565A"/>
                </a:solidFill>
                <a:latin typeface="Arial" panose="020B0604020202020204" pitchFamily="34" charset="0"/>
                <a:cs typeface="Arial" panose="020B0604020202020204" pitchFamily="34" charset="0"/>
              </a:defRPr>
            </a:lvl4pPr>
            <a:lvl5pPr>
              <a:defRPr sz="1050">
                <a:solidFill>
                  <a:srgbClr val="53565A"/>
                </a:solidFill>
                <a:latin typeface="Arial" panose="020B0604020202020204" pitchFamily="34" charset="0"/>
                <a:cs typeface="Arial" panose="020B0604020202020204" pitchFamily="34" charset="0"/>
              </a:defRPr>
            </a:lvl5pPr>
          </a:lstStyle>
          <a:p>
            <a:pPr lvl="0"/>
            <a:r>
              <a:rPr lang="en-US" dirty="0"/>
              <a:t>To ensure you take full advantage of our new presentation template, please take a moment to read the quick reference guide available on </a:t>
            </a:r>
            <a:r>
              <a:rPr lang="en-US" dirty="0" err="1"/>
              <a:t>Spacehopper</a:t>
            </a:r>
            <a:r>
              <a:rPr lang="en-US" dirty="0"/>
              <a:t>. There you will also find a full user guide.</a:t>
            </a:r>
            <a:endParaRPr lang="en-GB" dirty="0"/>
          </a:p>
        </p:txBody>
      </p:sp>
    </p:spTree>
    <p:extLst>
      <p:ext uri="{BB962C8B-B14F-4D97-AF65-F5344CB8AC3E}">
        <p14:creationId xmlns:p14="http://schemas.microsoft.com/office/powerpoint/2010/main" val="381677828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9731D-1EFE-479F-879B-C4D02306765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EE0C61-36A6-4589-A1DC-D9F9E5BC4C67}"/>
              </a:ext>
            </a:extLst>
          </p:cNvPr>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24A4E2-AE89-443F-B0DF-D702830915D6}"/>
              </a:ext>
            </a:extLst>
          </p:cNvPr>
          <p:cNvSpPr>
            <a:spLocks noGrp="1"/>
          </p:cNvSpPr>
          <p:nvPr>
            <p:ph type="dt" sz="half" idx="10"/>
          </p:nvPr>
        </p:nvSpPr>
        <p:spPr>
          <a:xfrm>
            <a:off x="628650" y="6356351"/>
            <a:ext cx="2057400" cy="365125"/>
          </a:xfrm>
          <a:prstGeom prst="rect">
            <a:avLst/>
          </a:prstGeom>
        </p:spPr>
        <p:txBody>
          <a:bodyPr/>
          <a:lstStyle/>
          <a:p>
            <a:fld id="{D5DB807B-5B30-454C-A69F-66DBD37364C2}" type="datetimeFigureOut">
              <a:rPr lang="en-GB" smtClean="0"/>
              <a:t>08/07/2024</a:t>
            </a:fld>
            <a:endParaRPr lang="en-GB"/>
          </a:p>
        </p:txBody>
      </p:sp>
      <p:sp>
        <p:nvSpPr>
          <p:cNvPr id="5" name="Footer Placeholder 4">
            <a:extLst>
              <a:ext uri="{FF2B5EF4-FFF2-40B4-BE49-F238E27FC236}">
                <a16:creationId xmlns:a16="http://schemas.microsoft.com/office/drawing/2014/main" id="{68F25C68-A04D-4BE3-BBC2-E59A3447FF3D}"/>
              </a:ext>
            </a:extLst>
          </p:cNvPr>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675FCB6A-D30D-43E7-8335-2A9C8ECC7192}"/>
              </a:ext>
            </a:extLst>
          </p:cNvPr>
          <p:cNvSpPr>
            <a:spLocks noGrp="1"/>
          </p:cNvSpPr>
          <p:nvPr>
            <p:ph type="sldNum" sz="quarter" idx="12"/>
          </p:nvPr>
        </p:nvSpPr>
        <p:spPr>
          <a:xfrm>
            <a:off x="6457950" y="6356351"/>
            <a:ext cx="2057400" cy="365125"/>
          </a:xfrm>
          <a:prstGeom prst="rect">
            <a:avLst/>
          </a:prstGeom>
        </p:spPr>
        <p:txBody>
          <a:bodyPr/>
          <a:lstStyle/>
          <a:p>
            <a:fld id="{CD1B717E-7974-455A-8B69-97C0EEBCE49D}" type="slidenum">
              <a:rPr lang="en-GB" smtClean="0"/>
              <a:t>‹#›</a:t>
            </a:fld>
            <a:endParaRPr lang="en-GB"/>
          </a:p>
        </p:txBody>
      </p:sp>
    </p:spTree>
    <p:extLst>
      <p:ext uri="{BB962C8B-B14F-4D97-AF65-F5344CB8AC3E}">
        <p14:creationId xmlns:p14="http://schemas.microsoft.com/office/powerpoint/2010/main" val="1169649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960B5-0E62-4BB7-9ADB-E21EC2EA83F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2AA7108-939F-423E-B8FD-A9DA08567D4E}"/>
              </a:ext>
            </a:extLst>
          </p:cNvPr>
          <p:cNvSpPr>
            <a:spLocks noGrp="1"/>
          </p:cNvSpPr>
          <p:nvPr>
            <p:ph type="dt" sz="half" idx="10"/>
          </p:nvPr>
        </p:nvSpPr>
        <p:spPr>
          <a:xfrm>
            <a:off x="628650" y="6356351"/>
            <a:ext cx="2057400" cy="365125"/>
          </a:xfrm>
          <a:prstGeom prst="rect">
            <a:avLst/>
          </a:prstGeom>
        </p:spPr>
        <p:txBody>
          <a:bodyPr/>
          <a:lstStyle/>
          <a:p>
            <a:fld id="{D5DB807B-5B30-454C-A69F-66DBD37364C2}" type="datetimeFigureOut">
              <a:rPr lang="en-GB" smtClean="0"/>
              <a:t>08/07/2024</a:t>
            </a:fld>
            <a:endParaRPr lang="en-GB"/>
          </a:p>
        </p:txBody>
      </p:sp>
      <p:sp>
        <p:nvSpPr>
          <p:cNvPr id="4" name="Footer Placeholder 3">
            <a:extLst>
              <a:ext uri="{FF2B5EF4-FFF2-40B4-BE49-F238E27FC236}">
                <a16:creationId xmlns:a16="http://schemas.microsoft.com/office/drawing/2014/main" id="{C3936672-8ADB-4507-A978-C8217DB5479B}"/>
              </a:ext>
            </a:extLst>
          </p:cNvPr>
          <p:cNvSpPr>
            <a:spLocks noGrp="1"/>
          </p:cNvSpPr>
          <p:nvPr>
            <p:ph type="ftr" sz="quarter" idx="11"/>
          </p:nvPr>
        </p:nvSpPr>
        <p:spPr>
          <a:xfrm>
            <a:off x="3028950" y="6356351"/>
            <a:ext cx="30861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9E00D5DF-7CFD-4D70-8549-4092FEE2E193}"/>
              </a:ext>
            </a:extLst>
          </p:cNvPr>
          <p:cNvSpPr>
            <a:spLocks noGrp="1"/>
          </p:cNvSpPr>
          <p:nvPr>
            <p:ph type="sldNum" sz="quarter" idx="12"/>
          </p:nvPr>
        </p:nvSpPr>
        <p:spPr>
          <a:xfrm>
            <a:off x="6457950" y="6356351"/>
            <a:ext cx="2057400" cy="365125"/>
          </a:xfrm>
          <a:prstGeom prst="rect">
            <a:avLst/>
          </a:prstGeom>
        </p:spPr>
        <p:txBody>
          <a:bodyPr/>
          <a:lstStyle/>
          <a:p>
            <a:fld id="{CD1B717E-7974-455A-8B69-97C0EEBCE49D}" type="slidenum">
              <a:rPr lang="en-GB" smtClean="0"/>
              <a:t>‹#›</a:t>
            </a:fld>
            <a:endParaRPr lang="en-GB"/>
          </a:p>
        </p:txBody>
      </p:sp>
    </p:spTree>
    <p:extLst>
      <p:ext uri="{BB962C8B-B14F-4D97-AF65-F5344CB8AC3E}">
        <p14:creationId xmlns:p14="http://schemas.microsoft.com/office/powerpoint/2010/main" val="3720501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A879A76-E599-41C4-91DA-B9B7E2A7FD3A}" type="datetimeFigureOut">
              <a:rPr lang="en-GB" smtClean="0"/>
              <a:t>08/07/2024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AC63D38-88E8-43B9-8D64-988E9DB586FD}" type="slidenum">
              <a:rPr lang="en-GB" smtClean="0"/>
              <a:t>‹#›</a:t>
            </a:fld>
            <a:endParaRPr lang="en-GB"/>
          </a:p>
        </p:txBody>
      </p:sp>
      <p:pic>
        <p:nvPicPr>
          <p:cNvPr id="6" name="Picture 5"/>
          <p:cNvPicPr>
            <a:picLocks noChangeAspect="1"/>
          </p:cNvPicPr>
          <p:nvPr userDrawn="1"/>
        </p:nvPicPr>
        <p:blipFill>
          <a:blip r:embed="rId2" cstate="print"/>
          <a:stretch>
            <a:fillRect/>
          </a:stretch>
        </p:blipFill>
        <p:spPr>
          <a:xfrm>
            <a:off x="-304800" y="1143000"/>
            <a:ext cx="12411010" cy="9296400"/>
          </a:xfrm>
          <a:prstGeom prst="rect">
            <a:avLst/>
          </a:prstGeom>
        </p:spPr>
      </p:pic>
      <p:pic>
        <p:nvPicPr>
          <p:cNvPr id="8" name="Picture 7" descr="CSP MASTER LOGO cmyk.eps"/>
          <p:cNvPicPr>
            <a:picLocks noChangeAspect="1"/>
          </p:cNvPicPr>
          <p:nvPr userDrawn="1"/>
        </p:nvPicPr>
        <p:blipFill>
          <a:blip r:embed="rId3" cstate="print"/>
          <a:stretch>
            <a:fillRect/>
          </a:stretch>
        </p:blipFill>
        <p:spPr>
          <a:xfrm>
            <a:off x="228600" y="152400"/>
            <a:ext cx="1600200" cy="927075"/>
          </a:xfrm>
          <a:prstGeom prst="rect">
            <a:avLst/>
          </a:prstGeom>
        </p:spPr>
      </p:pic>
      <p:sp>
        <p:nvSpPr>
          <p:cNvPr id="9" name="Title 8"/>
          <p:cNvSpPr>
            <a:spLocks noGrp="1"/>
          </p:cNvSpPr>
          <p:nvPr>
            <p:ph type="title"/>
          </p:nvPr>
        </p:nvSpPr>
        <p:spPr>
          <a:xfrm>
            <a:off x="539552" y="2276872"/>
            <a:ext cx="8229600" cy="1143000"/>
          </a:xfrm>
        </p:spPr>
        <p:txBody>
          <a:bodyPr>
            <a:normAutofit/>
          </a:bodyPr>
          <a:lstStyle>
            <a:lvl1pPr>
              <a:defRPr lang="en-GB" sz="5400" b="1" kern="1200" baseline="30000" dirty="0" smtClean="0">
                <a:solidFill>
                  <a:schemeClr val="accent4">
                    <a:lumMod val="75000"/>
                  </a:schemeClr>
                </a:solidFill>
                <a:latin typeface="Arial"/>
                <a:ea typeface="+mn-ea"/>
                <a:cs typeface="Arial"/>
              </a:defRPr>
            </a:lvl1pPr>
          </a:lstStyle>
          <a:p>
            <a:r>
              <a:rPr lang="en-US" dirty="0"/>
              <a:t>Click to edit Master title style</a:t>
            </a:r>
            <a:endParaRPr lang="en-GB" dirty="0"/>
          </a:p>
        </p:txBody>
      </p:sp>
      <p:sp>
        <p:nvSpPr>
          <p:cNvPr id="11" name="Text Placeholder 10"/>
          <p:cNvSpPr>
            <a:spLocks noGrp="1"/>
          </p:cNvSpPr>
          <p:nvPr>
            <p:ph type="body" sz="quarter" idx="13"/>
          </p:nvPr>
        </p:nvSpPr>
        <p:spPr>
          <a:xfrm>
            <a:off x="1042988" y="3644900"/>
            <a:ext cx="7200900" cy="1368425"/>
          </a:xfrm>
        </p:spPr>
        <p:txBody>
          <a:bodyPr/>
          <a:lstStyle>
            <a:lvl1pPr algn="ctr">
              <a:buNone/>
              <a:defRPr>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1843844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stretch>
            <a:fillRect/>
          </a:stretch>
        </p:blipFill>
        <p:spPr>
          <a:xfrm>
            <a:off x="-304800" y="1143000"/>
            <a:ext cx="12411010" cy="9296400"/>
          </a:xfrm>
          <a:prstGeom prst="rect">
            <a:avLst/>
          </a:prstGeom>
        </p:spPr>
      </p:pic>
      <p:sp>
        <p:nvSpPr>
          <p:cNvPr id="2" name="Title 1"/>
          <p:cNvSpPr>
            <a:spLocks noGrp="1"/>
          </p:cNvSpPr>
          <p:nvPr>
            <p:ph type="title"/>
          </p:nvPr>
        </p:nvSpPr>
        <p:spPr>
          <a:xfrm>
            <a:off x="467544" y="1298716"/>
            <a:ext cx="8229600" cy="1143000"/>
          </a:xfrm>
        </p:spPr>
        <p:txBody>
          <a:bodyPr>
            <a:normAutofit/>
          </a:bodyPr>
          <a:lstStyle>
            <a:lvl1pPr marL="0" algn="l" defTabSz="457200" rtl="0" eaLnBrk="1" latinLnBrk="0" hangingPunct="1">
              <a:defRPr lang="en-GB" sz="4800" b="1" kern="1200" baseline="30000" dirty="0" smtClean="0">
                <a:solidFill>
                  <a:schemeClr val="accent4">
                    <a:lumMod val="75000"/>
                  </a:schemeClr>
                </a:solidFill>
                <a:latin typeface="Arial"/>
                <a:ea typeface="+mn-ea"/>
                <a:cs typeface="Arial"/>
              </a:defRPr>
            </a:lvl1pPr>
          </a:lstStyle>
          <a:p>
            <a:r>
              <a:rPr lang="en-US" dirty="0"/>
              <a:t>Click to edit Master title style</a:t>
            </a:r>
            <a:endParaRPr lang="en-GB" dirty="0"/>
          </a:p>
        </p:txBody>
      </p:sp>
      <p:sp>
        <p:nvSpPr>
          <p:cNvPr id="3" name="Content Placeholder 2"/>
          <p:cNvSpPr>
            <a:spLocks noGrp="1"/>
          </p:cNvSpPr>
          <p:nvPr>
            <p:ph idx="1"/>
          </p:nvPr>
        </p:nvSpPr>
        <p:spPr>
          <a:xfrm>
            <a:off x="457200" y="2438236"/>
            <a:ext cx="8229600" cy="3849291"/>
          </a:xfrm>
        </p:spPr>
        <p:txBody>
          <a:bodyPr/>
          <a:lstStyle>
            <a:lvl1pPr>
              <a:defRPr sz="2800">
                <a:latin typeface="Arial" pitchFamily="34" charset="0"/>
                <a:cs typeface="Arial" pitchFamily="34" charset="0"/>
              </a:defRPr>
            </a:lvl1pPr>
            <a:lvl2pPr>
              <a:defRPr>
                <a:solidFill>
                  <a:srgbClr val="FF66CC"/>
                </a:solidFill>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1A879A76-E599-41C4-91DA-B9B7E2A7FD3A}" type="datetimeFigureOut">
              <a:rPr lang="en-GB" smtClean="0"/>
              <a:t>08/07/2024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C63D38-88E8-43B9-8D64-988E9DB586FD}" type="slidenum">
              <a:rPr lang="en-GB" smtClean="0"/>
              <a:t>‹#›</a:t>
            </a:fld>
            <a:endParaRPr lang="en-GB"/>
          </a:p>
        </p:txBody>
      </p:sp>
      <p:pic>
        <p:nvPicPr>
          <p:cNvPr id="10" name="Picture 9" descr="CSP MASTER LOGO cmyk.eps"/>
          <p:cNvPicPr>
            <a:picLocks noChangeAspect="1"/>
          </p:cNvPicPr>
          <p:nvPr userDrawn="1"/>
        </p:nvPicPr>
        <p:blipFill>
          <a:blip r:embed="rId3" cstate="print"/>
          <a:stretch>
            <a:fillRect/>
          </a:stretch>
        </p:blipFill>
        <p:spPr>
          <a:xfrm>
            <a:off x="228600" y="152400"/>
            <a:ext cx="1600200" cy="927075"/>
          </a:xfrm>
          <a:prstGeom prst="rect">
            <a:avLst/>
          </a:prstGeom>
        </p:spPr>
      </p:pic>
    </p:spTree>
    <p:extLst>
      <p:ext uri="{BB962C8B-B14F-4D97-AF65-F5344CB8AC3E}">
        <p14:creationId xmlns:p14="http://schemas.microsoft.com/office/powerpoint/2010/main" val="3797674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with imag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stretch>
            <a:fillRect/>
          </a:stretch>
        </p:blipFill>
        <p:spPr>
          <a:xfrm>
            <a:off x="-304800" y="1143000"/>
            <a:ext cx="12411010" cy="9296400"/>
          </a:xfrm>
          <a:prstGeom prst="rect">
            <a:avLst/>
          </a:prstGeom>
        </p:spPr>
      </p:pic>
      <p:sp>
        <p:nvSpPr>
          <p:cNvPr id="2" name="Title 1"/>
          <p:cNvSpPr>
            <a:spLocks noGrp="1"/>
          </p:cNvSpPr>
          <p:nvPr>
            <p:ph type="title"/>
          </p:nvPr>
        </p:nvSpPr>
        <p:spPr>
          <a:xfrm>
            <a:off x="467544" y="1298716"/>
            <a:ext cx="8229600" cy="1143000"/>
          </a:xfrm>
        </p:spPr>
        <p:txBody>
          <a:bodyPr>
            <a:normAutofit/>
          </a:bodyPr>
          <a:lstStyle>
            <a:lvl1pPr marL="0" algn="l" defTabSz="457200" rtl="0" eaLnBrk="1" latinLnBrk="0" hangingPunct="1">
              <a:defRPr lang="en-GB" sz="4800" b="1" kern="1200" baseline="30000" dirty="0" smtClean="0">
                <a:solidFill>
                  <a:schemeClr val="accent4">
                    <a:lumMod val="75000"/>
                  </a:schemeClr>
                </a:solidFill>
                <a:latin typeface="Arial"/>
                <a:ea typeface="+mn-ea"/>
                <a:cs typeface="Arial"/>
              </a:defRPr>
            </a:lvl1pPr>
          </a:lstStyle>
          <a:p>
            <a:r>
              <a:rPr lang="en-US" dirty="0"/>
              <a:t>Click to edit Master title style</a:t>
            </a:r>
            <a:endParaRPr lang="en-GB" dirty="0"/>
          </a:p>
        </p:txBody>
      </p:sp>
      <p:sp>
        <p:nvSpPr>
          <p:cNvPr id="3" name="Content Placeholder 2"/>
          <p:cNvSpPr>
            <a:spLocks noGrp="1"/>
          </p:cNvSpPr>
          <p:nvPr>
            <p:ph idx="1"/>
          </p:nvPr>
        </p:nvSpPr>
        <p:spPr>
          <a:xfrm>
            <a:off x="457200" y="2438236"/>
            <a:ext cx="8229600" cy="3849291"/>
          </a:xfrm>
        </p:spPr>
        <p:txBody>
          <a:bodyPr/>
          <a:lstStyle>
            <a:lvl1pPr>
              <a:defRPr sz="2800">
                <a:latin typeface="Arial" pitchFamily="34" charset="0"/>
                <a:cs typeface="Arial" pitchFamily="34" charset="0"/>
              </a:defRPr>
            </a:lvl1pPr>
            <a:lvl2pPr>
              <a:defRPr>
                <a:solidFill>
                  <a:srgbClr val="FF66CC"/>
                </a:solidFill>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1A879A76-E599-41C4-91DA-B9B7E2A7FD3A}" type="datetimeFigureOut">
              <a:rPr lang="en-GB" smtClean="0"/>
              <a:t>08/07/2024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C63D38-88E8-43B9-8D64-988E9DB586FD}" type="slidenum">
              <a:rPr lang="en-GB" smtClean="0"/>
              <a:t>‹#›</a:t>
            </a:fld>
            <a:endParaRPr lang="en-GB"/>
          </a:p>
        </p:txBody>
      </p:sp>
      <p:pic>
        <p:nvPicPr>
          <p:cNvPr id="10" name="Picture 9" descr="CSP MASTER LOGO cmyk.eps"/>
          <p:cNvPicPr>
            <a:picLocks noChangeAspect="1"/>
          </p:cNvPicPr>
          <p:nvPr userDrawn="1"/>
        </p:nvPicPr>
        <p:blipFill>
          <a:blip r:embed="rId3" cstate="print"/>
          <a:stretch>
            <a:fillRect/>
          </a:stretch>
        </p:blipFill>
        <p:spPr>
          <a:xfrm>
            <a:off x="228600" y="152400"/>
            <a:ext cx="1600200" cy="927075"/>
          </a:xfrm>
          <a:prstGeom prst="rect">
            <a:avLst/>
          </a:prstGeom>
        </p:spPr>
      </p:pic>
      <p:pic>
        <p:nvPicPr>
          <p:cNvPr id="9" name="Picture 8"/>
          <p:cNvPicPr>
            <a:picLocks noChangeAspect="1"/>
          </p:cNvPicPr>
          <p:nvPr userDrawn="1"/>
        </p:nvPicPr>
        <p:blipFill>
          <a:blip r:embed="rId4" cstate="print"/>
          <a:stretch>
            <a:fillRect/>
          </a:stretch>
        </p:blipFill>
        <p:spPr>
          <a:xfrm>
            <a:off x="6858000" y="334028"/>
            <a:ext cx="2946974" cy="6257272"/>
          </a:xfrm>
          <a:prstGeom prst="rect">
            <a:avLst/>
          </a:prstGeom>
        </p:spPr>
      </p:pic>
    </p:spTree>
    <p:extLst>
      <p:ext uri="{BB962C8B-B14F-4D97-AF65-F5344CB8AC3E}">
        <p14:creationId xmlns:p14="http://schemas.microsoft.com/office/powerpoint/2010/main" val="3788472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11" name="Text Placeholder 10"/>
          <p:cNvSpPr>
            <a:spLocks noGrp="1"/>
          </p:cNvSpPr>
          <p:nvPr>
            <p:ph type="body" sz="quarter" idx="13" hasCustomPrompt="1"/>
          </p:nvPr>
        </p:nvSpPr>
        <p:spPr>
          <a:xfrm>
            <a:off x="467544" y="1628800"/>
            <a:ext cx="8424862" cy="936625"/>
          </a:xfrm>
        </p:spPr>
        <p:txBody>
          <a:bodyPr/>
          <a:lstStyle>
            <a:lvl1pPr>
              <a:buNone/>
              <a:defRPr lang="en-US" sz="4200" b="1" kern="1200" spc="-150" dirty="0" smtClean="0">
                <a:solidFill>
                  <a:srgbClr val="4E5590"/>
                </a:solidFill>
                <a:latin typeface="Arial Bold"/>
                <a:ea typeface="+mn-ea"/>
                <a:cs typeface="Arial Bold"/>
              </a:defRPr>
            </a:lvl1pPr>
            <a:lvl3pPr>
              <a:buNone/>
              <a:defRPr/>
            </a:lvl3pPr>
            <a:lvl5pPr>
              <a:buNone/>
              <a:defRPr/>
            </a:lvl5pPr>
          </a:lstStyle>
          <a:p>
            <a:pPr lvl="0"/>
            <a:r>
              <a:rPr lang="en-US" dirty="0"/>
              <a:t>Add title here</a:t>
            </a:r>
          </a:p>
        </p:txBody>
      </p:sp>
      <p:sp>
        <p:nvSpPr>
          <p:cNvPr id="3" name="Content Placeholder 2"/>
          <p:cNvSpPr>
            <a:spLocks noGrp="1"/>
          </p:cNvSpPr>
          <p:nvPr>
            <p:ph idx="1"/>
          </p:nvPr>
        </p:nvSpPr>
        <p:spPr>
          <a:xfrm>
            <a:off x="457200" y="2714620"/>
            <a:ext cx="8229600" cy="341154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D4AB1E-6B7D-49B7-ABF6-71E4B0AA11BB}" type="datetimeFigureOut">
              <a:rPr lang="en-US" smtClean="0"/>
              <a:pPr/>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7B4EA-56D5-40A5-951C-369EC0F9CDBA}" type="slidenum">
              <a:rPr lang="en-US" smtClean="0"/>
              <a:pPr/>
              <a:t>‹#›</a:t>
            </a:fld>
            <a:endParaRPr lang="en-US" dirty="0"/>
          </a:p>
        </p:txBody>
      </p:sp>
      <p:pic>
        <p:nvPicPr>
          <p:cNvPr id="7" name="Picture 6" descr="CSP MASTER LOGO cmyk.eps"/>
          <p:cNvPicPr>
            <a:picLocks noChangeAspect="1"/>
          </p:cNvPicPr>
          <p:nvPr userDrawn="1"/>
        </p:nvPicPr>
        <p:blipFill>
          <a:blip r:embed="rId2" cstate="print"/>
          <a:stretch>
            <a:fillRect/>
          </a:stretch>
        </p:blipFill>
        <p:spPr>
          <a:xfrm>
            <a:off x="228600" y="228600"/>
            <a:ext cx="1600200" cy="927075"/>
          </a:xfrm>
          <a:prstGeom prst="rect">
            <a:avLst/>
          </a:prstGeom>
        </p:spPr>
      </p:pic>
      <p:pic>
        <p:nvPicPr>
          <p:cNvPr id="9" name="Picture 8"/>
          <p:cNvPicPr>
            <a:picLocks noChangeAspect="1"/>
          </p:cNvPicPr>
          <p:nvPr userDrawn="1"/>
        </p:nvPicPr>
        <p:blipFill>
          <a:blip r:embed="rId3" cstate="print"/>
          <a:stretch>
            <a:fillRect/>
          </a:stretch>
        </p:blipFill>
        <p:spPr>
          <a:xfrm>
            <a:off x="7119258" y="334028"/>
            <a:ext cx="2946974" cy="625727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_Title and Content  with shapes">
    <p:spTree>
      <p:nvGrpSpPr>
        <p:cNvPr id="1" name=""/>
        <p:cNvGrpSpPr/>
        <p:nvPr/>
      </p:nvGrpSpPr>
      <p:grpSpPr>
        <a:xfrm>
          <a:off x="0" y="0"/>
          <a:ext cx="0" cy="0"/>
          <a:chOff x="0" y="0"/>
          <a:chExt cx="0" cy="0"/>
        </a:xfrm>
      </p:grpSpPr>
      <p:sp>
        <p:nvSpPr>
          <p:cNvPr id="2" name="Title 1"/>
          <p:cNvSpPr>
            <a:spLocks noGrp="1"/>
          </p:cNvSpPr>
          <p:nvPr>
            <p:ph type="title"/>
          </p:nvPr>
        </p:nvSpPr>
        <p:spPr>
          <a:xfrm>
            <a:off x="467544" y="1298716"/>
            <a:ext cx="8229600" cy="1143000"/>
          </a:xfrm>
        </p:spPr>
        <p:txBody>
          <a:bodyPr>
            <a:normAutofit/>
          </a:bodyPr>
          <a:lstStyle>
            <a:lvl1pPr marL="0" algn="l" defTabSz="457200" rtl="0" eaLnBrk="1" latinLnBrk="0" hangingPunct="1">
              <a:defRPr lang="en-GB" sz="4800" b="1" kern="1200" baseline="30000" dirty="0" smtClean="0">
                <a:solidFill>
                  <a:schemeClr val="accent4">
                    <a:lumMod val="75000"/>
                  </a:schemeClr>
                </a:solidFill>
                <a:latin typeface="Arial"/>
                <a:ea typeface="+mn-ea"/>
                <a:cs typeface="Arial"/>
              </a:defRPr>
            </a:lvl1pPr>
          </a:lstStyle>
          <a:p>
            <a:r>
              <a:rPr lang="en-US" dirty="0"/>
              <a:t>Click to edit Master title style</a:t>
            </a:r>
            <a:endParaRPr lang="en-GB" dirty="0"/>
          </a:p>
        </p:txBody>
      </p:sp>
      <p:sp>
        <p:nvSpPr>
          <p:cNvPr id="3" name="Content Placeholder 2"/>
          <p:cNvSpPr>
            <a:spLocks noGrp="1"/>
          </p:cNvSpPr>
          <p:nvPr>
            <p:ph idx="1"/>
          </p:nvPr>
        </p:nvSpPr>
        <p:spPr>
          <a:xfrm>
            <a:off x="457200" y="2438236"/>
            <a:ext cx="8229600" cy="3849291"/>
          </a:xfrm>
        </p:spPr>
        <p:txBody>
          <a:bodyPr/>
          <a:lstStyle>
            <a:lvl1pPr>
              <a:defRPr sz="2800">
                <a:latin typeface="Arial" pitchFamily="34" charset="0"/>
                <a:cs typeface="Arial" pitchFamily="34" charset="0"/>
              </a:defRPr>
            </a:lvl1pPr>
            <a:lvl2pPr>
              <a:defRPr>
                <a:solidFill>
                  <a:srgbClr val="FF66CC"/>
                </a:solidFill>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1A879A76-E599-41C4-91DA-B9B7E2A7FD3A}" type="datetimeFigureOut">
              <a:rPr lang="en-GB" smtClean="0"/>
              <a:t>08/07/2024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C63D38-88E8-43B9-8D64-988E9DB586FD}" type="slidenum">
              <a:rPr lang="en-GB" smtClean="0"/>
              <a:t>‹#›</a:t>
            </a:fld>
            <a:endParaRPr lang="en-GB"/>
          </a:p>
        </p:txBody>
      </p:sp>
      <p:pic>
        <p:nvPicPr>
          <p:cNvPr id="10" name="Picture 9" descr="CSP MASTER LOGO cmyk.eps"/>
          <p:cNvPicPr>
            <a:picLocks noChangeAspect="1"/>
          </p:cNvPicPr>
          <p:nvPr userDrawn="1"/>
        </p:nvPicPr>
        <p:blipFill>
          <a:blip r:embed="rId2" cstate="print"/>
          <a:stretch>
            <a:fillRect/>
          </a:stretch>
        </p:blipFill>
        <p:spPr>
          <a:xfrm>
            <a:off x="228600" y="152400"/>
            <a:ext cx="1600200" cy="927075"/>
          </a:xfrm>
          <a:prstGeom prst="rect">
            <a:avLst/>
          </a:prstGeom>
        </p:spPr>
      </p:pic>
      <p:pic>
        <p:nvPicPr>
          <p:cNvPr id="12" name="Picture 11"/>
          <p:cNvPicPr>
            <a:picLocks noChangeAspect="1"/>
          </p:cNvPicPr>
          <p:nvPr userDrawn="1"/>
        </p:nvPicPr>
        <p:blipFill>
          <a:blip r:embed="rId3" cstate="print"/>
          <a:stretch>
            <a:fillRect/>
          </a:stretch>
        </p:blipFill>
        <p:spPr>
          <a:xfrm>
            <a:off x="4253114" y="-969820"/>
            <a:ext cx="7254243" cy="9842500"/>
          </a:xfrm>
          <a:prstGeom prst="rect">
            <a:avLst/>
          </a:prstGeom>
        </p:spPr>
      </p:pic>
    </p:spTree>
    <p:extLst>
      <p:ext uri="{BB962C8B-B14F-4D97-AF65-F5344CB8AC3E}">
        <p14:creationId xmlns:p14="http://schemas.microsoft.com/office/powerpoint/2010/main" val="3477147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ysio work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A879A76-E599-41C4-91DA-B9B7E2A7FD3A}" type="datetimeFigureOut">
              <a:rPr lang="en-GB" smtClean="0"/>
              <a:t>08/07/2024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AC63D38-88E8-43B9-8D64-988E9DB586FD}" type="slidenum">
              <a:rPr lang="en-GB" smtClean="0"/>
              <a:t>‹#›</a:t>
            </a:fld>
            <a:endParaRPr lang="en-GB"/>
          </a:p>
        </p:txBody>
      </p:sp>
      <p:pic>
        <p:nvPicPr>
          <p:cNvPr id="6" name="Picture 5"/>
          <p:cNvPicPr>
            <a:picLocks noChangeAspect="1"/>
          </p:cNvPicPr>
          <p:nvPr userDrawn="1"/>
        </p:nvPicPr>
        <p:blipFill>
          <a:blip r:embed="rId2" cstate="print"/>
          <a:stretch>
            <a:fillRect/>
          </a:stretch>
        </p:blipFill>
        <p:spPr>
          <a:xfrm>
            <a:off x="-304800" y="1143000"/>
            <a:ext cx="12411010" cy="9296400"/>
          </a:xfrm>
          <a:prstGeom prst="rect">
            <a:avLst/>
          </a:prstGeom>
        </p:spPr>
      </p:pic>
      <p:pic>
        <p:nvPicPr>
          <p:cNvPr id="7" name="Picture 6"/>
          <p:cNvPicPr>
            <a:picLocks noChangeAspect="1"/>
          </p:cNvPicPr>
          <p:nvPr userDrawn="1"/>
        </p:nvPicPr>
        <p:blipFill>
          <a:blip r:embed="rId3" cstate="print"/>
          <a:stretch>
            <a:fillRect/>
          </a:stretch>
        </p:blipFill>
        <p:spPr>
          <a:xfrm>
            <a:off x="2286000" y="2895600"/>
            <a:ext cx="5308600" cy="2413000"/>
          </a:xfrm>
          <a:prstGeom prst="rect">
            <a:avLst/>
          </a:prstGeom>
        </p:spPr>
      </p:pic>
      <p:pic>
        <p:nvPicPr>
          <p:cNvPr id="8" name="Picture 7" descr="CSP MASTER LOGO cmyk.eps"/>
          <p:cNvPicPr>
            <a:picLocks noChangeAspect="1"/>
          </p:cNvPicPr>
          <p:nvPr userDrawn="1"/>
        </p:nvPicPr>
        <p:blipFill>
          <a:blip r:embed="rId4" cstate="print"/>
          <a:stretch>
            <a:fillRect/>
          </a:stretch>
        </p:blipFill>
        <p:spPr>
          <a:xfrm>
            <a:off x="228600" y="152400"/>
            <a:ext cx="1600200" cy="927075"/>
          </a:xfrm>
          <a:prstGeom prst="rect">
            <a:avLst/>
          </a:prstGeom>
        </p:spPr>
      </p:pic>
    </p:spTree>
    <p:extLst>
      <p:ext uri="{BB962C8B-B14F-4D97-AF65-F5344CB8AC3E}">
        <p14:creationId xmlns:p14="http://schemas.microsoft.com/office/powerpoint/2010/main" val="3613138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51720" y="1687814"/>
            <a:ext cx="6635080" cy="1143000"/>
          </a:xfrm>
        </p:spPr>
        <p:txBody>
          <a:bodyPr>
            <a:noAutofit/>
          </a:bodyPr>
          <a:lstStyle>
            <a:lvl1pPr>
              <a:defRPr lang="en-GB" sz="4800" b="1" kern="1200" baseline="30000" dirty="0" smtClean="0">
                <a:solidFill>
                  <a:schemeClr val="accent4">
                    <a:lumMod val="75000"/>
                  </a:schemeClr>
                </a:solidFill>
                <a:latin typeface="Arial"/>
                <a:ea typeface="+mn-ea"/>
                <a:cs typeface="Arial"/>
              </a:defRPr>
            </a:lvl1pPr>
          </a:lstStyle>
          <a:p>
            <a:r>
              <a:rPr lang="en-US" dirty="0"/>
              <a:t>Click to edit Master title style</a:t>
            </a:r>
            <a:endParaRPr lang="en-GB" dirty="0"/>
          </a:p>
        </p:txBody>
      </p:sp>
      <p:sp>
        <p:nvSpPr>
          <p:cNvPr id="3" name="Content Placeholder 2"/>
          <p:cNvSpPr>
            <a:spLocks noGrp="1"/>
          </p:cNvSpPr>
          <p:nvPr>
            <p:ph idx="1"/>
          </p:nvPr>
        </p:nvSpPr>
        <p:spPr>
          <a:xfrm>
            <a:off x="2036618" y="2852936"/>
            <a:ext cx="6650182" cy="3273227"/>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54ECB295-DE05-4816-8DC8-5004B4D8B5D6}" type="datetimeFigureOut">
              <a:rPr lang="en-GB" smtClean="0"/>
              <a:t>08/07/2024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97EDDF-FA85-40FB-91ED-DC376DA6AEEE}" type="slidenum">
              <a:rPr lang="en-GB" smtClean="0"/>
              <a:t>‹#›</a:t>
            </a:fld>
            <a:endParaRPr lang="en-GB"/>
          </a:p>
        </p:txBody>
      </p:sp>
      <p:pic>
        <p:nvPicPr>
          <p:cNvPr id="7" name="Picture 6"/>
          <p:cNvPicPr>
            <a:picLocks noChangeAspect="1"/>
          </p:cNvPicPr>
          <p:nvPr userDrawn="1"/>
        </p:nvPicPr>
        <p:blipFill>
          <a:blip r:embed="rId2" cstate="print"/>
          <a:stretch>
            <a:fillRect/>
          </a:stretch>
        </p:blipFill>
        <p:spPr>
          <a:xfrm>
            <a:off x="222455" y="1591328"/>
            <a:ext cx="2444545" cy="5190472"/>
          </a:xfrm>
          <a:prstGeom prst="rect">
            <a:avLst/>
          </a:prstGeom>
        </p:spPr>
      </p:pic>
      <p:pic>
        <p:nvPicPr>
          <p:cNvPr id="8" name="Picture 7"/>
          <p:cNvPicPr>
            <a:picLocks noChangeAspect="1"/>
          </p:cNvPicPr>
          <p:nvPr userDrawn="1"/>
        </p:nvPicPr>
        <p:blipFill>
          <a:blip r:embed="rId3" cstate="print"/>
          <a:stretch>
            <a:fillRect/>
          </a:stretch>
        </p:blipFill>
        <p:spPr>
          <a:xfrm>
            <a:off x="-756592" y="-1956007"/>
            <a:ext cx="12020550" cy="3912013"/>
          </a:xfrm>
          <a:prstGeom prst="rect">
            <a:avLst/>
          </a:prstGeom>
        </p:spPr>
      </p:pic>
      <p:pic>
        <p:nvPicPr>
          <p:cNvPr id="9" name="Picture 8" descr="CSP MASTER LOGO cmyk.eps"/>
          <p:cNvPicPr>
            <a:picLocks noChangeAspect="1"/>
          </p:cNvPicPr>
          <p:nvPr userDrawn="1"/>
        </p:nvPicPr>
        <p:blipFill>
          <a:blip r:embed="rId4" cstate="print"/>
          <a:stretch>
            <a:fillRect/>
          </a:stretch>
        </p:blipFill>
        <p:spPr>
          <a:xfrm>
            <a:off x="228600" y="152400"/>
            <a:ext cx="1600200" cy="927075"/>
          </a:xfrm>
          <a:prstGeom prst="rect">
            <a:avLst/>
          </a:prstGeom>
        </p:spPr>
      </p:pic>
    </p:spTree>
    <p:extLst>
      <p:ext uri="{BB962C8B-B14F-4D97-AF65-F5344CB8AC3E}">
        <p14:creationId xmlns:p14="http://schemas.microsoft.com/office/powerpoint/2010/main" val="41290698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no image">
    <p:spTree>
      <p:nvGrpSpPr>
        <p:cNvPr id="1" name=""/>
        <p:cNvGrpSpPr/>
        <p:nvPr/>
      </p:nvGrpSpPr>
      <p:grpSpPr>
        <a:xfrm>
          <a:off x="0" y="0"/>
          <a:ext cx="0" cy="0"/>
          <a:chOff x="0" y="0"/>
          <a:chExt cx="0" cy="0"/>
        </a:xfrm>
      </p:grpSpPr>
      <p:sp>
        <p:nvSpPr>
          <p:cNvPr id="2" name="Title 1"/>
          <p:cNvSpPr>
            <a:spLocks noGrp="1"/>
          </p:cNvSpPr>
          <p:nvPr>
            <p:ph type="title"/>
          </p:nvPr>
        </p:nvSpPr>
        <p:spPr>
          <a:xfrm>
            <a:off x="683568" y="1687814"/>
            <a:ext cx="8003232" cy="1143000"/>
          </a:xfrm>
        </p:spPr>
        <p:txBody>
          <a:bodyPr>
            <a:noAutofit/>
          </a:bodyPr>
          <a:lstStyle>
            <a:lvl1pPr algn="l">
              <a:defRPr lang="en-GB" sz="4800" b="1" kern="1200" baseline="30000" dirty="0" smtClean="0">
                <a:solidFill>
                  <a:schemeClr val="accent4">
                    <a:lumMod val="75000"/>
                  </a:schemeClr>
                </a:solidFill>
                <a:latin typeface="Arial"/>
                <a:ea typeface="+mn-ea"/>
                <a:cs typeface="Arial"/>
              </a:defRPr>
            </a:lvl1pPr>
          </a:lstStyle>
          <a:p>
            <a:r>
              <a:rPr lang="en-US" dirty="0"/>
              <a:t>Click to edit Master title style</a:t>
            </a:r>
            <a:endParaRPr lang="en-GB" dirty="0"/>
          </a:p>
        </p:txBody>
      </p:sp>
      <p:sp>
        <p:nvSpPr>
          <p:cNvPr id="3" name="Content Placeholder 2"/>
          <p:cNvSpPr>
            <a:spLocks noGrp="1"/>
          </p:cNvSpPr>
          <p:nvPr>
            <p:ph idx="1"/>
          </p:nvPr>
        </p:nvSpPr>
        <p:spPr>
          <a:xfrm>
            <a:off x="683568" y="2852936"/>
            <a:ext cx="8003232" cy="3273227"/>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54ECB295-DE05-4816-8DC8-5004B4D8B5D6}" type="datetimeFigureOut">
              <a:rPr lang="en-GB" smtClean="0"/>
              <a:t>08/07/2024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97EDDF-FA85-40FB-91ED-DC376DA6AEEE}" type="slidenum">
              <a:rPr lang="en-GB" smtClean="0"/>
              <a:t>‹#›</a:t>
            </a:fld>
            <a:endParaRPr lang="en-GB"/>
          </a:p>
        </p:txBody>
      </p:sp>
      <p:pic>
        <p:nvPicPr>
          <p:cNvPr id="8" name="Picture 7"/>
          <p:cNvPicPr>
            <a:picLocks noChangeAspect="1"/>
          </p:cNvPicPr>
          <p:nvPr userDrawn="1"/>
        </p:nvPicPr>
        <p:blipFill>
          <a:blip r:embed="rId2" cstate="print"/>
          <a:stretch>
            <a:fillRect/>
          </a:stretch>
        </p:blipFill>
        <p:spPr>
          <a:xfrm>
            <a:off x="-756592" y="-1956007"/>
            <a:ext cx="12020550" cy="3912013"/>
          </a:xfrm>
          <a:prstGeom prst="rect">
            <a:avLst/>
          </a:prstGeom>
        </p:spPr>
      </p:pic>
      <p:pic>
        <p:nvPicPr>
          <p:cNvPr id="9" name="Picture 8" descr="CSP MASTER LOGO cmyk.eps"/>
          <p:cNvPicPr>
            <a:picLocks noChangeAspect="1"/>
          </p:cNvPicPr>
          <p:nvPr userDrawn="1"/>
        </p:nvPicPr>
        <p:blipFill>
          <a:blip r:embed="rId3" cstate="print"/>
          <a:stretch>
            <a:fillRect/>
          </a:stretch>
        </p:blipFill>
        <p:spPr>
          <a:xfrm>
            <a:off x="228600" y="152400"/>
            <a:ext cx="1600200" cy="927075"/>
          </a:xfrm>
          <a:prstGeom prst="rect">
            <a:avLst/>
          </a:prstGeom>
        </p:spPr>
      </p:pic>
    </p:spTree>
    <p:extLst>
      <p:ext uri="{BB962C8B-B14F-4D97-AF65-F5344CB8AC3E}">
        <p14:creationId xmlns:p14="http://schemas.microsoft.com/office/powerpoint/2010/main" val="272521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stretch>
            <a:fillRect/>
          </a:stretch>
        </p:blipFill>
        <p:spPr>
          <a:xfrm>
            <a:off x="-1143000" y="152400"/>
            <a:ext cx="14465300" cy="10452100"/>
          </a:xfrm>
          <a:prstGeom prst="rect">
            <a:avLst/>
          </a:prstGeom>
        </p:spPr>
      </p:pic>
      <p:sp>
        <p:nvSpPr>
          <p:cNvPr id="4" name="Date Placeholder 3"/>
          <p:cNvSpPr>
            <a:spLocks noGrp="1"/>
          </p:cNvSpPr>
          <p:nvPr>
            <p:ph type="dt" sz="half" idx="10"/>
          </p:nvPr>
        </p:nvSpPr>
        <p:spPr/>
        <p:txBody>
          <a:bodyPr/>
          <a:lstStyle/>
          <a:p>
            <a:fld id="{54ECB295-DE05-4816-8DC8-5004B4D8B5D6}" type="datetimeFigureOut">
              <a:rPr lang="en-GB" smtClean="0"/>
              <a:t>08/07/2024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97EDDF-FA85-40FB-91ED-DC376DA6AEEE}" type="slidenum">
              <a:rPr lang="en-GB" smtClean="0"/>
              <a:t>‹#›</a:t>
            </a:fld>
            <a:endParaRPr lang="en-GB"/>
          </a:p>
        </p:txBody>
      </p:sp>
      <p:pic>
        <p:nvPicPr>
          <p:cNvPr id="7" name="Picture 6"/>
          <p:cNvPicPr>
            <a:picLocks noChangeAspect="1"/>
          </p:cNvPicPr>
          <p:nvPr userDrawn="1"/>
        </p:nvPicPr>
        <p:blipFill>
          <a:blip r:embed="rId3" cstate="print"/>
          <a:stretch>
            <a:fillRect/>
          </a:stretch>
        </p:blipFill>
        <p:spPr>
          <a:xfrm>
            <a:off x="914400" y="-304800"/>
            <a:ext cx="7874000" cy="11023600"/>
          </a:xfrm>
          <a:prstGeom prst="rect">
            <a:avLst/>
          </a:prstGeom>
        </p:spPr>
      </p:pic>
      <p:pic>
        <p:nvPicPr>
          <p:cNvPr id="9" name="Picture 8" descr="CSP MASTER LOGO cmyk.eps"/>
          <p:cNvPicPr>
            <a:picLocks noChangeAspect="1"/>
          </p:cNvPicPr>
          <p:nvPr userDrawn="1"/>
        </p:nvPicPr>
        <p:blipFill>
          <a:blip r:embed="rId4" cstate="print"/>
          <a:stretch>
            <a:fillRect/>
          </a:stretch>
        </p:blipFill>
        <p:spPr>
          <a:xfrm>
            <a:off x="228600" y="152400"/>
            <a:ext cx="1600200" cy="927075"/>
          </a:xfrm>
          <a:prstGeom prst="rect">
            <a:avLst/>
          </a:prstGeom>
        </p:spPr>
      </p:pic>
    </p:spTree>
    <p:extLst>
      <p:ext uri="{BB962C8B-B14F-4D97-AF65-F5344CB8AC3E}">
        <p14:creationId xmlns:p14="http://schemas.microsoft.com/office/powerpoint/2010/main" val="14591377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stretch>
            <a:fillRect/>
          </a:stretch>
        </p:blipFill>
        <p:spPr>
          <a:xfrm>
            <a:off x="-304800" y="1143000"/>
            <a:ext cx="12411010" cy="9296400"/>
          </a:xfrm>
          <a:prstGeom prst="rect">
            <a:avLst/>
          </a:prstGeom>
        </p:spPr>
      </p:pic>
      <p:sp>
        <p:nvSpPr>
          <p:cNvPr id="2" name="Title 1"/>
          <p:cNvSpPr>
            <a:spLocks noGrp="1"/>
          </p:cNvSpPr>
          <p:nvPr>
            <p:ph type="title"/>
          </p:nvPr>
        </p:nvSpPr>
        <p:spPr>
          <a:xfrm>
            <a:off x="1907704" y="274638"/>
            <a:ext cx="6779096" cy="1143000"/>
          </a:xfrm>
        </p:spPr>
        <p:txBody>
          <a:bodyPr>
            <a:normAutofit/>
          </a:bodyPr>
          <a:lstStyle>
            <a:lvl1pPr algn="l">
              <a:defRPr lang="en-GB" sz="5400" b="1" kern="1200" baseline="30000" dirty="0" smtClean="0">
                <a:solidFill>
                  <a:schemeClr val="accent4">
                    <a:lumMod val="75000"/>
                  </a:schemeClr>
                </a:solidFill>
                <a:latin typeface="Arial"/>
                <a:ea typeface="+mn-ea"/>
                <a:cs typeface="Arial"/>
              </a:defRPr>
            </a:lvl1pPr>
          </a:lstStyle>
          <a:p>
            <a:r>
              <a:rPr lang="en-US" dirty="0"/>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54ECB295-DE05-4816-8DC8-5004B4D8B5D6}" type="datetimeFigureOut">
              <a:rPr lang="en-GB" smtClean="0"/>
              <a:t>08/07/2024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97EDDF-FA85-40FB-91ED-DC376DA6AEEE}" type="slidenum">
              <a:rPr lang="en-GB" smtClean="0"/>
              <a:t>‹#›</a:t>
            </a:fld>
            <a:endParaRPr lang="en-GB"/>
          </a:p>
        </p:txBody>
      </p:sp>
      <p:pic>
        <p:nvPicPr>
          <p:cNvPr id="9" name="Picture 8" descr="CSP MASTER LOGO cmyk.eps"/>
          <p:cNvPicPr>
            <a:picLocks noChangeAspect="1"/>
          </p:cNvPicPr>
          <p:nvPr userDrawn="1"/>
        </p:nvPicPr>
        <p:blipFill>
          <a:blip r:embed="rId3" cstate="print"/>
          <a:stretch>
            <a:fillRect/>
          </a:stretch>
        </p:blipFill>
        <p:spPr>
          <a:xfrm>
            <a:off x="228600" y="152400"/>
            <a:ext cx="1600200" cy="927075"/>
          </a:xfrm>
          <a:prstGeom prst="rect">
            <a:avLst/>
          </a:prstGeom>
        </p:spPr>
      </p:pic>
    </p:spTree>
    <p:extLst>
      <p:ext uri="{BB962C8B-B14F-4D97-AF65-F5344CB8AC3E}">
        <p14:creationId xmlns:p14="http://schemas.microsoft.com/office/powerpoint/2010/main" val="5530272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web addres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133600" y="1485900"/>
            <a:ext cx="14496272" cy="10744200"/>
          </a:xfrm>
          <a:prstGeom prst="rect">
            <a:avLst/>
          </a:prstGeom>
        </p:spPr>
      </p:pic>
      <p:sp>
        <p:nvSpPr>
          <p:cNvPr id="2" name="Title 1"/>
          <p:cNvSpPr>
            <a:spLocks noGrp="1"/>
          </p:cNvSpPr>
          <p:nvPr>
            <p:ph type="title" hasCustomPrompt="1"/>
          </p:nvPr>
        </p:nvSpPr>
        <p:spPr>
          <a:xfrm>
            <a:off x="539552" y="3861048"/>
            <a:ext cx="8229600" cy="1143000"/>
          </a:xfrm>
        </p:spPr>
        <p:txBody>
          <a:bodyPr>
            <a:noAutofit/>
          </a:bodyPr>
          <a:lstStyle>
            <a:lvl1pPr>
              <a:defRPr lang="en-GB" sz="7200" b="1" kern="1200" baseline="30000" dirty="0" smtClean="0">
                <a:solidFill>
                  <a:srgbClr val="E9A000"/>
                </a:solidFill>
                <a:latin typeface="Arial"/>
                <a:ea typeface="+mn-ea"/>
                <a:cs typeface="Arial"/>
              </a:defRPr>
            </a:lvl1pPr>
          </a:lstStyle>
          <a:p>
            <a:r>
              <a:rPr lang="en-US" dirty="0"/>
              <a:t>www.csp.org.uk</a:t>
            </a:r>
            <a:endParaRPr lang="en-GB" dirty="0"/>
          </a:p>
        </p:txBody>
      </p:sp>
      <p:sp>
        <p:nvSpPr>
          <p:cNvPr id="3" name="Date Placeholder 2"/>
          <p:cNvSpPr>
            <a:spLocks noGrp="1"/>
          </p:cNvSpPr>
          <p:nvPr>
            <p:ph type="dt" sz="half" idx="10"/>
          </p:nvPr>
        </p:nvSpPr>
        <p:spPr/>
        <p:txBody>
          <a:bodyPr/>
          <a:lstStyle/>
          <a:p>
            <a:fld id="{54ECB295-DE05-4816-8DC8-5004B4D8B5D6}" type="datetimeFigureOut">
              <a:rPr lang="en-GB" smtClean="0"/>
              <a:t>08/07/2024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597EDDF-FA85-40FB-91ED-DC376DA6AEEE}" type="slidenum">
              <a:rPr lang="en-GB" smtClean="0"/>
              <a:t>‹#›</a:t>
            </a:fld>
            <a:endParaRPr lang="en-GB"/>
          </a:p>
        </p:txBody>
      </p:sp>
      <p:pic>
        <p:nvPicPr>
          <p:cNvPr id="6" name="Picture 5" descr="CSP MASTER LOGO cmyk.eps"/>
          <p:cNvPicPr>
            <a:picLocks noChangeAspect="1"/>
          </p:cNvPicPr>
          <p:nvPr userDrawn="1"/>
        </p:nvPicPr>
        <p:blipFill>
          <a:blip r:embed="rId3" cstate="print"/>
          <a:stretch>
            <a:fillRect/>
          </a:stretch>
        </p:blipFill>
        <p:spPr>
          <a:xfrm>
            <a:off x="228600" y="228600"/>
            <a:ext cx="3288170" cy="1905000"/>
          </a:xfrm>
          <a:prstGeom prst="rect">
            <a:avLst/>
          </a:prstGeom>
        </p:spPr>
      </p:pic>
    </p:spTree>
    <p:extLst>
      <p:ext uri="{BB962C8B-B14F-4D97-AF65-F5344CB8AC3E}">
        <p14:creationId xmlns:p14="http://schemas.microsoft.com/office/powerpoint/2010/main" val="15017420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1828800" y="2743200"/>
            <a:ext cx="7860242" cy="4432930"/>
          </a:xfrm>
          <a:prstGeom prst="rect">
            <a:avLst/>
          </a:prstGeom>
        </p:spPr>
      </p:pic>
      <p:sp>
        <p:nvSpPr>
          <p:cNvPr id="2" name="Date Placeholder 1"/>
          <p:cNvSpPr>
            <a:spLocks noGrp="1"/>
          </p:cNvSpPr>
          <p:nvPr>
            <p:ph type="dt" sz="half" idx="10"/>
          </p:nvPr>
        </p:nvSpPr>
        <p:spPr/>
        <p:txBody>
          <a:bodyPr/>
          <a:lstStyle/>
          <a:p>
            <a:fld id="{54ECB295-DE05-4816-8DC8-5004B4D8B5D6}" type="datetimeFigureOut">
              <a:rPr lang="en-GB" smtClean="0"/>
              <a:t>08/07/2024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597EDDF-FA85-40FB-91ED-DC376DA6AEEE}" type="slidenum">
              <a:rPr lang="en-GB" smtClean="0"/>
              <a:t>‹#›</a:t>
            </a:fld>
            <a:endParaRPr lang="en-GB"/>
          </a:p>
        </p:txBody>
      </p:sp>
      <p:sp>
        <p:nvSpPr>
          <p:cNvPr id="5" name="Title 1"/>
          <p:cNvSpPr>
            <a:spLocks noGrp="1"/>
          </p:cNvSpPr>
          <p:nvPr userDrawn="1">
            <p:ph type="title"/>
          </p:nvPr>
        </p:nvSpPr>
        <p:spPr>
          <a:xfrm>
            <a:off x="914400" y="1447800"/>
            <a:ext cx="8229600" cy="1143000"/>
          </a:xfrm>
        </p:spPr>
        <p:txBody>
          <a:bodyPr/>
          <a:lstStyle/>
          <a:p>
            <a:pPr algn="l"/>
            <a:endParaRPr lang="en-US" spc="-150" dirty="0">
              <a:solidFill>
                <a:schemeClr val="tx1">
                  <a:lumMod val="65000"/>
                  <a:lumOff val="35000"/>
                </a:schemeClr>
              </a:solidFill>
              <a:latin typeface="Arial"/>
              <a:cs typeface="Arial"/>
            </a:endParaRPr>
          </a:p>
        </p:txBody>
      </p:sp>
      <p:pic>
        <p:nvPicPr>
          <p:cNvPr id="6" name="Picture 5"/>
          <p:cNvPicPr>
            <a:picLocks noChangeAspect="1"/>
          </p:cNvPicPr>
          <p:nvPr userDrawn="1"/>
        </p:nvPicPr>
        <p:blipFill>
          <a:blip r:embed="rId3" cstate="print"/>
          <a:stretch>
            <a:fillRect/>
          </a:stretch>
        </p:blipFill>
        <p:spPr>
          <a:xfrm>
            <a:off x="-1981200" y="533400"/>
            <a:ext cx="15621000" cy="11658600"/>
          </a:xfrm>
          <a:prstGeom prst="rect">
            <a:avLst/>
          </a:prstGeom>
        </p:spPr>
      </p:pic>
      <p:pic>
        <p:nvPicPr>
          <p:cNvPr id="8" name="Picture 7" descr="CSP MASTER LOGO cmyk.eps"/>
          <p:cNvPicPr>
            <a:picLocks noChangeAspect="1"/>
          </p:cNvPicPr>
          <p:nvPr userDrawn="1"/>
        </p:nvPicPr>
        <p:blipFill>
          <a:blip r:embed="rId4" cstate="print"/>
          <a:stretch>
            <a:fillRect/>
          </a:stretch>
        </p:blipFill>
        <p:spPr>
          <a:xfrm>
            <a:off x="228600" y="152400"/>
            <a:ext cx="1600200" cy="927075"/>
          </a:xfrm>
          <a:prstGeom prst="rect">
            <a:avLst/>
          </a:prstGeom>
        </p:spPr>
      </p:pic>
    </p:spTree>
    <p:extLst>
      <p:ext uri="{BB962C8B-B14F-4D97-AF65-F5344CB8AC3E}">
        <p14:creationId xmlns:p14="http://schemas.microsoft.com/office/powerpoint/2010/main" val="200968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48CF1-6D06-4D12-A5B7-AD7424122EA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9D8C23-892F-4B22-888B-39830584104A}"/>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000132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360001"/>
            <a:ext cx="7092732" cy="926320"/>
          </a:xfrm>
        </p:spPr>
        <p:txBody>
          <a:bodyPr lIns="0" tIns="0" rIns="0" bIns="0" anchor="t">
            <a:normAutofit/>
          </a:bodyPr>
          <a:lstStyle>
            <a:lvl1pPr algn="l">
              <a:lnSpc>
                <a:spcPts val="2025"/>
              </a:lnSpc>
              <a:defRPr sz="1856" b="0" i="0">
                <a:solidFill>
                  <a:srgbClr val="53565A"/>
                </a:solidFill>
                <a:latin typeface="Arial"/>
                <a:cs typeface="Arial"/>
              </a:defRPr>
            </a:lvl1pPr>
          </a:lstStyle>
          <a:p>
            <a:r>
              <a:rPr lang="en-GB" dirty="0"/>
              <a:t>Click to add slide title</a:t>
            </a:r>
            <a:endParaRPr lang="en-US" dirty="0"/>
          </a:p>
        </p:txBody>
      </p:sp>
      <p:sp>
        <p:nvSpPr>
          <p:cNvPr id="3" name="Subtitle 2"/>
          <p:cNvSpPr>
            <a:spLocks noGrp="1"/>
          </p:cNvSpPr>
          <p:nvPr>
            <p:ph type="subTitle" idx="1" hasCustomPrompt="1"/>
          </p:nvPr>
        </p:nvSpPr>
        <p:spPr>
          <a:xfrm>
            <a:off x="468001" y="1944003"/>
            <a:ext cx="7092733" cy="3533933"/>
          </a:xfrm>
        </p:spPr>
        <p:txBody>
          <a:bodyPr lIns="0" tIns="0" rIns="0" bIns="0">
            <a:normAutofit/>
          </a:bodyPr>
          <a:lstStyle>
            <a:lvl1pPr marL="0" indent="0" algn="l">
              <a:lnSpc>
                <a:spcPts val="2025"/>
              </a:lnSpc>
              <a:spcBef>
                <a:spcPts val="0"/>
              </a:spcBef>
              <a:buNone/>
              <a:defRPr sz="1856" b="0" i="0">
                <a:solidFill>
                  <a:srgbClr val="53565A"/>
                </a:solidFill>
                <a:latin typeface="Arial"/>
                <a:cs typeface="Aria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GB" dirty="0"/>
              <a:t>Click to add body copy (large)</a:t>
            </a:r>
            <a:endParaRPr lang="en-US" dirty="0"/>
          </a:p>
        </p:txBody>
      </p:sp>
      <p:sp>
        <p:nvSpPr>
          <p:cNvPr id="6" name="Slide Number Placeholder 5"/>
          <p:cNvSpPr>
            <a:spLocks noGrp="1"/>
          </p:cNvSpPr>
          <p:nvPr>
            <p:ph type="sldNum" sz="quarter" idx="12"/>
          </p:nvPr>
        </p:nvSpPr>
        <p:spPr>
          <a:xfrm>
            <a:off x="468313" y="6335717"/>
            <a:ext cx="1066800" cy="365125"/>
          </a:xfrm>
        </p:spPr>
        <p:txBody>
          <a:bodyPr lIns="0" tIns="0" bIns="0" anchor="t"/>
          <a:lstStyle>
            <a:lvl1pPr algn="l">
              <a:defRPr sz="563">
                <a:solidFill>
                  <a:srgbClr val="53565A"/>
                </a:solidFill>
                <a:latin typeface="Arial" panose="020B0604020202020204" pitchFamily="34" charset="0"/>
                <a:cs typeface="Arial" panose="020B0604020202020204" pitchFamily="34" charset="0"/>
              </a:defRPr>
            </a:lvl1pPr>
          </a:lstStyle>
          <a:p>
            <a:r>
              <a:rPr lang="en-GB"/>
              <a:t>Page </a:t>
            </a:r>
            <a:fld id="{FE8EF773-C66E-465C-A741-B59E89357D8A}" type="slidenum">
              <a:rPr lang="en-GB"/>
              <a:pPr/>
              <a:t>‹#›</a:t>
            </a:fld>
            <a:endParaRPr lang="en-GB"/>
          </a:p>
        </p:txBody>
      </p:sp>
    </p:spTree>
    <p:extLst>
      <p:ext uri="{BB962C8B-B14F-4D97-AF65-F5344CB8AC3E}">
        <p14:creationId xmlns:p14="http://schemas.microsoft.com/office/powerpoint/2010/main" val="4069362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Text Placeholder 10"/>
          <p:cNvSpPr>
            <a:spLocks noGrp="1"/>
          </p:cNvSpPr>
          <p:nvPr>
            <p:ph type="body" sz="quarter" idx="13" hasCustomPrompt="1"/>
          </p:nvPr>
        </p:nvSpPr>
        <p:spPr>
          <a:xfrm>
            <a:off x="467544" y="1628800"/>
            <a:ext cx="8424862" cy="936625"/>
          </a:xfrm>
        </p:spPr>
        <p:txBody>
          <a:bodyPr/>
          <a:lstStyle>
            <a:lvl1pPr>
              <a:buNone/>
              <a:defRPr lang="en-US" sz="4200" b="1" kern="1200" spc="-150" dirty="0" smtClean="0">
                <a:solidFill>
                  <a:srgbClr val="4E5590"/>
                </a:solidFill>
                <a:latin typeface="Arial Bold"/>
                <a:ea typeface="+mn-ea"/>
                <a:cs typeface="Arial Bold"/>
              </a:defRPr>
            </a:lvl1pPr>
            <a:lvl3pPr>
              <a:buNone/>
              <a:defRPr/>
            </a:lvl3pPr>
            <a:lvl5pPr>
              <a:buNone/>
              <a:defRPr/>
            </a:lvl5pPr>
          </a:lstStyle>
          <a:p>
            <a:pPr lvl="0"/>
            <a:r>
              <a:rPr lang="en-US" dirty="0"/>
              <a:t>Add title here</a:t>
            </a:r>
          </a:p>
        </p:txBody>
      </p:sp>
      <p:sp>
        <p:nvSpPr>
          <p:cNvPr id="3" name="Content Placeholder 2"/>
          <p:cNvSpPr>
            <a:spLocks noGrp="1"/>
          </p:cNvSpPr>
          <p:nvPr>
            <p:ph idx="1"/>
          </p:nvPr>
        </p:nvSpPr>
        <p:spPr>
          <a:xfrm>
            <a:off x="457200" y="2714620"/>
            <a:ext cx="8229600" cy="341154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D4AB1E-6B7D-49B7-ABF6-71E4B0AA11BB}" type="datetimeFigureOut">
              <a:rPr lang="en-US" smtClean="0"/>
              <a:pPr/>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7B4EA-56D5-40A5-951C-369EC0F9CDBA}" type="slidenum">
              <a:rPr lang="en-US" smtClean="0"/>
              <a:pPr/>
              <a:t>‹#›</a:t>
            </a:fld>
            <a:endParaRPr lang="en-US" dirty="0"/>
          </a:p>
        </p:txBody>
      </p:sp>
      <p:pic>
        <p:nvPicPr>
          <p:cNvPr id="7" name="Picture 6" descr="CSP MASTER LOGO cmyk.eps"/>
          <p:cNvPicPr>
            <a:picLocks noChangeAspect="1"/>
          </p:cNvPicPr>
          <p:nvPr userDrawn="1"/>
        </p:nvPicPr>
        <p:blipFill>
          <a:blip r:embed="rId2" cstate="print"/>
          <a:stretch>
            <a:fillRect/>
          </a:stretch>
        </p:blipFill>
        <p:spPr>
          <a:xfrm>
            <a:off x="228600" y="228600"/>
            <a:ext cx="1600200" cy="927075"/>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360001"/>
            <a:ext cx="7092732" cy="926320"/>
          </a:xfrm>
        </p:spPr>
        <p:txBody>
          <a:bodyPr lIns="0" tIns="0" rIns="0" bIns="0" anchor="t">
            <a:normAutofit/>
          </a:bodyPr>
          <a:lstStyle>
            <a:lvl1pPr algn="l">
              <a:lnSpc>
                <a:spcPts val="2025"/>
              </a:lnSpc>
              <a:defRPr sz="1856" b="0" i="0">
                <a:solidFill>
                  <a:srgbClr val="53565A"/>
                </a:solidFill>
                <a:latin typeface="Arial"/>
                <a:cs typeface="Arial"/>
              </a:defRPr>
            </a:lvl1pPr>
          </a:lstStyle>
          <a:p>
            <a:r>
              <a:rPr lang="en-GB" dirty="0"/>
              <a:t>Click to add slide title</a:t>
            </a:r>
            <a:endParaRPr lang="en-US" dirty="0"/>
          </a:p>
        </p:txBody>
      </p:sp>
      <p:sp>
        <p:nvSpPr>
          <p:cNvPr id="3" name="Subtitle 2"/>
          <p:cNvSpPr>
            <a:spLocks noGrp="1"/>
          </p:cNvSpPr>
          <p:nvPr>
            <p:ph type="subTitle" idx="1" hasCustomPrompt="1"/>
          </p:nvPr>
        </p:nvSpPr>
        <p:spPr>
          <a:xfrm>
            <a:off x="468001" y="1944003"/>
            <a:ext cx="7092733" cy="3533933"/>
          </a:xfrm>
        </p:spPr>
        <p:txBody>
          <a:bodyPr lIns="0" tIns="0" rIns="0" bIns="0">
            <a:normAutofit/>
          </a:bodyPr>
          <a:lstStyle>
            <a:lvl1pPr marL="160735" indent="-160735" algn="l">
              <a:lnSpc>
                <a:spcPts val="1181"/>
              </a:lnSpc>
              <a:spcBef>
                <a:spcPts val="0"/>
              </a:spcBef>
              <a:buFont typeface="Arial" panose="020B0604020202020204" pitchFamily="34" charset="0"/>
              <a:buChar char="•"/>
              <a:defRPr sz="1013" b="0" i="0" baseline="0">
                <a:solidFill>
                  <a:srgbClr val="53565A"/>
                </a:solidFill>
                <a:latin typeface="Arial"/>
                <a:cs typeface="Arial"/>
              </a:defRPr>
            </a:lvl1pPr>
            <a:lvl2pPr marL="417910" indent="-160735" algn="l">
              <a:buFont typeface="Arial" panose="020B0604020202020204" pitchFamily="34" charset="0"/>
              <a:buChar char="•"/>
              <a:defRPr sz="1013">
                <a:solidFill>
                  <a:schemeClr val="tx1">
                    <a:tint val="75000"/>
                  </a:schemeClr>
                </a:solidFill>
                <a:latin typeface="Arial" panose="020B0604020202020204" pitchFamily="34" charset="0"/>
                <a:cs typeface="Arial" panose="020B0604020202020204" pitchFamily="34" charset="0"/>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GB" dirty="0"/>
              <a:t>Click to add body copy (medium)</a:t>
            </a:r>
          </a:p>
          <a:p>
            <a:pPr lvl="1"/>
            <a:endParaRPr lang="en-US" dirty="0"/>
          </a:p>
        </p:txBody>
      </p:sp>
      <p:sp>
        <p:nvSpPr>
          <p:cNvPr id="6" name="Slide Number Placeholder 5"/>
          <p:cNvSpPr>
            <a:spLocks noGrp="1"/>
          </p:cNvSpPr>
          <p:nvPr>
            <p:ph type="sldNum" sz="quarter" idx="12"/>
          </p:nvPr>
        </p:nvSpPr>
        <p:spPr>
          <a:xfrm>
            <a:off x="468313" y="6335717"/>
            <a:ext cx="1066800" cy="365125"/>
          </a:xfrm>
        </p:spPr>
        <p:txBody>
          <a:bodyPr lIns="0" tIns="0" bIns="0" anchor="t"/>
          <a:lstStyle>
            <a:lvl1pPr algn="l">
              <a:defRPr sz="563">
                <a:solidFill>
                  <a:srgbClr val="53565A"/>
                </a:solidFill>
                <a:latin typeface="Arial" panose="020B0604020202020204" pitchFamily="34" charset="0"/>
                <a:cs typeface="Arial" panose="020B0604020202020204" pitchFamily="34" charset="0"/>
              </a:defRPr>
            </a:lvl1pPr>
          </a:lstStyle>
          <a:p>
            <a:r>
              <a:rPr lang="en-GB"/>
              <a:t>Page </a:t>
            </a:r>
            <a:fld id="{6E5B5BC1-7DEB-46C5-82FD-7A6A2B3E8550}" type="slidenum">
              <a:rPr lang="en-GB"/>
              <a:pPr/>
              <a:t>‹#›</a:t>
            </a:fld>
            <a:endParaRPr lang="en-GB"/>
          </a:p>
        </p:txBody>
      </p:sp>
    </p:spTree>
    <p:extLst>
      <p:ext uri="{BB962C8B-B14F-4D97-AF65-F5344CB8AC3E}">
        <p14:creationId xmlns:p14="http://schemas.microsoft.com/office/powerpoint/2010/main" val="42926302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360001"/>
            <a:ext cx="7092732" cy="926320"/>
          </a:xfrm>
        </p:spPr>
        <p:txBody>
          <a:bodyPr lIns="0" tIns="0" rIns="0" bIns="0" anchor="t">
            <a:normAutofit/>
          </a:bodyPr>
          <a:lstStyle>
            <a:lvl1pPr algn="l">
              <a:lnSpc>
                <a:spcPts val="2025"/>
              </a:lnSpc>
              <a:defRPr sz="1856" b="0" i="0">
                <a:solidFill>
                  <a:srgbClr val="53565A"/>
                </a:solidFill>
                <a:latin typeface="Arial"/>
                <a:cs typeface="Arial"/>
              </a:defRPr>
            </a:lvl1pPr>
          </a:lstStyle>
          <a:p>
            <a:r>
              <a:rPr lang="en-GB" dirty="0"/>
              <a:t>Click to add slide title</a:t>
            </a:r>
            <a:endParaRPr lang="en-US" dirty="0"/>
          </a:p>
        </p:txBody>
      </p:sp>
      <p:sp>
        <p:nvSpPr>
          <p:cNvPr id="3" name="Subtitle 2"/>
          <p:cNvSpPr>
            <a:spLocks noGrp="1"/>
          </p:cNvSpPr>
          <p:nvPr>
            <p:ph type="subTitle" idx="1" hasCustomPrompt="1"/>
          </p:nvPr>
        </p:nvSpPr>
        <p:spPr>
          <a:xfrm>
            <a:off x="468001" y="1944003"/>
            <a:ext cx="4509443" cy="3533933"/>
          </a:xfrm>
        </p:spPr>
        <p:txBody>
          <a:bodyPr lIns="0" tIns="0" rIns="0" bIns="0">
            <a:normAutofit/>
          </a:bodyPr>
          <a:lstStyle>
            <a:lvl1pPr marL="160735" indent="-160735" algn="l">
              <a:lnSpc>
                <a:spcPts val="1181"/>
              </a:lnSpc>
              <a:spcBef>
                <a:spcPts val="0"/>
              </a:spcBef>
              <a:buFont typeface="Arial" panose="020B0604020202020204" pitchFamily="34" charset="0"/>
              <a:buChar char="•"/>
              <a:defRPr sz="1013" b="0" i="0" baseline="0">
                <a:solidFill>
                  <a:srgbClr val="53565A"/>
                </a:solidFill>
                <a:latin typeface="Arial"/>
                <a:cs typeface="Arial"/>
              </a:defRPr>
            </a:lvl1pPr>
            <a:lvl2pPr marL="417910" indent="-160735" algn="l">
              <a:buFont typeface="Arial" panose="020B0604020202020204" pitchFamily="34" charset="0"/>
              <a:buChar char="•"/>
              <a:defRPr sz="1013">
                <a:solidFill>
                  <a:schemeClr val="tx1">
                    <a:tint val="75000"/>
                  </a:schemeClr>
                </a:solidFill>
                <a:latin typeface="Arial" panose="020B0604020202020204" pitchFamily="34" charset="0"/>
                <a:cs typeface="Arial" panose="020B0604020202020204" pitchFamily="34" charset="0"/>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GB" dirty="0"/>
              <a:t>Click to add body copy (medium)</a:t>
            </a:r>
          </a:p>
          <a:p>
            <a:pPr lvl="1"/>
            <a:endParaRPr lang="en-US" dirty="0"/>
          </a:p>
        </p:txBody>
      </p:sp>
      <p:sp>
        <p:nvSpPr>
          <p:cNvPr id="6" name="Slide Number Placeholder 5"/>
          <p:cNvSpPr>
            <a:spLocks noGrp="1"/>
          </p:cNvSpPr>
          <p:nvPr>
            <p:ph type="sldNum" sz="quarter" idx="12"/>
          </p:nvPr>
        </p:nvSpPr>
        <p:spPr>
          <a:xfrm>
            <a:off x="468313" y="6335717"/>
            <a:ext cx="1066800" cy="365125"/>
          </a:xfrm>
        </p:spPr>
        <p:txBody>
          <a:bodyPr lIns="0" tIns="0" bIns="0" anchor="t"/>
          <a:lstStyle>
            <a:lvl1pPr algn="l">
              <a:defRPr sz="563">
                <a:solidFill>
                  <a:srgbClr val="53565A"/>
                </a:solidFill>
                <a:latin typeface="Arial" panose="020B0604020202020204" pitchFamily="34" charset="0"/>
                <a:cs typeface="Arial" panose="020B0604020202020204" pitchFamily="34" charset="0"/>
              </a:defRPr>
            </a:lvl1pPr>
          </a:lstStyle>
          <a:p>
            <a:r>
              <a:rPr lang="en-GB"/>
              <a:t>Page </a:t>
            </a:r>
            <a:fld id="{6E5B5BC1-7DEB-46C5-82FD-7A6A2B3E8550}" type="slidenum">
              <a:rPr lang="en-GB"/>
              <a:pPr/>
              <a:t>‹#›</a:t>
            </a:fld>
            <a:endParaRPr lang="en-GB"/>
          </a:p>
        </p:txBody>
      </p:sp>
    </p:spTree>
    <p:extLst>
      <p:ext uri="{BB962C8B-B14F-4D97-AF65-F5344CB8AC3E}">
        <p14:creationId xmlns:p14="http://schemas.microsoft.com/office/powerpoint/2010/main" val="8595021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ub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1673" y="408857"/>
            <a:ext cx="7092066" cy="581080"/>
          </a:xfrm>
        </p:spPr>
        <p:txBody>
          <a:bodyPr/>
          <a:lstStyle>
            <a:lvl1pPr>
              <a:defRPr/>
            </a:lvl1pPr>
          </a:lstStyle>
          <a:p>
            <a:r>
              <a:rPr lang="en-US" dirty="0"/>
              <a:t>Click to add title</a:t>
            </a:r>
            <a:endParaRPr lang="en-GB" dirty="0"/>
          </a:p>
        </p:txBody>
      </p:sp>
      <p:sp>
        <p:nvSpPr>
          <p:cNvPr id="5" name="Subtitle 2"/>
          <p:cNvSpPr>
            <a:spLocks noGrp="1"/>
          </p:cNvSpPr>
          <p:nvPr>
            <p:ph type="subTitle" idx="1" hasCustomPrompt="1"/>
          </p:nvPr>
        </p:nvSpPr>
        <p:spPr>
          <a:xfrm>
            <a:off x="468000" y="1944001"/>
            <a:ext cx="7092733" cy="3533933"/>
          </a:xfrm>
        </p:spPr>
        <p:txBody>
          <a:bodyPr>
            <a:normAutofit/>
          </a:bodyPr>
          <a:lstStyle>
            <a:lvl1pPr marL="214313" indent="-214313">
              <a:buClr>
                <a:srgbClr val="ECE81A"/>
              </a:buClr>
              <a:buSzPct val="75000"/>
              <a:buFont typeface="Wingdings" panose="05000000000000000000" pitchFamily="2" charset="2"/>
              <a:buChar char="¢"/>
              <a:defRPr sz="1350">
                <a:solidFill>
                  <a:srgbClr val="53565A"/>
                </a:solidFill>
                <a:latin typeface="Arial" panose="020B0604020202020204" pitchFamily="34" charset="0"/>
                <a:cs typeface="Arial" panose="020B0604020202020204" pitchFamily="34" charset="0"/>
              </a:defRPr>
            </a:lvl1pPr>
          </a:lstStyle>
          <a:p>
            <a:pPr lvl="0"/>
            <a:r>
              <a:rPr lang="en-US" dirty="0"/>
              <a:t>Click to add body copy</a:t>
            </a:r>
          </a:p>
          <a:p>
            <a:pPr lvl="1"/>
            <a:r>
              <a:rPr lang="en-US" dirty="0"/>
              <a:t>Second level</a:t>
            </a:r>
          </a:p>
        </p:txBody>
      </p:sp>
      <p:sp>
        <p:nvSpPr>
          <p:cNvPr id="6" name="Rectangle 5"/>
          <p:cNvSpPr/>
          <p:nvPr userDrawn="1"/>
        </p:nvSpPr>
        <p:spPr>
          <a:xfrm>
            <a:off x="0" y="1011261"/>
            <a:ext cx="9144000" cy="428646"/>
          </a:xfrm>
          <a:prstGeom prst="rect">
            <a:avLst/>
          </a:prstGeom>
          <a:gradFill flip="none" rotWithShape="1">
            <a:gsLst>
              <a:gs pos="59000">
                <a:srgbClr val="8F9194"/>
              </a:gs>
              <a:gs pos="0">
                <a:srgbClr val="53565A"/>
              </a:gs>
              <a:gs pos="8000">
                <a:srgbClr val="53565A"/>
              </a:gs>
              <a:gs pos="88000">
                <a:srgbClr val="53565A">
                  <a:tint val="44500"/>
                  <a:satMod val="160000"/>
                </a:srgbClr>
              </a:gs>
              <a:gs pos="100000">
                <a:srgbClr val="53565A">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Text Placeholder 4"/>
          <p:cNvSpPr>
            <a:spLocks noGrp="1"/>
          </p:cNvSpPr>
          <p:nvPr>
            <p:ph type="body" sz="quarter" idx="3" hasCustomPrompt="1"/>
          </p:nvPr>
        </p:nvSpPr>
        <p:spPr>
          <a:xfrm>
            <a:off x="461673" y="1010542"/>
            <a:ext cx="7092066" cy="425755"/>
          </a:xfrm>
        </p:spPr>
        <p:txBody>
          <a:bodyPr anchor="b">
            <a:normAutofit/>
          </a:bodyPr>
          <a:lstStyle>
            <a:lvl1pPr marL="0" indent="0">
              <a:buNone/>
              <a:defRPr sz="1575"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subtitle</a:t>
            </a:r>
          </a:p>
        </p:txBody>
      </p:sp>
    </p:spTree>
    <p:extLst>
      <p:ext uri="{BB962C8B-B14F-4D97-AF65-F5344CB8AC3E}">
        <p14:creationId xmlns:p14="http://schemas.microsoft.com/office/powerpoint/2010/main" val="28880982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text">
    <p:spTree>
      <p:nvGrpSpPr>
        <p:cNvPr id="1" name=""/>
        <p:cNvGrpSpPr/>
        <p:nvPr/>
      </p:nvGrpSpPr>
      <p:grpSpPr>
        <a:xfrm>
          <a:off x="0" y="0"/>
          <a:ext cx="0" cy="0"/>
          <a:chOff x="0" y="0"/>
          <a:chExt cx="0" cy="0"/>
        </a:xfrm>
      </p:grpSpPr>
      <p:sp>
        <p:nvSpPr>
          <p:cNvPr id="8" name="Subtitle 2"/>
          <p:cNvSpPr>
            <a:spLocks noGrp="1"/>
          </p:cNvSpPr>
          <p:nvPr>
            <p:ph type="subTitle" idx="10" hasCustomPrompt="1"/>
          </p:nvPr>
        </p:nvSpPr>
        <p:spPr>
          <a:xfrm>
            <a:off x="468000" y="1944001"/>
            <a:ext cx="4104001" cy="3534449"/>
          </a:xfrm>
        </p:spPr>
        <p:txBody>
          <a:bodyPr>
            <a:normAutofit/>
          </a:bodyPr>
          <a:lstStyle>
            <a:lvl1pPr marL="214313" indent="-214313">
              <a:buClr>
                <a:srgbClr val="ECE81A"/>
              </a:buClr>
              <a:buSzPct val="75000"/>
              <a:buFont typeface="Wingdings" panose="05000000000000000000" pitchFamily="2" charset="2"/>
              <a:buChar char="¢"/>
              <a:defRPr sz="1350">
                <a:solidFill>
                  <a:srgbClr val="53565A"/>
                </a:solidFill>
                <a:latin typeface="Arial" panose="020B0604020202020204" pitchFamily="34" charset="0"/>
                <a:cs typeface="Arial" panose="020B0604020202020204" pitchFamily="34" charset="0"/>
              </a:defRPr>
            </a:lvl1pPr>
          </a:lstStyle>
          <a:p>
            <a:pPr lvl="0"/>
            <a:r>
              <a:rPr lang="en-US" dirty="0"/>
              <a:t>Click to add body copy</a:t>
            </a:r>
          </a:p>
          <a:p>
            <a:pPr lvl="1"/>
            <a:r>
              <a:rPr lang="en-US" dirty="0"/>
              <a:t>Second level</a:t>
            </a:r>
          </a:p>
        </p:txBody>
      </p:sp>
      <p:sp>
        <p:nvSpPr>
          <p:cNvPr id="9" name="Title Placeholder 1"/>
          <p:cNvSpPr>
            <a:spLocks noGrp="1"/>
          </p:cNvSpPr>
          <p:nvPr>
            <p:ph type="title"/>
          </p:nvPr>
        </p:nvSpPr>
        <p:spPr>
          <a:xfrm>
            <a:off x="461673" y="409853"/>
            <a:ext cx="7092066" cy="795128"/>
          </a:xfrm>
          <a:prstGeom prst="rect">
            <a:avLst/>
          </a:prstGeom>
        </p:spPr>
        <p:txBody>
          <a:bodyPr vert="horz" lIns="91440" tIns="45720" rIns="91440" bIns="45720" rtlCol="0" anchor="t" anchorCtr="0">
            <a:normAutofit/>
          </a:bodyPr>
          <a:lstStyle>
            <a:lvl1pPr>
              <a:defRPr baseline="0"/>
            </a:lvl1pPr>
          </a:lstStyle>
          <a:p>
            <a:endParaRPr lang="en-GB" dirty="0"/>
          </a:p>
        </p:txBody>
      </p:sp>
      <p:sp>
        <p:nvSpPr>
          <p:cNvPr id="12" name="Picture Placeholder 2"/>
          <p:cNvSpPr>
            <a:spLocks noGrp="1"/>
          </p:cNvSpPr>
          <p:nvPr>
            <p:ph type="pic" idx="12"/>
          </p:nvPr>
        </p:nvSpPr>
        <p:spPr>
          <a:xfrm>
            <a:off x="4890053" y="1944001"/>
            <a:ext cx="2663687" cy="353444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dirty="0"/>
          </a:p>
        </p:txBody>
      </p:sp>
    </p:spTree>
    <p:extLst>
      <p:ext uri="{BB962C8B-B14F-4D97-AF65-F5344CB8AC3E}">
        <p14:creationId xmlns:p14="http://schemas.microsoft.com/office/powerpoint/2010/main" val="40759840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 two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1674" y="415637"/>
            <a:ext cx="7085741" cy="806334"/>
          </a:xfrm>
          <a:prstGeom prst="rect">
            <a:avLst/>
          </a:prstGeom>
        </p:spPr>
        <p:txBody>
          <a:bodyPr/>
          <a:lstStyle>
            <a:lvl1pPr>
              <a:defRPr/>
            </a:lvl1pPr>
          </a:lstStyle>
          <a:p>
            <a:r>
              <a:rPr lang="en-US" dirty="0"/>
              <a:t>Click to add title</a:t>
            </a:r>
            <a:endParaRPr lang="en-GB" dirty="0"/>
          </a:p>
        </p:txBody>
      </p:sp>
      <p:sp>
        <p:nvSpPr>
          <p:cNvPr id="4" name="Content Placeholder 3"/>
          <p:cNvSpPr>
            <a:spLocks noGrp="1"/>
          </p:cNvSpPr>
          <p:nvPr>
            <p:ph sz="half" idx="2"/>
          </p:nvPr>
        </p:nvSpPr>
        <p:spPr>
          <a:xfrm>
            <a:off x="467999" y="2460567"/>
            <a:ext cx="3412239" cy="2909813"/>
          </a:xfrm>
        </p:spPr>
        <p:txBody>
          <a:bodyPr/>
          <a:lstStyle>
            <a:lvl1pPr marL="214313" indent="-214313">
              <a:buClr>
                <a:srgbClr val="ECE81A"/>
              </a:buClr>
              <a:buSzPct val="75000"/>
              <a:buFont typeface="Wingdings" panose="05000000000000000000" pitchFamily="2" charset="2"/>
              <a:buChar char="¢"/>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135176" y="1928555"/>
            <a:ext cx="3418564" cy="448889"/>
          </a:xfrm>
        </p:spPr>
        <p:txBody>
          <a:bodyPr anchor="t" anchorCtr="0">
            <a:normAutofit/>
          </a:bodyPr>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4136267" y="2460567"/>
            <a:ext cx="3417473" cy="2909813"/>
          </a:xfrm>
        </p:spPr>
        <p:txBody>
          <a:bodyPr/>
          <a:lstStyle>
            <a:lvl1pPr marL="214313" indent="-214313">
              <a:buClr>
                <a:srgbClr val="ECE81A"/>
              </a:buClr>
              <a:buSzPct val="75000"/>
              <a:buFont typeface="Wingdings" panose="05000000000000000000" pitchFamily="2" charset="2"/>
              <a:buChar char="¢"/>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4"/>
          <p:cNvSpPr>
            <a:spLocks noGrp="1"/>
          </p:cNvSpPr>
          <p:nvPr>
            <p:ph type="body" sz="quarter" idx="10"/>
          </p:nvPr>
        </p:nvSpPr>
        <p:spPr>
          <a:xfrm>
            <a:off x="461673" y="1928555"/>
            <a:ext cx="3418564" cy="448889"/>
          </a:xfrm>
        </p:spPr>
        <p:txBody>
          <a:bodyPr anchor="t" anchorCtr="0">
            <a:normAutofit/>
          </a:bodyPr>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3430251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1673" y="409489"/>
            <a:ext cx="7092067" cy="787542"/>
          </a:xfrm>
        </p:spPr>
        <p:txBody>
          <a:bodyPr/>
          <a:lstStyle>
            <a:lvl1pPr>
              <a:defRPr/>
            </a:lvl1pPr>
          </a:lstStyle>
          <a:p>
            <a:r>
              <a:rPr lang="en-US" dirty="0"/>
              <a:t>Click to add title</a:t>
            </a:r>
            <a:endParaRPr lang="en-GB" dirty="0"/>
          </a:p>
        </p:txBody>
      </p:sp>
      <p:sp>
        <p:nvSpPr>
          <p:cNvPr id="4" name="Chart Placeholder 3"/>
          <p:cNvSpPr>
            <a:spLocks noGrp="1"/>
          </p:cNvSpPr>
          <p:nvPr>
            <p:ph type="chart" sz="quarter" idx="10" hasCustomPrompt="1"/>
          </p:nvPr>
        </p:nvSpPr>
        <p:spPr>
          <a:xfrm>
            <a:off x="461964" y="1943999"/>
            <a:ext cx="7091362" cy="3799576"/>
          </a:xfrm>
        </p:spPr>
        <p:txBody>
          <a:bodyPr/>
          <a:lstStyle>
            <a:lvl1pPr marL="0" indent="0">
              <a:buNone/>
              <a:defRPr baseline="0"/>
            </a:lvl1pPr>
          </a:lstStyle>
          <a:p>
            <a:r>
              <a:rPr lang="en-GB" dirty="0"/>
              <a:t>Click the icon to add a graph/chart</a:t>
            </a:r>
          </a:p>
        </p:txBody>
      </p:sp>
    </p:spTree>
    <p:extLst>
      <p:ext uri="{BB962C8B-B14F-4D97-AF65-F5344CB8AC3E}">
        <p14:creationId xmlns:p14="http://schemas.microsoft.com/office/powerpoint/2010/main" val="40091951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360001"/>
            <a:ext cx="7092732" cy="926320"/>
          </a:xfrm>
        </p:spPr>
        <p:txBody>
          <a:bodyPr lIns="0" tIns="0" rIns="0" bIns="0" anchor="t">
            <a:normAutofit/>
          </a:bodyPr>
          <a:lstStyle>
            <a:lvl1pPr algn="l">
              <a:lnSpc>
                <a:spcPts val="2700"/>
              </a:lnSpc>
              <a:defRPr sz="2475" b="0" i="0">
                <a:solidFill>
                  <a:srgbClr val="53565A"/>
                </a:solidFill>
                <a:latin typeface="Arial"/>
                <a:cs typeface="Arial"/>
              </a:defRPr>
            </a:lvl1pPr>
          </a:lstStyle>
          <a:p>
            <a:r>
              <a:rPr lang="en-GB" dirty="0"/>
              <a:t>Click to add slide title</a:t>
            </a:r>
            <a:endParaRPr lang="en-US" dirty="0"/>
          </a:p>
        </p:txBody>
      </p:sp>
      <p:sp>
        <p:nvSpPr>
          <p:cNvPr id="3" name="Subtitle 2"/>
          <p:cNvSpPr>
            <a:spLocks noGrp="1"/>
          </p:cNvSpPr>
          <p:nvPr>
            <p:ph type="subTitle" idx="1" hasCustomPrompt="1"/>
          </p:nvPr>
        </p:nvSpPr>
        <p:spPr>
          <a:xfrm>
            <a:off x="468000" y="1944001"/>
            <a:ext cx="7092733" cy="3533933"/>
          </a:xfrm>
        </p:spPr>
        <p:txBody>
          <a:bodyPr lIns="0" tIns="0" rIns="0" bIns="0">
            <a:normAutofit/>
          </a:bodyPr>
          <a:lstStyle>
            <a:lvl1pPr marL="0" indent="0" algn="l">
              <a:lnSpc>
                <a:spcPts val="2700"/>
              </a:lnSpc>
              <a:spcBef>
                <a:spcPts val="0"/>
              </a:spcBef>
              <a:buNone/>
              <a:defRPr sz="2475" b="0" i="0">
                <a:solidFill>
                  <a:srgbClr val="53565A"/>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add body copy (large)</a:t>
            </a:r>
            <a:endParaRPr lang="en-US" dirty="0"/>
          </a:p>
        </p:txBody>
      </p:sp>
      <p:sp>
        <p:nvSpPr>
          <p:cNvPr id="6" name="Slide Number Placeholder 5"/>
          <p:cNvSpPr>
            <a:spLocks noGrp="1"/>
          </p:cNvSpPr>
          <p:nvPr>
            <p:ph type="sldNum" sz="quarter" idx="12"/>
          </p:nvPr>
        </p:nvSpPr>
        <p:spPr>
          <a:xfrm>
            <a:off x="468313" y="6335715"/>
            <a:ext cx="1066800" cy="365125"/>
          </a:xfrm>
        </p:spPr>
        <p:txBody>
          <a:bodyPr lIns="0" tIns="0" bIns="0" anchor="t"/>
          <a:lstStyle>
            <a:lvl1pPr algn="l">
              <a:defRPr sz="750">
                <a:solidFill>
                  <a:srgbClr val="53565A"/>
                </a:solidFill>
                <a:latin typeface="Arial" panose="020B0604020202020204" pitchFamily="34" charset="0"/>
                <a:cs typeface="Arial" panose="020B0604020202020204" pitchFamily="34" charset="0"/>
              </a:defRPr>
            </a:lvl1pPr>
          </a:lstStyle>
          <a:p>
            <a:r>
              <a:rPr lang="en-GB"/>
              <a:t>Page </a:t>
            </a:r>
            <a:fld id="{FE8EF773-C66E-465C-A741-B59E89357D8A}" type="slidenum">
              <a:rPr lang="en-GB"/>
              <a:pPr/>
              <a:t>‹#›</a:t>
            </a:fld>
            <a:endParaRPr lang="en-GB"/>
          </a:p>
        </p:txBody>
      </p:sp>
    </p:spTree>
    <p:extLst>
      <p:ext uri="{BB962C8B-B14F-4D97-AF65-F5344CB8AC3E}">
        <p14:creationId xmlns:p14="http://schemas.microsoft.com/office/powerpoint/2010/main" val="41541137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360001"/>
            <a:ext cx="7092732" cy="926320"/>
          </a:xfrm>
        </p:spPr>
        <p:txBody>
          <a:bodyPr lIns="0" tIns="0" rIns="0" bIns="0" anchor="t">
            <a:normAutofit/>
          </a:bodyPr>
          <a:lstStyle>
            <a:lvl1pPr algn="l">
              <a:lnSpc>
                <a:spcPts val="2700"/>
              </a:lnSpc>
              <a:defRPr sz="2475" b="0" i="0">
                <a:solidFill>
                  <a:srgbClr val="53565A"/>
                </a:solidFill>
                <a:latin typeface="Arial"/>
                <a:cs typeface="Arial"/>
              </a:defRPr>
            </a:lvl1pPr>
          </a:lstStyle>
          <a:p>
            <a:r>
              <a:rPr lang="en-GB" dirty="0"/>
              <a:t>Click to add slide title</a:t>
            </a:r>
            <a:endParaRPr lang="en-US" dirty="0"/>
          </a:p>
        </p:txBody>
      </p:sp>
      <p:sp>
        <p:nvSpPr>
          <p:cNvPr id="3" name="Subtitle 2"/>
          <p:cNvSpPr>
            <a:spLocks noGrp="1"/>
          </p:cNvSpPr>
          <p:nvPr>
            <p:ph type="subTitle" idx="1" hasCustomPrompt="1"/>
          </p:nvPr>
        </p:nvSpPr>
        <p:spPr>
          <a:xfrm>
            <a:off x="468000" y="1944001"/>
            <a:ext cx="7092733" cy="3533933"/>
          </a:xfrm>
        </p:spPr>
        <p:txBody>
          <a:bodyPr lIns="0" tIns="0" rIns="0" bIns="0">
            <a:normAutofit/>
          </a:bodyPr>
          <a:lstStyle>
            <a:lvl1pPr marL="214313" indent="-214313" algn="l">
              <a:lnSpc>
                <a:spcPts val="1575"/>
              </a:lnSpc>
              <a:spcBef>
                <a:spcPts val="0"/>
              </a:spcBef>
              <a:buFont typeface="Arial" panose="020B0604020202020204" pitchFamily="34" charset="0"/>
              <a:buChar char="•"/>
              <a:defRPr sz="1350" b="0" i="0" baseline="0">
                <a:solidFill>
                  <a:srgbClr val="53565A"/>
                </a:solidFill>
                <a:latin typeface="Arial"/>
                <a:cs typeface="Arial"/>
              </a:defRPr>
            </a:lvl1pPr>
            <a:lvl2pPr marL="557213" indent="-214313" algn="l">
              <a:buFont typeface="Arial" panose="020B0604020202020204" pitchFamily="34" charset="0"/>
              <a:buChar char="•"/>
              <a:defRPr sz="1350">
                <a:solidFill>
                  <a:schemeClr val="tx1">
                    <a:tint val="75000"/>
                  </a:schemeClr>
                </a:solidFill>
                <a:latin typeface="Arial" panose="020B0604020202020204" pitchFamily="34" charset="0"/>
                <a:cs typeface="Arial" panose="020B0604020202020204" pitchFamily="34" charset="0"/>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add body copy (medium)</a:t>
            </a:r>
          </a:p>
          <a:p>
            <a:pPr lvl="1"/>
            <a:endParaRPr lang="en-US" dirty="0"/>
          </a:p>
        </p:txBody>
      </p:sp>
      <p:sp>
        <p:nvSpPr>
          <p:cNvPr id="6" name="Slide Number Placeholder 5"/>
          <p:cNvSpPr>
            <a:spLocks noGrp="1"/>
          </p:cNvSpPr>
          <p:nvPr>
            <p:ph type="sldNum" sz="quarter" idx="12"/>
          </p:nvPr>
        </p:nvSpPr>
        <p:spPr>
          <a:xfrm>
            <a:off x="468313" y="6335715"/>
            <a:ext cx="1066800" cy="365125"/>
          </a:xfrm>
        </p:spPr>
        <p:txBody>
          <a:bodyPr lIns="0" tIns="0" bIns="0" anchor="t"/>
          <a:lstStyle>
            <a:lvl1pPr algn="l">
              <a:defRPr sz="750">
                <a:solidFill>
                  <a:srgbClr val="53565A"/>
                </a:solidFill>
                <a:latin typeface="Arial" panose="020B0604020202020204" pitchFamily="34" charset="0"/>
                <a:cs typeface="Arial" panose="020B0604020202020204" pitchFamily="34" charset="0"/>
              </a:defRPr>
            </a:lvl1pPr>
          </a:lstStyle>
          <a:p>
            <a:r>
              <a:rPr lang="en-GB"/>
              <a:t>Page </a:t>
            </a:r>
            <a:fld id="{6E5B5BC1-7DEB-46C5-82FD-7A6A2B3E8550}" type="slidenum">
              <a:rPr lang="en-GB"/>
              <a:pPr/>
              <a:t>‹#›</a:t>
            </a:fld>
            <a:endParaRPr lang="en-GB"/>
          </a:p>
        </p:txBody>
      </p:sp>
    </p:spTree>
    <p:extLst>
      <p:ext uri="{BB962C8B-B14F-4D97-AF65-F5344CB8AC3E}">
        <p14:creationId xmlns:p14="http://schemas.microsoft.com/office/powerpoint/2010/main" val="7665824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360001"/>
            <a:ext cx="7092732" cy="926320"/>
          </a:xfrm>
        </p:spPr>
        <p:txBody>
          <a:bodyPr lIns="0" tIns="0" rIns="0" bIns="0" anchor="t">
            <a:normAutofit/>
          </a:bodyPr>
          <a:lstStyle>
            <a:lvl1pPr algn="l">
              <a:lnSpc>
                <a:spcPts val="2700"/>
              </a:lnSpc>
              <a:defRPr sz="2475" b="0" i="0">
                <a:solidFill>
                  <a:srgbClr val="53565A"/>
                </a:solidFill>
                <a:latin typeface="Arial"/>
                <a:cs typeface="Arial"/>
              </a:defRPr>
            </a:lvl1pPr>
          </a:lstStyle>
          <a:p>
            <a:r>
              <a:rPr lang="en-GB" dirty="0"/>
              <a:t>Click to add slide title</a:t>
            </a:r>
            <a:endParaRPr lang="en-US" dirty="0"/>
          </a:p>
        </p:txBody>
      </p:sp>
      <p:sp>
        <p:nvSpPr>
          <p:cNvPr id="3" name="Subtitle 2"/>
          <p:cNvSpPr>
            <a:spLocks noGrp="1"/>
          </p:cNvSpPr>
          <p:nvPr>
            <p:ph type="subTitle" idx="1" hasCustomPrompt="1"/>
          </p:nvPr>
        </p:nvSpPr>
        <p:spPr>
          <a:xfrm>
            <a:off x="468000" y="1944001"/>
            <a:ext cx="4509443" cy="3533933"/>
          </a:xfrm>
        </p:spPr>
        <p:txBody>
          <a:bodyPr lIns="0" tIns="0" rIns="0" bIns="0">
            <a:normAutofit/>
          </a:bodyPr>
          <a:lstStyle>
            <a:lvl1pPr marL="214313" indent="-214313" algn="l">
              <a:lnSpc>
                <a:spcPts val="1575"/>
              </a:lnSpc>
              <a:spcBef>
                <a:spcPts val="0"/>
              </a:spcBef>
              <a:buFont typeface="Arial" panose="020B0604020202020204" pitchFamily="34" charset="0"/>
              <a:buChar char="•"/>
              <a:defRPr sz="1350" b="0" i="0" baseline="0">
                <a:solidFill>
                  <a:srgbClr val="53565A"/>
                </a:solidFill>
                <a:latin typeface="Arial"/>
                <a:cs typeface="Arial"/>
              </a:defRPr>
            </a:lvl1pPr>
            <a:lvl2pPr marL="557213" indent="-214313" algn="l">
              <a:buFont typeface="Arial" panose="020B0604020202020204" pitchFamily="34" charset="0"/>
              <a:buChar char="•"/>
              <a:defRPr sz="1350">
                <a:solidFill>
                  <a:schemeClr val="tx1">
                    <a:tint val="75000"/>
                  </a:schemeClr>
                </a:solidFill>
                <a:latin typeface="Arial" panose="020B0604020202020204" pitchFamily="34" charset="0"/>
                <a:cs typeface="Arial" panose="020B0604020202020204" pitchFamily="34" charset="0"/>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add body copy (medium)</a:t>
            </a:r>
          </a:p>
          <a:p>
            <a:pPr lvl="1"/>
            <a:endParaRPr lang="en-US" dirty="0"/>
          </a:p>
        </p:txBody>
      </p:sp>
      <p:sp>
        <p:nvSpPr>
          <p:cNvPr id="6" name="Slide Number Placeholder 5"/>
          <p:cNvSpPr>
            <a:spLocks noGrp="1"/>
          </p:cNvSpPr>
          <p:nvPr>
            <p:ph type="sldNum" sz="quarter" idx="12"/>
          </p:nvPr>
        </p:nvSpPr>
        <p:spPr>
          <a:xfrm>
            <a:off x="468313" y="6335715"/>
            <a:ext cx="1066800" cy="365125"/>
          </a:xfrm>
        </p:spPr>
        <p:txBody>
          <a:bodyPr lIns="0" tIns="0" bIns="0" anchor="t"/>
          <a:lstStyle>
            <a:lvl1pPr algn="l">
              <a:defRPr sz="750">
                <a:solidFill>
                  <a:srgbClr val="53565A"/>
                </a:solidFill>
                <a:latin typeface="Arial" panose="020B0604020202020204" pitchFamily="34" charset="0"/>
                <a:cs typeface="Arial" panose="020B0604020202020204" pitchFamily="34" charset="0"/>
              </a:defRPr>
            </a:lvl1pPr>
          </a:lstStyle>
          <a:p>
            <a:r>
              <a:rPr lang="en-GB"/>
              <a:t>Page </a:t>
            </a:r>
            <a:fld id="{6E5B5BC1-7DEB-46C5-82FD-7A6A2B3E8550}" type="slidenum">
              <a:rPr lang="en-GB"/>
              <a:pPr/>
              <a:t>‹#›</a:t>
            </a:fld>
            <a:endParaRPr lang="en-GB"/>
          </a:p>
        </p:txBody>
      </p:sp>
    </p:spTree>
    <p:extLst>
      <p:ext uri="{BB962C8B-B14F-4D97-AF65-F5344CB8AC3E}">
        <p14:creationId xmlns:p14="http://schemas.microsoft.com/office/powerpoint/2010/main" val="8701487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863B973-805C-47D1-A1AE-47D3ACA56B74}" type="datetimeFigureOut">
              <a:rPr lang="en-GB" smtClean="0"/>
              <a:pPr/>
              <a:t>08/07/2024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467544" y="6381328"/>
            <a:ext cx="2133600" cy="365125"/>
          </a:xfrm>
        </p:spPr>
        <p:txBody>
          <a:bodyPr/>
          <a:lstStyle/>
          <a:p>
            <a:fld id="{57D8A3F3-11A3-4699-BF4F-CDB1AE7409E1}" type="slidenum">
              <a:rPr lang="en-GB" smtClean="0"/>
              <a:pPr/>
              <a:t>‹#›</a:t>
            </a:fld>
            <a:endParaRPr lang="en-GB" dirty="0"/>
          </a:p>
        </p:txBody>
      </p:sp>
    </p:spTree>
    <p:extLst>
      <p:ext uri="{BB962C8B-B14F-4D97-AF65-F5344CB8AC3E}">
        <p14:creationId xmlns:p14="http://schemas.microsoft.com/office/powerpoint/2010/main" val="3979685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000504"/>
            <a:ext cx="7772400" cy="1768471"/>
          </a:xfrm>
        </p:spPr>
        <p:txBody>
          <a:bodyPr anchor="t">
            <a:normAutofit/>
          </a:bodyPr>
          <a:lstStyle>
            <a:lvl1pPr marL="0" algn="l">
              <a:lnSpc>
                <a:spcPct val="200000"/>
              </a:lnSpc>
              <a:spcBef>
                <a:spcPts val="1200"/>
              </a:spcBef>
              <a:defRPr lang="en-US" sz="4800" b="1" kern="1200" baseline="30000" dirty="0" smtClean="0">
                <a:solidFill>
                  <a:srgbClr val="4E5590"/>
                </a:solidFill>
                <a:latin typeface="Arial Bold" pitchFamily="34" charset="0"/>
                <a:ea typeface="+mn-ea"/>
                <a:cs typeface="Arial Bold"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fld id="{04D4AB1E-6B7D-49B7-ABF6-71E4B0AA11BB}" type="datetimeFigureOut">
              <a:rPr lang="en-US" smtClean="0"/>
              <a:pPr/>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7B4EA-56D5-40A5-951C-369EC0F9CDBA}" type="slidenum">
              <a:rPr lang="en-US" smtClean="0"/>
              <a:pPr/>
              <a:t>‹#›</a:t>
            </a:fld>
            <a:endParaRPr lang="en-US" dirty="0"/>
          </a:p>
        </p:txBody>
      </p:sp>
      <p:pic>
        <p:nvPicPr>
          <p:cNvPr id="8" name="Picture 7" descr="CSP MASTER LOGO cmyk.eps"/>
          <p:cNvPicPr>
            <a:picLocks noChangeAspect="1"/>
          </p:cNvPicPr>
          <p:nvPr userDrawn="1"/>
        </p:nvPicPr>
        <p:blipFill>
          <a:blip r:embed="rId2" cstate="print"/>
          <a:stretch>
            <a:fillRect/>
          </a:stretch>
        </p:blipFill>
        <p:spPr>
          <a:xfrm>
            <a:off x="228600" y="228600"/>
            <a:ext cx="4267200" cy="247220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863B973-805C-47D1-A1AE-47D3ACA56B74}" type="datetimeFigureOut">
              <a:rPr lang="en-GB" smtClean="0"/>
              <a:pPr/>
              <a:t>08/07/2024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D8A3F3-11A3-4699-BF4F-CDB1AE7409E1}" type="slidenum">
              <a:rPr lang="en-GB" smtClean="0"/>
              <a:pPr/>
              <a:t>‹#›</a:t>
            </a:fld>
            <a:endParaRPr lang="en-GB"/>
          </a:p>
        </p:txBody>
      </p:sp>
    </p:spTree>
    <p:extLst>
      <p:ext uri="{BB962C8B-B14F-4D97-AF65-F5344CB8AC3E}">
        <p14:creationId xmlns:p14="http://schemas.microsoft.com/office/powerpoint/2010/main" val="3919128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63B973-805C-47D1-A1AE-47D3ACA56B74}" type="datetimeFigureOut">
              <a:rPr lang="en-GB" smtClean="0"/>
              <a:pPr/>
              <a:t>08/07/2024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D8A3F3-11A3-4699-BF4F-CDB1AE7409E1}" type="slidenum">
              <a:rPr lang="en-GB" smtClean="0"/>
              <a:pPr/>
              <a:t>‹#›</a:t>
            </a:fld>
            <a:endParaRPr lang="en-GB"/>
          </a:p>
        </p:txBody>
      </p:sp>
    </p:spTree>
    <p:extLst>
      <p:ext uri="{BB962C8B-B14F-4D97-AF65-F5344CB8AC3E}">
        <p14:creationId xmlns:p14="http://schemas.microsoft.com/office/powerpoint/2010/main" val="15535413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863B973-805C-47D1-A1AE-47D3ACA56B74}" type="datetimeFigureOut">
              <a:rPr lang="en-GB" smtClean="0"/>
              <a:pPr/>
              <a:t>08/07/2024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D8A3F3-11A3-4699-BF4F-CDB1AE7409E1}" type="slidenum">
              <a:rPr lang="en-GB" smtClean="0"/>
              <a:pPr/>
              <a:t>‹#›</a:t>
            </a:fld>
            <a:endParaRPr lang="en-GB"/>
          </a:p>
        </p:txBody>
      </p:sp>
    </p:spTree>
    <p:extLst>
      <p:ext uri="{BB962C8B-B14F-4D97-AF65-F5344CB8AC3E}">
        <p14:creationId xmlns:p14="http://schemas.microsoft.com/office/powerpoint/2010/main" val="40423434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863B973-805C-47D1-A1AE-47D3ACA56B74}" type="datetimeFigureOut">
              <a:rPr lang="en-GB" smtClean="0"/>
              <a:pPr/>
              <a:t>08/07/2024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7D8A3F3-11A3-4699-BF4F-CDB1AE7409E1}" type="slidenum">
              <a:rPr lang="en-GB" smtClean="0"/>
              <a:pPr/>
              <a:t>‹#›</a:t>
            </a:fld>
            <a:endParaRPr lang="en-GB"/>
          </a:p>
        </p:txBody>
      </p:sp>
    </p:spTree>
    <p:extLst>
      <p:ext uri="{BB962C8B-B14F-4D97-AF65-F5344CB8AC3E}">
        <p14:creationId xmlns:p14="http://schemas.microsoft.com/office/powerpoint/2010/main" val="9097007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863B973-805C-47D1-A1AE-47D3ACA56B74}" type="datetimeFigureOut">
              <a:rPr lang="en-GB" smtClean="0"/>
              <a:pPr/>
              <a:t>08/07/2024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7D8A3F3-11A3-4699-BF4F-CDB1AE7409E1}" type="slidenum">
              <a:rPr lang="en-GB" smtClean="0"/>
              <a:pPr/>
              <a:t>‹#›</a:t>
            </a:fld>
            <a:endParaRPr lang="en-GB"/>
          </a:p>
        </p:txBody>
      </p:sp>
    </p:spTree>
    <p:extLst>
      <p:ext uri="{BB962C8B-B14F-4D97-AF65-F5344CB8AC3E}">
        <p14:creationId xmlns:p14="http://schemas.microsoft.com/office/powerpoint/2010/main" val="25911333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63B973-805C-47D1-A1AE-47D3ACA56B74}" type="datetimeFigureOut">
              <a:rPr lang="en-GB" smtClean="0"/>
              <a:pPr/>
              <a:t>08/07/2024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7D8A3F3-11A3-4699-BF4F-CDB1AE7409E1}" type="slidenum">
              <a:rPr lang="en-GB" smtClean="0"/>
              <a:pPr/>
              <a:t>‹#›</a:t>
            </a:fld>
            <a:endParaRPr lang="en-GB"/>
          </a:p>
        </p:txBody>
      </p:sp>
    </p:spTree>
    <p:extLst>
      <p:ext uri="{BB962C8B-B14F-4D97-AF65-F5344CB8AC3E}">
        <p14:creationId xmlns:p14="http://schemas.microsoft.com/office/powerpoint/2010/main" val="31467109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63B973-805C-47D1-A1AE-47D3ACA56B74}" type="datetimeFigureOut">
              <a:rPr lang="en-GB" smtClean="0"/>
              <a:pPr/>
              <a:t>08/07/2024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D8A3F3-11A3-4699-BF4F-CDB1AE7409E1}" type="slidenum">
              <a:rPr lang="en-GB" smtClean="0"/>
              <a:pPr/>
              <a:t>‹#›</a:t>
            </a:fld>
            <a:endParaRPr lang="en-GB"/>
          </a:p>
        </p:txBody>
      </p:sp>
    </p:spTree>
    <p:extLst>
      <p:ext uri="{BB962C8B-B14F-4D97-AF65-F5344CB8AC3E}">
        <p14:creationId xmlns:p14="http://schemas.microsoft.com/office/powerpoint/2010/main" val="16906709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63B973-805C-47D1-A1AE-47D3ACA56B74}" type="datetimeFigureOut">
              <a:rPr lang="en-GB" smtClean="0"/>
              <a:pPr/>
              <a:t>08/07/2024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D8A3F3-11A3-4699-BF4F-CDB1AE7409E1}" type="slidenum">
              <a:rPr lang="en-GB" smtClean="0"/>
              <a:pPr/>
              <a:t>‹#›</a:t>
            </a:fld>
            <a:endParaRPr lang="en-GB"/>
          </a:p>
        </p:txBody>
      </p:sp>
    </p:spTree>
    <p:extLst>
      <p:ext uri="{BB962C8B-B14F-4D97-AF65-F5344CB8AC3E}">
        <p14:creationId xmlns:p14="http://schemas.microsoft.com/office/powerpoint/2010/main" val="29404780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863B973-805C-47D1-A1AE-47D3ACA56B74}" type="datetimeFigureOut">
              <a:rPr lang="en-GB" smtClean="0"/>
              <a:pPr/>
              <a:t>08/07/2024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D8A3F3-11A3-4699-BF4F-CDB1AE7409E1}" type="slidenum">
              <a:rPr lang="en-GB" smtClean="0"/>
              <a:pPr/>
              <a:t>‹#›</a:t>
            </a:fld>
            <a:endParaRPr lang="en-GB"/>
          </a:p>
        </p:txBody>
      </p:sp>
    </p:spTree>
    <p:extLst>
      <p:ext uri="{BB962C8B-B14F-4D97-AF65-F5344CB8AC3E}">
        <p14:creationId xmlns:p14="http://schemas.microsoft.com/office/powerpoint/2010/main" val="42713293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863B973-805C-47D1-A1AE-47D3ACA56B74}" type="datetimeFigureOut">
              <a:rPr lang="en-GB" smtClean="0"/>
              <a:pPr/>
              <a:t>08/07/2024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D8A3F3-11A3-4699-BF4F-CDB1AE7409E1}" type="slidenum">
              <a:rPr lang="en-GB" smtClean="0"/>
              <a:pPr/>
              <a:t>‹#›</a:t>
            </a:fld>
            <a:endParaRPr lang="en-GB"/>
          </a:p>
        </p:txBody>
      </p:sp>
    </p:spTree>
    <p:extLst>
      <p:ext uri="{BB962C8B-B14F-4D97-AF65-F5344CB8AC3E}">
        <p14:creationId xmlns:p14="http://schemas.microsoft.com/office/powerpoint/2010/main" val="1675752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with im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4D4AB1E-6B7D-49B7-ABF6-71E4B0AA11BB}" type="datetimeFigureOut">
              <a:rPr lang="en-US" smtClean="0"/>
              <a:pPr/>
              <a:t>7/8/2024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27B4EA-56D5-40A5-951C-369EC0F9CDBA}" type="slidenum">
              <a:rPr lang="en-US" smtClean="0"/>
              <a:pPr/>
              <a:t>‹#›</a:t>
            </a:fld>
            <a:endParaRPr lang="en-US" dirty="0"/>
          </a:p>
        </p:txBody>
      </p:sp>
      <p:pic>
        <p:nvPicPr>
          <p:cNvPr id="8" name="Picture 7"/>
          <p:cNvPicPr>
            <a:picLocks noChangeAspect="1"/>
          </p:cNvPicPr>
          <p:nvPr userDrawn="1"/>
        </p:nvPicPr>
        <p:blipFill>
          <a:blip r:embed="rId2" cstate="print"/>
          <a:stretch>
            <a:fillRect/>
          </a:stretch>
        </p:blipFill>
        <p:spPr>
          <a:xfrm>
            <a:off x="5188991" y="1690175"/>
            <a:ext cx="3955009" cy="5157192"/>
          </a:xfrm>
          <a:prstGeom prst="rect">
            <a:avLst/>
          </a:prstGeom>
        </p:spPr>
      </p:pic>
      <p:pic>
        <p:nvPicPr>
          <p:cNvPr id="9" name="Picture 8" descr="CSP MASTER LOGO cmyk.eps"/>
          <p:cNvPicPr>
            <a:picLocks noChangeAspect="1"/>
          </p:cNvPicPr>
          <p:nvPr userDrawn="1"/>
        </p:nvPicPr>
        <p:blipFill>
          <a:blip r:embed="rId3" cstate="print"/>
          <a:stretch>
            <a:fillRect/>
          </a:stretch>
        </p:blipFill>
        <p:spPr>
          <a:xfrm>
            <a:off x="228600" y="228600"/>
            <a:ext cx="1600200" cy="927075"/>
          </a:xfrm>
          <a:prstGeom prst="rect">
            <a:avLst/>
          </a:prstGeom>
        </p:spPr>
      </p:pic>
      <p:sp>
        <p:nvSpPr>
          <p:cNvPr id="11" name="Text Placeholder 10"/>
          <p:cNvSpPr>
            <a:spLocks noGrp="1"/>
          </p:cNvSpPr>
          <p:nvPr>
            <p:ph type="body" sz="quarter" idx="13"/>
          </p:nvPr>
        </p:nvSpPr>
        <p:spPr>
          <a:xfrm>
            <a:off x="500062" y="1279393"/>
            <a:ext cx="4720010" cy="1388048"/>
          </a:xfrm>
        </p:spPr>
        <p:txBody>
          <a:bodyPr>
            <a:noAutofit/>
          </a:bodyPr>
          <a:lstStyle>
            <a:lvl1pPr marL="0" indent="0">
              <a:buNone/>
              <a:defRPr lang="en-US" sz="4200" b="1" kern="1200" spc="-150" dirty="0" smtClean="0">
                <a:solidFill>
                  <a:srgbClr val="4E5590"/>
                </a:solidFill>
                <a:latin typeface="Arial Bold"/>
                <a:ea typeface="+mn-ea"/>
                <a:cs typeface="Arial Bold"/>
              </a:defRPr>
            </a:lvl1pPr>
          </a:lstStyle>
          <a:p>
            <a:pPr lvl="0"/>
            <a:r>
              <a:rPr lang="en-US"/>
              <a:t>Click to edit Master text styles</a:t>
            </a:r>
          </a:p>
        </p:txBody>
      </p:sp>
      <p:sp>
        <p:nvSpPr>
          <p:cNvPr id="13" name="Text Placeholder 12"/>
          <p:cNvSpPr>
            <a:spLocks noGrp="1"/>
          </p:cNvSpPr>
          <p:nvPr>
            <p:ph type="body" sz="quarter" idx="14"/>
          </p:nvPr>
        </p:nvSpPr>
        <p:spPr>
          <a:xfrm>
            <a:off x="500063" y="2643188"/>
            <a:ext cx="4720009" cy="3571875"/>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3357300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1E7A50-8893-4C5B-A9B9-9A1304A9C667}"/>
              </a:ext>
            </a:extLst>
          </p:cNvPr>
          <p:cNvSpPr/>
          <p:nvPr userDrawn="1"/>
        </p:nvSpPr>
        <p:spPr>
          <a:xfrm>
            <a:off x="0" y="0"/>
            <a:ext cx="9144000" cy="6858000"/>
          </a:xfrm>
          <a:prstGeom prst="rect">
            <a:avLst/>
          </a:prstGeom>
          <a:solidFill>
            <a:schemeClr val="tx2"/>
          </a:solidFill>
          <a:ln w="127">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3"/>
          </a:p>
        </p:txBody>
      </p:sp>
      <p:sp>
        <p:nvSpPr>
          <p:cNvPr id="2" name="Title 1">
            <a:extLst>
              <a:ext uri="{FF2B5EF4-FFF2-40B4-BE49-F238E27FC236}">
                <a16:creationId xmlns:a16="http://schemas.microsoft.com/office/drawing/2014/main" id="{FB733ED1-6E34-4BB8-9242-AD8B5B11EFFA}"/>
              </a:ext>
            </a:extLst>
          </p:cNvPr>
          <p:cNvSpPr>
            <a:spLocks noGrp="1"/>
          </p:cNvSpPr>
          <p:nvPr>
            <p:ph type="ctrTitle"/>
          </p:nvPr>
        </p:nvSpPr>
        <p:spPr>
          <a:xfrm>
            <a:off x="268415" y="2397125"/>
            <a:ext cx="6858298" cy="681038"/>
          </a:xfrm>
        </p:spPr>
        <p:txBody>
          <a:bodyPr anchor="b"/>
          <a:lstStyle>
            <a:lvl1pPr algn="l">
              <a:defRPr sz="3006">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24A5E64D-F1ED-477A-8D24-57C12EB47D7C}"/>
              </a:ext>
            </a:extLst>
          </p:cNvPr>
          <p:cNvSpPr>
            <a:spLocks noGrp="1"/>
          </p:cNvSpPr>
          <p:nvPr>
            <p:ph type="subTitle" idx="1"/>
          </p:nvPr>
        </p:nvSpPr>
        <p:spPr>
          <a:xfrm>
            <a:off x="268415" y="3320257"/>
            <a:ext cx="6858298" cy="1655762"/>
          </a:xfrm>
        </p:spPr>
        <p:txBody>
          <a:bodyPr/>
          <a:lstStyle>
            <a:lvl1pPr marL="0" indent="0" algn="l">
              <a:buNone/>
              <a:defRPr sz="1804">
                <a:solidFill>
                  <a:schemeClr val="bg1"/>
                </a:solidFill>
              </a:defRPr>
            </a:lvl1pPr>
            <a:lvl2pPr marL="343586" indent="0" algn="ctr">
              <a:buNone/>
              <a:defRPr sz="1503"/>
            </a:lvl2pPr>
            <a:lvl3pPr marL="687172" indent="0" algn="ctr">
              <a:buNone/>
              <a:defRPr sz="1353"/>
            </a:lvl3pPr>
            <a:lvl4pPr marL="1030757" indent="0" algn="ctr">
              <a:buNone/>
              <a:defRPr sz="1202"/>
            </a:lvl4pPr>
            <a:lvl5pPr marL="1374343" indent="0" algn="ctr">
              <a:buNone/>
              <a:defRPr sz="1202"/>
            </a:lvl5pPr>
            <a:lvl6pPr marL="1717929" indent="0" algn="ctr">
              <a:buNone/>
              <a:defRPr sz="1202"/>
            </a:lvl6pPr>
            <a:lvl7pPr marL="2061515" indent="0" algn="ctr">
              <a:buNone/>
              <a:defRPr sz="1202"/>
            </a:lvl7pPr>
            <a:lvl8pPr marL="2405101" indent="0" algn="ctr">
              <a:buNone/>
              <a:defRPr sz="1202"/>
            </a:lvl8pPr>
            <a:lvl9pPr marL="2748686" indent="0" algn="ctr">
              <a:buNone/>
              <a:defRPr sz="1202"/>
            </a:lvl9pPr>
          </a:lstStyle>
          <a:p>
            <a:r>
              <a:rPr lang="en-US" dirty="0"/>
              <a:t>Click to edit Master subtitle style</a:t>
            </a:r>
            <a:endParaRPr lang="en-GB" dirty="0"/>
          </a:p>
        </p:txBody>
      </p:sp>
      <p:pic>
        <p:nvPicPr>
          <p:cNvPr id="11" name="Picture 10" descr="A picture containing text&#10;&#10;Description automatically generated">
            <a:extLst>
              <a:ext uri="{FF2B5EF4-FFF2-40B4-BE49-F238E27FC236}">
                <a16:creationId xmlns:a16="http://schemas.microsoft.com/office/drawing/2014/main" id="{2C9E47CF-4422-4686-AF85-8C96DA3A29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8463" y="5313067"/>
            <a:ext cx="1856798" cy="1227917"/>
          </a:xfrm>
          <a:prstGeom prst="rect">
            <a:avLst/>
          </a:prstGeom>
        </p:spPr>
      </p:pic>
      <p:pic>
        <p:nvPicPr>
          <p:cNvPr id="13" name="Picture 12" descr="Logo&#10;&#10;Description automatically generated">
            <a:extLst>
              <a:ext uri="{FF2B5EF4-FFF2-40B4-BE49-F238E27FC236}">
                <a16:creationId xmlns:a16="http://schemas.microsoft.com/office/drawing/2014/main" id="{558FF933-E4E1-4B38-9EB3-29FE1A4C45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81110" y="360997"/>
            <a:ext cx="1374404" cy="1159828"/>
          </a:xfrm>
          <a:prstGeom prst="rect">
            <a:avLst/>
          </a:prstGeom>
        </p:spPr>
      </p:pic>
    </p:spTree>
    <p:extLst>
      <p:ext uri="{BB962C8B-B14F-4D97-AF65-F5344CB8AC3E}">
        <p14:creationId xmlns:p14="http://schemas.microsoft.com/office/powerpoint/2010/main" val="35100629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Divider grey">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ED3EE9-D70D-4DB8-92B2-F15BD5C639FC}"/>
              </a:ext>
            </a:extLst>
          </p:cNvPr>
          <p:cNvSpPr/>
          <p:nvPr userDrawn="1"/>
        </p:nvSpPr>
        <p:spPr>
          <a:xfrm>
            <a:off x="0" y="0"/>
            <a:ext cx="9144000" cy="6858000"/>
          </a:xfrm>
          <a:prstGeom prst="rect">
            <a:avLst/>
          </a:prstGeom>
          <a:gradFill>
            <a:gsLst>
              <a:gs pos="0">
                <a:schemeClr val="accent3"/>
              </a:gs>
              <a:gs pos="86000">
                <a:srgbClr val="2F2F2F"/>
              </a:gs>
            </a:gsLst>
            <a:path path="circle">
              <a:fillToRect l="50000" t="50000" r="50000" b="50000"/>
            </a:path>
          </a:gradFill>
          <a:ln w="127">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3"/>
          </a:p>
        </p:txBody>
      </p:sp>
      <p:sp>
        <p:nvSpPr>
          <p:cNvPr id="2" name="Title 1">
            <a:extLst>
              <a:ext uri="{FF2B5EF4-FFF2-40B4-BE49-F238E27FC236}">
                <a16:creationId xmlns:a16="http://schemas.microsoft.com/office/drawing/2014/main" id="{70E18C04-E983-024A-9293-5231BEAE1F8C}"/>
              </a:ext>
            </a:extLst>
          </p:cNvPr>
          <p:cNvSpPr>
            <a:spLocks noGrp="1"/>
          </p:cNvSpPr>
          <p:nvPr>
            <p:ph type="title" hasCustomPrompt="1"/>
          </p:nvPr>
        </p:nvSpPr>
        <p:spPr>
          <a:xfrm>
            <a:off x="268416" y="2916489"/>
            <a:ext cx="6773464" cy="425437"/>
          </a:xfrm>
        </p:spPr>
        <p:txBody>
          <a:bodyPr wrap="square" anchor="b" anchorCtr="0">
            <a:spAutoFit/>
          </a:bodyPr>
          <a:lstStyle>
            <a:lvl1pPr>
              <a:defRPr sz="2405">
                <a:solidFill>
                  <a:schemeClr val="bg1"/>
                </a:solidFill>
              </a:defRPr>
            </a:lvl1pPr>
          </a:lstStyle>
          <a:p>
            <a:r>
              <a:rPr lang="en-GB" noProof="0" dirty="0"/>
              <a:t>Divider page heading</a:t>
            </a:r>
          </a:p>
        </p:txBody>
      </p:sp>
      <p:sp>
        <p:nvSpPr>
          <p:cNvPr id="3" name="Text Placeholder 2">
            <a:extLst>
              <a:ext uri="{FF2B5EF4-FFF2-40B4-BE49-F238E27FC236}">
                <a16:creationId xmlns:a16="http://schemas.microsoft.com/office/drawing/2014/main" id="{F805F2E4-AC1B-7643-AB96-1C39DC2994C4}"/>
              </a:ext>
            </a:extLst>
          </p:cNvPr>
          <p:cNvSpPr>
            <a:spLocks noGrp="1"/>
          </p:cNvSpPr>
          <p:nvPr>
            <p:ph type="body" idx="1" hasCustomPrompt="1"/>
          </p:nvPr>
        </p:nvSpPr>
        <p:spPr>
          <a:xfrm>
            <a:off x="268416" y="3375369"/>
            <a:ext cx="6773464" cy="369973"/>
          </a:xfrm>
        </p:spPr>
        <p:txBody>
          <a:bodyPr wrap="square">
            <a:spAutoFit/>
          </a:bodyPr>
          <a:lstStyle>
            <a:lvl1pPr marL="0" indent="0">
              <a:buNone/>
              <a:defRPr sz="1804">
                <a:solidFill>
                  <a:schemeClr val="bg1"/>
                </a:solidFill>
              </a:defRPr>
            </a:lvl1pPr>
            <a:lvl2pPr marL="342899"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3" indent="0">
              <a:buNone/>
              <a:defRPr sz="1200">
                <a:solidFill>
                  <a:schemeClr val="tx1">
                    <a:tint val="75000"/>
                  </a:schemeClr>
                </a:solidFill>
              </a:defRPr>
            </a:lvl6pPr>
            <a:lvl7pPr marL="2057392" indent="0">
              <a:buNone/>
              <a:defRPr sz="1200">
                <a:solidFill>
                  <a:schemeClr val="tx1">
                    <a:tint val="75000"/>
                  </a:schemeClr>
                </a:solidFill>
              </a:defRPr>
            </a:lvl7pPr>
            <a:lvl8pPr marL="2400290" indent="0">
              <a:buNone/>
              <a:defRPr sz="1200">
                <a:solidFill>
                  <a:schemeClr val="tx1">
                    <a:tint val="75000"/>
                  </a:schemeClr>
                </a:solidFill>
              </a:defRPr>
            </a:lvl8pPr>
            <a:lvl9pPr marL="2743189" indent="0">
              <a:buNone/>
              <a:defRPr sz="1200">
                <a:solidFill>
                  <a:schemeClr val="tx1">
                    <a:tint val="75000"/>
                  </a:schemeClr>
                </a:solidFill>
              </a:defRPr>
            </a:lvl9pPr>
          </a:lstStyle>
          <a:p>
            <a:pPr lvl="0"/>
            <a:r>
              <a:rPr lang="en-GB" noProof="0" dirty="0"/>
              <a:t>Use for subheading (or delete)</a:t>
            </a:r>
          </a:p>
        </p:txBody>
      </p:sp>
      <p:pic>
        <p:nvPicPr>
          <p:cNvPr id="5" name="Picture 4" hidden="1">
            <a:extLst>
              <a:ext uri="{FF2B5EF4-FFF2-40B4-BE49-F238E27FC236}">
                <a16:creationId xmlns:a16="http://schemas.microsoft.com/office/drawing/2014/main" id="{C751E150-D939-4154-9CF1-45F6484F304D}"/>
              </a:ext>
            </a:extLst>
          </p:cNvPr>
          <p:cNvPicPr>
            <a:picLocks noChangeAspect="1"/>
          </p:cNvPicPr>
          <p:nvPr userDrawn="1"/>
        </p:nvPicPr>
        <p:blipFill>
          <a:blip r:embed="rId2"/>
          <a:stretch>
            <a:fillRect/>
          </a:stretch>
        </p:blipFill>
        <p:spPr>
          <a:xfrm>
            <a:off x="673939" y="2871790"/>
            <a:ext cx="900520" cy="617065"/>
          </a:xfrm>
          <a:prstGeom prst="rect">
            <a:avLst/>
          </a:prstGeom>
        </p:spPr>
      </p:pic>
      <p:pic>
        <p:nvPicPr>
          <p:cNvPr id="6" name="Graphic 5" hidden="1">
            <a:extLst>
              <a:ext uri="{FF2B5EF4-FFF2-40B4-BE49-F238E27FC236}">
                <a16:creationId xmlns:a16="http://schemas.microsoft.com/office/drawing/2014/main" id="{2FE5E2CB-FDAD-4416-9517-DA3DD1BFAA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9934" y="2874963"/>
            <a:ext cx="1306800" cy="633600"/>
          </a:xfrm>
          <a:prstGeom prst="rect">
            <a:avLst/>
          </a:prstGeom>
        </p:spPr>
      </p:pic>
    </p:spTree>
    <p:extLst>
      <p:ext uri="{BB962C8B-B14F-4D97-AF65-F5344CB8AC3E}">
        <p14:creationId xmlns:p14="http://schemas.microsoft.com/office/powerpoint/2010/main" val="4189250117"/>
      </p:ext>
    </p:extLst>
  </p:cSld>
  <p:clrMapOvr>
    <a:masterClrMapping/>
  </p:clrMapOvr>
  <p:extLst>
    <p:ext uri="{DCECCB84-F9BA-43D5-87BE-67443E8EF086}">
      <p15:sldGuideLst xmlns:p15="http://schemas.microsoft.com/office/powerpoint/2012/main">
        <p15:guide id="1" orient="horz" pos="209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29252-766F-3141-B54F-24406F7A9B04}"/>
              </a:ext>
            </a:extLst>
          </p:cNvPr>
          <p:cNvSpPr>
            <a:spLocks noGrp="1"/>
          </p:cNvSpPr>
          <p:nvPr>
            <p:ph type="title" hasCustomPrompt="1"/>
          </p:nvPr>
        </p:nvSpPr>
        <p:spPr>
          <a:xfrm>
            <a:off x="268416" y="568555"/>
            <a:ext cx="8603727" cy="504000"/>
          </a:xfrm>
        </p:spPr>
        <p:txBody>
          <a:bodyPr/>
          <a:lstStyle>
            <a:lvl1pPr>
              <a:defRPr>
                <a:solidFill>
                  <a:schemeClr val="tx2"/>
                </a:solidFill>
              </a:defRPr>
            </a:lvl1pPr>
          </a:lstStyle>
          <a:p>
            <a:r>
              <a:rPr lang="en-US" dirty="0"/>
              <a:t>Click to edit title of slide</a:t>
            </a:r>
          </a:p>
        </p:txBody>
      </p:sp>
      <p:sp>
        <p:nvSpPr>
          <p:cNvPr id="3" name="Content Placeholder 2">
            <a:extLst>
              <a:ext uri="{FF2B5EF4-FFF2-40B4-BE49-F238E27FC236}">
                <a16:creationId xmlns:a16="http://schemas.microsoft.com/office/drawing/2014/main" id="{7852310A-30EB-B54A-B6E7-17AD665FB23A}"/>
              </a:ext>
            </a:extLst>
          </p:cNvPr>
          <p:cNvSpPr>
            <a:spLocks noGrp="1"/>
          </p:cNvSpPr>
          <p:nvPr>
            <p:ph idx="1"/>
          </p:nvPr>
        </p:nvSpPr>
        <p:spPr>
          <a:xfrm>
            <a:off x="270001" y="1808164"/>
            <a:ext cx="8603729" cy="38115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Slide Number Placeholder 5">
            <a:extLst>
              <a:ext uri="{FF2B5EF4-FFF2-40B4-BE49-F238E27FC236}">
                <a16:creationId xmlns:a16="http://schemas.microsoft.com/office/drawing/2014/main" id="{B48AF5F0-9FD3-D54B-A46A-6FBD2BBC4FF3}"/>
              </a:ext>
            </a:extLst>
          </p:cNvPr>
          <p:cNvSpPr>
            <a:spLocks noGrp="1"/>
          </p:cNvSpPr>
          <p:nvPr>
            <p:ph type="sldNum" sz="quarter" idx="12"/>
          </p:nvPr>
        </p:nvSpPr>
        <p:spPr>
          <a:xfrm>
            <a:off x="0" y="1133"/>
            <a:ext cx="262979" cy="344488"/>
          </a:xfrm>
        </p:spPr>
        <p:txBody>
          <a:bodyPr/>
          <a:lstStyle>
            <a:lvl1pPr>
              <a:defRPr i="0"/>
            </a:lvl1pPr>
          </a:lstStyle>
          <a:p>
            <a:fld id="{27B5AB01-F165-584F-9D0C-FD8A47F7A7CB}" type="slidenum">
              <a:rPr lang="en-US" smtClean="0"/>
              <a:pPr/>
              <a:t>‹#›</a:t>
            </a:fld>
            <a:endParaRPr lang="en-US"/>
          </a:p>
        </p:txBody>
      </p:sp>
      <p:sp>
        <p:nvSpPr>
          <p:cNvPr id="7" name="Text Placeholder 6">
            <a:extLst>
              <a:ext uri="{FF2B5EF4-FFF2-40B4-BE49-F238E27FC236}">
                <a16:creationId xmlns:a16="http://schemas.microsoft.com/office/drawing/2014/main" id="{DF246A1A-A3F3-4A2C-8663-8A4F81DCB031}"/>
              </a:ext>
            </a:extLst>
          </p:cNvPr>
          <p:cNvSpPr>
            <a:spLocks noGrp="1"/>
          </p:cNvSpPr>
          <p:nvPr>
            <p:ph type="body" sz="quarter" idx="13"/>
          </p:nvPr>
        </p:nvSpPr>
        <p:spPr>
          <a:xfrm>
            <a:off x="268415" y="1167023"/>
            <a:ext cx="8603457" cy="409128"/>
          </a:xfrm>
        </p:spPr>
        <p:txBody>
          <a:bodyPr/>
          <a:lstStyle>
            <a:lvl1pPr marL="0" indent="0">
              <a:spcBef>
                <a:spcPts val="0"/>
              </a:spcBef>
              <a:buNone/>
              <a:defRPr sz="1800">
                <a:solidFill>
                  <a:schemeClr val="bg2"/>
                </a:solidFill>
              </a:defRPr>
            </a:lvl1pPr>
          </a:lstStyle>
          <a:p>
            <a:pPr lvl="0"/>
            <a:r>
              <a:rPr lang="en-GB" dirty="0"/>
              <a:t>Click to edit Master text styles</a:t>
            </a:r>
          </a:p>
        </p:txBody>
      </p:sp>
      <p:sp>
        <p:nvSpPr>
          <p:cNvPr id="8" name="Text Placeholder 7">
            <a:extLst>
              <a:ext uri="{FF2B5EF4-FFF2-40B4-BE49-F238E27FC236}">
                <a16:creationId xmlns:a16="http://schemas.microsoft.com/office/drawing/2014/main" id="{9674AF5F-D827-433F-B409-7EAB5EA9E113}"/>
              </a:ext>
            </a:extLst>
          </p:cNvPr>
          <p:cNvSpPr>
            <a:spLocks noGrp="1"/>
          </p:cNvSpPr>
          <p:nvPr>
            <p:ph type="body" sz="quarter" idx="14"/>
          </p:nvPr>
        </p:nvSpPr>
        <p:spPr>
          <a:xfrm>
            <a:off x="1919027" y="6626943"/>
            <a:ext cx="7160418" cy="152400"/>
          </a:xfrm>
        </p:spPr>
        <p:txBody>
          <a:bodyPr tIns="0" rIns="0" bIns="0" anchor="b" anchorCtr="0"/>
          <a:lstStyle>
            <a:lvl1pPr marL="0" indent="0" algn="r">
              <a:spcBef>
                <a:spcPts val="0"/>
              </a:spcBef>
              <a:buNone/>
              <a:defRPr sz="600"/>
            </a:lvl1pPr>
          </a:lstStyle>
          <a:p>
            <a:pPr lvl="0"/>
            <a:r>
              <a:rPr lang="en-GB" dirty="0"/>
              <a:t>Click to edit Master text styles</a:t>
            </a:r>
          </a:p>
        </p:txBody>
      </p:sp>
      <p:sp>
        <p:nvSpPr>
          <p:cNvPr id="4" name="TextBox 3">
            <a:extLst>
              <a:ext uri="{FF2B5EF4-FFF2-40B4-BE49-F238E27FC236}">
                <a16:creationId xmlns:a16="http://schemas.microsoft.com/office/drawing/2014/main" id="{99C9ED0F-C3A5-4E6C-8646-ED97ED21FD54}"/>
              </a:ext>
            </a:extLst>
          </p:cNvPr>
          <p:cNvSpPr txBox="1"/>
          <p:nvPr userDrawn="1"/>
        </p:nvSpPr>
        <p:spPr>
          <a:xfrm>
            <a:off x="268415" y="6630056"/>
            <a:ext cx="1281160" cy="152400"/>
          </a:xfrm>
          <a:prstGeom prst="rect">
            <a:avLst/>
          </a:prstGeom>
          <a:noFill/>
        </p:spPr>
        <p:txBody>
          <a:bodyPr wrap="square" lIns="0" tIns="0" rIns="0" bIns="0" rtlCol="0" anchor="t" anchorCtr="0">
            <a:noAutofit/>
          </a:bodyPr>
          <a:lstStyle/>
          <a:p>
            <a:pPr algn="l"/>
            <a:r>
              <a:rPr lang="en-GB" sz="752" i="0" dirty="0">
                <a:solidFill>
                  <a:schemeClr val="bg2"/>
                </a:solidFill>
                <a:latin typeface="Verdana" panose="020B0604030504040204" pitchFamily="34" charset="0"/>
                <a:ea typeface="Verdana" panose="020B0604030504040204" pitchFamily="34" charset="0"/>
              </a:rPr>
              <a:t>www.actonaxialspa.com</a:t>
            </a:r>
          </a:p>
        </p:txBody>
      </p:sp>
    </p:spTree>
    <p:extLst>
      <p:ext uri="{BB962C8B-B14F-4D97-AF65-F5344CB8AC3E}">
        <p14:creationId xmlns:p14="http://schemas.microsoft.com/office/powerpoint/2010/main" val="2870320375"/>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D1F9F-C6EC-B848-A93F-DDD845C53DCB}"/>
              </a:ext>
            </a:extLst>
          </p:cNvPr>
          <p:cNvSpPr>
            <a:spLocks noGrp="1"/>
          </p:cNvSpPr>
          <p:nvPr>
            <p:ph type="title" hasCustomPrompt="1"/>
          </p:nvPr>
        </p:nvSpPr>
        <p:spPr>
          <a:xfrm>
            <a:off x="265508" y="577882"/>
            <a:ext cx="8604900" cy="504000"/>
          </a:xfrm>
        </p:spPr>
        <p:txBody>
          <a:bodyPr/>
          <a:lstStyle>
            <a:lvl1pPr marL="0" marR="0" indent="0" algn="l" defTabSz="685797" rtl="0" eaLnBrk="1" fontAlgn="auto" latinLnBrk="0" hangingPunct="1">
              <a:lnSpc>
                <a:spcPct val="90000"/>
              </a:lnSpc>
              <a:spcBef>
                <a:spcPct val="0"/>
              </a:spcBef>
              <a:spcAft>
                <a:spcPts val="0"/>
              </a:spcAft>
              <a:buClrTx/>
              <a:buSzTx/>
              <a:buFontTx/>
              <a:buNone/>
              <a:tabLst/>
              <a:defRPr/>
            </a:lvl1pPr>
          </a:lstStyle>
          <a:p>
            <a:r>
              <a:rPr lang="en-GB" noProof="0" dirty="0"/>
              <a:t>Click to edit title of slide</a:t>
            </a:r>
          </a:p>
        </p:txBody>
      </p:sp>
      <p:sp>
        <p:nvSpPr>
          <p:cNvPr id="3" name="Content Placeholder 2">
            <a:extLst>
              <a:ext uri="{FF2B5EF4-FFF2-40B4-BE49-F238E27FC236}">
                <a16:creationId xmlns:a16="http://schemas.microsoft.com/office/drawing/2014/main" id="{89D7B397-8663-3A48-AD9C-349EE7D16D2A}"/>
              </a:ext>
            </a:extLst>
          </p:cNvPr>
          <p:cNvSpPr>
            <a:spLocks noGrp="1"/>
          </p:cNvSpPr>
          <p:nvPr>
            <p:ph sz="half" idx="1"/>
          </p:nvPr>
        </p:nvSpPr>
        <p:spPr>
          <a:xfrm>
            <a:off x="270001" y="1808163"/>
            <a:ext cx="4236516" cy="4335462"/>
          </a:xfrm>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a:extLst>
              <a:ext uri="{FF2B5EF4-FFF2-40B4-BE49-F238E27FC236}">
                <a16:creationId xmlns:a16="http://schemas.microsoft.com/office/drawing/2014/main" id="{E9BBD698-77A6-AD4C-890D-FCF16F15ED9D}"/>
              </a:ext>
            </a:extLst>
          </p:cNvPr>
          <p:cNvSpPr>
            <a:spLocks noGrp="1"/>
          </p:cNvSpPr>
          <p:nvPr>
            <p:ph sz="half" idx="2"/>
          </p:nvPr>
        </p:nvSpPr>
        <p:spPr>
          <a:xfrm>
            <a:off x="4661298" y="1808163"/>
            <a:ext cx="4212430" cy="4335462"/>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7" name="Slide Number Placeholder 6">
            <a:extLst>
              <a:ext uri="{FF2B5EF4-FFF2-40B4-BE49-F238E27FC236}">
                <a16:creationId xmlns:a16="http://schemas.microsoft.com/office/drawing/2014/main" id="{FCB50AC2-FBAD-D24C-831A-8FF990541243}"/>
              </a:ext>
            </a:extLst>
          </p:cNvPr>
          <p:cNvSpPr>
            <a:spLocks noGrp="1"/>
          </p:cNvSpPr>
          <p:nvPr>
            <p:ph type="sldNum" sz="quarter" idx="12"/>
          </p:nvPr>
        </p:nvSpPr>
        <p:spPr>
          <a:xfrm>
            <a:off x="5436" y="7289"/>
            <a:ext cx="262979" cy="344488"/>
          </a:xfrm>
        </p:spPr>
        <p:txBody>
          <a:bodyPr/>
          <a:lstStyle/>
          <a:p>
            <a:fld id="{27B5AB01-F165-584F-9D0C-FD8A47F7A7CB}" type="slidenum">
              <a:rPr lang="en-GB" noProof="0" smtClean="0"/>
              <a:t>‹#›</a:t>
            </a:fld>
            <a:endParaRPr lang="en-GB" noProof="0" dirty="0"/>
          </a:p>
        </p:txBody>
      </p:sp>
      <p:sp>
        <p:nvSpPr>
          <p:cNvPr id="8" name="Text Placeholder 6">
            <a:extLst>
              <a:ext uri="{FF2B5EF4-FFF2-40B4-BE49-F238E27FC236}">
                <a16:creationId xmlns:a16="http://schemas.microsoft.com/office/drawing/2014/main" id="{E32196A7-D303-4F40-9667-F41D4F1E8E06}"/>
              </a:ext>
            </a:extLst>
          </p:cNvPr>
          <p:cNvSpPr>
            <a:spLocks noGrp="1"/>
          </p:cNvSpPr>
          <p:nvPr>
            <p:ph type="body" sz="quarter" idx="13"/>
          </p:nvPr>
        </p:nvSpPr>
        <p:spPr>
          <a:xfrm>
            <a:off x="268415" y="1196975"/>
            <a:ext cx="8603457" cy="409128"/>
          </a:xfrm>
        </p:spPr>
        <p:txBody>
          <a:bodyPr/>
          <a:lstStyle>
            <a:lvl1pPr marL="0" indent="0">
              <a:spcBef>
                <a:spcPts val="0"/>
              </a:spcBef>
              <a:buNone/>
              <a:defRPr sz="1800">
                <a:solidFill>
                  <a:schemeClr val="bg2"/>
                </a:solidFill>
              </a:defRPr>
            </a:lvl1pPr>
          </a:lstStyle>
          <a:p>
            <a:pPr lvl="0"/>
            <a:r>
              <a:rPr lang="en-GB" dirty="0"/>
              <a:t>Click to edit Master text styles</a:t>
            </a:r>
          </a:p>
        </p:txBody>
      </p:sp>
      <p:sp>
        <p:nvSpPr>
          <p:cNvPr id="9" name="Text Placeholder 7">
            <a:extLst>
              <a:ext uri="{FF2B5EF4-FFF2-40B4-BE49-F238E27FC236}">
                <a16:creationId xmlns:a16="http://schemas.microsoft.com/office/drawing/2014/main" id="{6D14F979-FBDD-4636-89FF-6CF9A8391187}"/>
              </a:ext>
            </a:extLst>
          </p:cNvPr>
          <p:cNvSpPr>
            <a:spLocks noGrp="1"/>
          </p:cNvSpPr>
          <p:nvPr>
            <p:ph type="body" sz="quarter" idx="14"/>
          </p:nvPr>
        </p:nvSpPr>
        <p:spPr>
          <a:xfrm>
            <a:off x="4059747" y="6606074"/>
            <a:ext cx="4895766" cy="175727"/>
          </a:xfrm>
        </p:spPr>
        <p:txBody>
          <a:bodyPr tIns="0" rIns="0" bIns="0" anchor="b" anchorCtr="0"/>
          <a:lstStyle>
            <a:lvl1pPr marL="0" indent="0" algn="r">
              <a:spcBef>
                <a:spcPts val="0"/>
              </a:spcBef>
              <a:buNone/>
              <a:defRPr sz="600"/>
            </a:lvl1pPr>
          </a:lstStyle>
          <a:p>
            <a:pPr lvl="0"/>
            <a:r>
              <a:rPr lang="en-GB" dirty="0"/>
              <a:t>Click to edit Master text styles</a:t>
            </a:r>
          </a:p>
        </p:txBody>
      </p:sp>
    </p:spTree>
    <p:extLst>
      <p:ext uri="{BB962C8B-B14F-4D97-AF65-F5344CB8AC3E}">
        <p14:creationId xmlns:p14="http://schemas.microsoft.com/office/powerpoint/2010/main" val="7193471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Columns Left H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D1F9F-C6EC-B848-A93F-DDD845C53DCB}"/>
              </a:ext>
            </a:extLst>
          </p:cNvPr>
          <p:cNvSpPr>
            <a:spLocks noGrp="1"/>
          </p:cNvSpPr>
          <p:nvPr>
            <p:ph type="title" hasCustomPrompt="1"/>
          </p:nvPr>
        </p:nvSpPr>
        <p:spPr>
          <a:xfrm>
            <a:off x="258872" y="556902"/>
            <a:ext cx="8603727" cy="504000"/>
          </a:xfrm>
        </p:spPr>
        <p:txBody>
          <a:bodyPr/>
          <a:lstStyle>
            <a:lvl1pPr>
              <a:defRPr/>
            </a:lvl1pPr>
          </a:lstStyle>
          <a:p>
            <a:r>
              <a:rPr lang="en-GB" noProof="0" dirty="0"/>
              <a:t>Click to edit title of slide</a:t>
            </a:r>
          </a:p>
        </p:txBody>
      </p:sp>
      <p:sp>
        <p:nvSpPr>
          <p:cNvPr id="3" name="Content Placeholder 2">
            <a:extLst>
              <a:ext uri="{FF2B5EF4-FFF2-40B4-BE49-F238E27FC236}">
                <a16:creationId xmlns:a16="http://schemas.microsoft.com/office/drawing/2014/main" id="{89D7B397-8663-3A48-AD9C-349EE7D16D2A}"/>
              </a:ext>
            </a:extLst>
          </p:cNvPr>
          <p:cNvSpPr>
            <a:spLocks noGrp="1"/>
          </p:cNvSpPr>
          <p:nvPr>
            <p:ph sz="half" idx="1"/>
          </p:nvPr>
        </p:nvSpPr>
        <p:spPr>
          <a:xfrm>
            <a:off x="270001" y="1808018"/>
            <a:ext cx="4236516" cy="4335608"/>
          </a:xfrm>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Slide Number Placeholder 6">
            <a:extLst>
              <a:ext uri="{FF2B5EF4-FFF2-40B4-BE49-F238E27FC236}">
                <a16:creationId xmlns:a16="http://schemas.microsoft.com/office/drawing/2014/main" id="{FCB50AC2-FBAD-D24C-831A-8FF990541243}"/>
              </a:ext>
            </a:extLst>
          </p:cNvPr>
          <p:cNvSpPr>
            <a:spLocks noGrp="1"/>
          </p:cNvSpPr>
          <p:nvPr>
            <p:ph type="sldNum" sz="quarter" idx="12"/>
          </p:nvPr>
        </p:nvSpPr>
        <p:spPr/>
        <p:txBody>
          <a:bodyPr/>
          <a:lstStyle/>
          <a:p>
            <a:fld id="{27B5AB01-F165-584F-9D0C-FD8A47F7A7CB}" type="slidenum">
              <a:rPr lang="en-GB" noProof="0" smtClean="0"/>
              <a:t>‹#›</a:t>
            </a:fld>
            <a:endParaRPr lang="en-GB" noProof="0"/>
          </a:p>
        </p:txBody>
      </p:sp>
      <p:sp>
        <p:nvSpPr>
          <p:cNvPr id="9" name="Chart Placeholder 8">
            <a:extLst>
              <a:ext uri="{FF2B5EF4-FFF2-40B4-BE49-F238E27FC236}">
                <a16:creationId xmlns:a16="http://schemas.microsoft.com/office/drawing/2014/main" id="{C87945EA-7622-41C2-8FD2-67CFD8396DB0}"/>
              </a:ext>
            </a:extLst>
          </p:cNvPr>
          <p:cNvSpPr>
            <a:spLocks noGrp="1"/>
          </p:cNvSpPr>
          <p:nvPr>
            <p:ph type="chart" sz="quarter" idx="14"/>
          </p:nvPr>
        </p:nvSpPr>
        <p:spPr>
          <a:xfrm>
            <a:off x="4661297" y="1808163"/>
            <a:ext cx="4212431" cy="4337812"/>
          </a:xfrm>
        </p:spPr>
        <p:txBody>
          <a:bodyPr/>
          <a:lstStyle/>
          <a:p>
            <a:r>
              <a:rPr lang="en-GB" noProof="0" dirty="0"/>
              <a:t>Click icon to add chart</a:t>
            </a:r>
          </a:p>
        </p:txBody>
      </p:sp>
      <p:sp>
        <p:nvSpPr>
          <p:cNvPr id="10" name="Text Placeholder 6">
            <a:extLst>
              <a:ext uri="{FF2B5EF4-FFF2-40B4-BE49-F238E27FC236}">
                <a16:creationId xmlns:a16="http://schemas.microsoft.com/office/drawing/2014/main" id="{B1998156-13D7-45B8-84F2-EF3B7AE04CFF}"/>
              </a:ext>
            </a:extLst>
          </p:cNvPr>
          <p:cNvSpPr>
            <a:spLocks noGrp="1"/>
          </p:cNvSpPr>
          <p:nvPr>
            <p:ph type="body" sz="quarter" idx="15"/>
          </p:nvPr>
        </p:nvSpPr>
        <p:spPr>
          <a:xfrm>
            <a:off x="268415" y="1216856"/>
            <a:ext cx="8603457" cy="409128"/>
          </a:xfrm>
        </p:spPr>
        <p:txBody>
          <a:bodyPr/>
          <a:lstStyle>
            <a:lvl1pPr marL="0" indent="0">
              <a:spcBef>
                <a:spcPts val="0"/>
              </a:spcBef>
              <a:buNone/>
              <a:defRPr sz="1800">
                <a:solidFill>
                  <a:schemeClr val="bg2"/>
                </a:solidFill>
              </a:defRPr>
            </a:lvl1pPr>
          </a:lstStyle>
          <a:p>
            <a:pPr lvl="0"/>
            <a:r>
              <a:rPr lang="en-GB" dirty="0"/>
              <a:t>Click to edit Master text styles</a:t>
            </a:r>
          </a:p>
        </p:txBody>
      </p:sp>
      <p:sp>
        <p:nvSpPr>
          <p:cNvPr id="11" name="Text Placeholder 7">
            <a:extLst>
              <a:ext uri="{FF2B5EF4-FFF2-40B4-BE49-F238E27FC236}">
                <a16:creationId xmlns:a16="http://schemas.microsoft.com/office/drawing/2014/main" id="{3CB02757-C0CA-4902-9E0E-797871BAEF99}"/>
              </a:ext>
            </a:extLst>
          </p:cNvPr>
          <p:cNvSpPr>
            <a:spLocks noGrp="1"/>
          </p:cNvSpPr>
          <p:nvPr>
            <p:ph type="body" sz="quarter" idx="16"/>
          </p:nvPr>
        </p:nvSpPr>
        <p:spPr>
          <a:xfrm>
            <a:off x="268415" y="6530224"/>
            <a:ext cx="7160400" cy="152400"/>
          </a:xfrm>
        </p:spPr>
        <p:txBody>
          <a:bodyPr tIns="0" rIns="0" bIns="0" anchor="b" anchorCtr="0"/>
          <a:lstStyle>
            <a:lvl1pPr marL="0" indent="0">
              <a:spcBef>
                <a:spcPts val="0"/>
              </a:spcBef>
              <a:buNone/>
              <a:defRPr sz="600"/>
            </a:lvl1pPr>
          </a:lstStyle>
          <a:p>
            <a:pPr lvl="0"/>
            <a:r>
              <a:rPr lang="en-GB" dirty="0"/>
              <a:t>Click to edit Master text styles</a:t>
            </a:r>
          </a:p>
        </p:txBody>
      </p:sp>
    </p:spTree>
    <p:extLst>
      <p:ext uri="{BB962C8B-B14F-4D97-AF65-F5344CB8AC3E}">
        <p14:creationId xmlns:p14="http://schemas.microsoft.com/office/powerpoint/2010/main" val="981611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Columns Left Hand Subtitle Gre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D1F9F-C6EC-B848-A93F-DDD845C53DCB}"/>
              </a:ext>
            </a:extLst>
          </p:cNvPr>
          <p:cNvSpPr>
            <a:spLocks noGrp="1"/>
          </p:cNvSpPr>
          <p:nvPr>
            <p:ph type="title" hasCustomPrompt="1"/>
          </p:nvPr>
        </p:nvSpPr>
        <p:spPr>
          <a:xfrm>
            <a:off x="249058" y="546069"/>
            <a:ext cx="8603727" cy="504000"/>
          </a:xfrm>
        </p:spPr>
        <p:txBody>
          <a:bodyPr/>
          <a:lstStyle>
            <a:lvl1pPr marL="0" marR="0" indent="0" algn="l" defTabSz="685797" rtl="0" eaLnBrk="1" fontAlgn="auto" latinLnBrk="0" hangingPunct="1">
              <a:lnSpc>
                <a:spcPct val="90000"/>
              </a:lnSpc>
              <a:spcBef>
                <a:spcPct val="0"/>
              </a:spcBef>
              <a:spcAft>
                <a:spcPts val="0"/>
              </a:spcAft>
              <a:buClrTx/>
              <a:buSzTx/>
              <a:buFontTx/>
              <a:buNone/>
              <a:tabLst/>
              <a:defRPr/>
            </a:lvl1pPr>
          </a:lstStyle>
          <a:p>
            <a:r>
              <a:rPr lang="en-GB" noProof="0" dirty="0"/>
              <a:t>Click to edit title of slide</a:t>
            </a:r>
          </a:p>
        </p:txBody>
      </p:sp>
      <p:sp>
        <p:nvSpPr>
          <p:cNvPr id="4" name="Content Placeholder 3">
            <a:extLst>
              <a:ext uri="{FF2B5EF4-FFF2-40B4-BE49-F238E27FC236}">
                <a16:creationId xmlns:a16="http://schemas.microsoft.com/office/drawing/2014/main" id="{E9BBD698-77A6-AD4C-890D-FCF16F15ED9D}"/>
              </a:ext>
            </a:extLst>
          </p:cNvPr>
          <p:cNvSpPr>
            <a:spLocks noGrp="1"/>
          </p:cNvSpPr>
          <p:nvPr>
            <p:ph sz="half" idx="2"/>
          </p:nvPr>
        </p:nvSpPr>
        <p:spPr>
          <a:xfrm>
            <a:off x="4661298" y="1808163"/>
            <a:ext cx="4212430" cy="3824411"/>
          </a:xfrm>
          <a:solidFill>
            <a:srgbClr val="DDE0E3"/>
          </a:solidFill>
        </p:spPr>
        <p:txBody>
          <a:bodyPr lIns="144000" tIns="144000" rIns="144000" bIns="144000"/>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Slide Number Placeholder 6">
            <a:extLst>
              <a:ext uri="{FF2B5EF4-FFF2-40B4-BE49-F238E27FC236}">
                <a16:creationId xmlns:a16="http://schemas.microsoft.com/office/drawing/2014/main" id="{FCB50AC2-FBAD-D24C-831A-8FF990541243}"/>
              </a:ext>
            </a:extLst>
          </p:cNvPr>
          <p:cNvSpPr>
            <a:spLocks noGrp="1"/>
          </p:cNvSpPr>
          <p:nvPr>
            <p:ph type="sldNum" sz="quarter" idx="12"/>
          </p:nvPr>
        </p:nvSpPr>
        <p:spPr/>
        <p:txBody>
          <a:bodyPr/>
          <a:lstStyle/>
          <a:p>
            <a:fld id="{27B5AB01-F165-584F-9D0C-FD8A47F7A7CB}" type="slidenum">
              <a:rPr lang="en-GB" noProof="0" smtClean="0"/>
              <a:t>‹#›</a:t>
            </a:fld>
            <a:endParaRPr lang="en-GB" noProof="0"/>
          </a:p>
        </p:txBody>
      </p:sp>
      <p:sp>
        <p:nvSpPr>
          <p:cNvPr id="8" name="Content Placeholder 2">
            <a:extLst>
              <a:ext uri="{FF2B5EF4-FFF2-40B4-BE49-F238E27FC236}">
                <a16:creationId xmlns:a16="http://schemas.microsoft.com/office/drawing/2014/main" id="{724B0CF9-8601-4195-AE40-924B298650EA}"/>
              </a:ext>
            </a:extLst>
          </p:cNvPr>
          <p:cNvSpPr>
            <a:spLocks noGrp="1"/>
          </p:cNvSpPr>
          <p:nvPr>
            <p:ph sz="half" idx="1"/>
          </p:nvPr>
        </p:nvSpPr>
        <p:spPr>
          <a:xfrm>
            <a:off x="270001" y="1807760"/>
            <a:ext cx="4236516" cy="3819040"/>
          </a:xfrm>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Text Placeholder 6">
            <a:extLst>
              <a:ext uri="{FF2B5EF4-FFF2-40B4-BE49-F238E27FC236}">
                <a16:creationId xmlns:a16="http://schemas.microsoft.com/office/drawing/2014/main" id="{11A2CAAF-8A41-4EB9-BE1B-E6644B48E064}"/>
              </a:ext>
            </a:extLst>
          </p:cNvPr>
          <p:cNvSpPr>
            <a:spLocks noGrp="1"/>
          </p:cNvSpPr>
          <p:nvPr>
            <p:ph type="body" sz="quarter" idx="14"/>
          </p:nvPr>
        </p:nvSpPr>
        <p:spPr>
          <a:xfrm>
            <a:off x="268415" y="1196975"/>
            <a:ext cx="8603457" cy="409128"/>
          </a:xfrm>
        </p:spPr>
        <p:txBody>
          <a:bodyPr/>
          <a:lstStyle>
            <a:lvl1pPr marL="0" indent="0">
              <a:spcBef>
                <a:spcPts val="0"/>
              </a:spcBef>
              <a:buNone/>
              <a:defRPr sz="1800">
                <a:solidFill>
                  <a:schemeClr val="bg2"/>
                </a:solidFill>
              </a:defRPr>
            </a:lvl1pPr>
          </a:lstStyle>
          <a:p>
            <a:pPr lvl="0"/>
            <a:r>
              <a:rPr lang="en-GB" dirty="0"/>
              <a:t>Click to edit Master text styles</a:t>
            </a:r>
          </a:p>
        </p:txBody>
      </p:sp>
      <p:sp>
        <p:nvSpPr>
          <p:cNvPr id="11" name="Text Placeholder 7">
            <a:extLst>
              <a:ext uri="{FF2B5EF4-FFF2-40B4-BE49-F238E27FC236}">
                <a16:creationId xmlns:a16="http://schemas.microsoft.com/office/drawing/2014/main" id="{EE9E4EE6-9531-43E0-8942-A6B106043B6A}"/>
              </a:ext>
            </a:extLst>
          </p:cNvPr>
          <p:cNvSpPr>
            <a:spLocks noGrp="1"/>
          </p:cNvSpPr>
          <p:nvPr>
            <p:ph type="body" sz="quarter" idx="15"/>
          </p:nvPr>
        </p:nvSpPr>
        <p:spPr>
          <a:xfrm>
            <a:off x="270001" y="6534698"/>
            <a:ext cx="7160400" cy="152400"/>
          </a:xfrm>
        </p:spPr>
        <p:txBody>
          <a:bodyPr tIns="0" rIns="0" bIns="0" anchor="b" anchorCtr="0"/>
          <a:lstStyle>
            <a:lvl1pPr marL="0" indent="0">
              <a:spcBef>
                <a:spcPts val="0"/>
              </a:spcBef>
              <a:buNone/>
              <a:defRPr sz="600"/>
            </a:lvl1pPr>
          </a:lstStyle>
          <a:p>
            <a:pPr lvl="0"/>
            <a:r>
              <a:rPr lang="en-GB"/>
              <a:t>Click to edit Master text styles</a:t>
            </a:r>
          </a:p>
        </p:txBody>
      </p:sp>
    </p:spTree>
    <p:extLst>
      <p:ext uri="{BB962C8B-B14F-4D97-AF65-F5344CB8AC3E}">
        <p14:creationId xmlns:p14="http://schemas.microsoft.com/office/powerpoint/2010/main" val="4041828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1" y="277813"/>
            <a:ext cx="8229600" cy="1143000"/>
          </a:xfrm>
        </p:spPr>
        <p:txBody>
          <a:bodyPr/>
          <a:lstStyle/>
          <a:p>
            <a:r>
              <a:rPr lang="en-US"/>
              <a:t>Click to edit Master title style</a:t>
            </a:r>
            <a:endParaRPr lang="en-GB"/>
          </a:p>
        </p:txBody>
      </p:sp>
      <p:sp>
        <p:nvSpPr>
          <p:cNvPr id="3" name="ClipArt Placeholder 2"/>
          <p:cNvSpPr>
            <a:spLocks noGrp="1"/>
          </p:cNvSpPr>
          <p:nvPr>
            <p:ph type="clipArt" sz="half" idx="1"/>
          </p:nvPr>
        </p:nvSpPr>
        <p:spPr>
          <a:xfrm>
            <a:off x="457200" y="1600203"/>
            <a:ext cx="4038600" cy="4530725"/>
          </a:xfrm>
        </p:spPr>
        <p:txBody>
          <a:bodyPr/>
          <a:lstStyle/>
          <a:p>
            <a:pPr lvl="0"/>
            <a:endParaRPr lang="en-GB" noProof="0"/>
          </a:p>
        </p:txBody>
      </p:sp>
      <p:sp>
        <p:nvSpPr>
          <p:cNvPr id="4" name="Text Placeholder 3"/>
          <p:cNvSpPr>
            <a:spLocks noGrp="1"/>
          </p:cNvSpPr>
          <p:nvPr>
            <p:ph type="body" sz="half" idx="2"/>
          </p:nvPr>
        </p:nvSpPr>
        <p:spPr>
          <a:xfrm>
            <a:off x="4648201" y="1600203"/>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4"/>
          <p:cNvSpPr>
            <a:spLocks noGrp="1" noChangeArrowheads="1"/>
          </p:cNvSpPr>
          <p:nvPr>
            <p:ph type="dt" sz="half" idx="10"/>
          </p:nvPr>
        </p:nvSpPr>
        <p:spPr>
          <a:ln/>
        </p:spPr>
        <p:txBody>
          <a:bodyPr/>
          <a:lstStyle>
            <a:lvl1pPr>
              <a:defRPr/>
            </a:lvl1pPr>
          </a:lstStyle>
          <a:p>
            <a:pPr>
              <a:defRPr/>
            </a:pPr>
            <a:endParaRPr lang="en-GB"/>
          </a:p>
        </p:txBody>
      </p:sp>
      <p:sp>
        <p:nvSpPr>
          <p:cNvPr id="6" name="Rectangle 45"/>
          <p:cNvSpPr>
            <a:spLocks noGrp="1" noChangeArrowheads="1"/>
          </p:cNvSpPr>
          <p:nvPr>
            <p:ph type="ftr" sz="quarter" idx="11"/>
          </p:nvPr>
        </p:nvSpPr>
        <p:spPr>
          <a:ln/>
        </p:spPr>
        <p:txBody>
          <a:bodyPr/>
          <a:lstStyle>
            <a:lvl1pPr>
              <a:defRPr/>
            </a:lvl1pPr>
          </a:lstStyle>
          <a:p>
            <a:pPr>
              <a:defRPr/>
            </a:pPr>
            <a:endParaRPr lang="en-GB"/>
          </a:p>
        </p:txBody>
      </p:sp>
      <p:sp>
        <p:nvSpPr>
          <p:cNvPr id="7" name="Rectangle 46"/>
          <p:cNvSpPr>
            <a:spLocks noGrp="1" noChangeArrowheads="1"/>
          </p:cNvSpPr>
          <p:nvPr>
            <p:ph type="sldNum" sz="quarter" idx="12"/>
          </p:nvPr>
        </p:nvSpPr>
        <p:spPr>
          <a:ln/>
        </p:spPr>
        <p:txBody>
          <a:bodyPr/>
          <a:lstStyle>
            <a:lvl1pPr>
              <a:defRPr/>
            </a:lvl1pPr>
          </a:lstStyle>
          <a:p>
            <a:pPr>
              <a:defRPr/>
            </a:pPr>
            <a:fld id="{06536006-A620-4CD5-B7DB-C1BC84629354}" type="slidenum">
              <a:rPr lang="en-GB"/>
              <a:pPr>
                <a:defRPr/>
              </a:pPr>
              <a:t>‹#›</a:t>
            </a:fld>
            <a:endParaRPr lang="en-GB"/>
          </a:p>
        </p:txBody>
      </p:sp>
    </p:spTree>
    <p:extLst>
      <p:ext uri="{BB962C8B-B14F-4D97-AF65-F5344CB8AC3E}">
        <p14:creationId xmlns:p14="http://schemas.microsoft.com/office/powerpoint/2010/main" val="13684931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CFB604-F6F9-45FE-9647-CFC26141CBD8}" type="datetimeFigureOut">
              <a:rPr lang="en-GB" smtClean="0"/>
              <a:t>08/07/2024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C348273-D844-4C9A-940D-F70ED294CE50}" type="slidenum">
              <a:rPr lang="en-GB" smtClean="0"/>
              <a:t>‹#›</a:t>
            </a:fld>
            <a:endParaRPr lang="en-GB"/>
          </a:p>
        </p:txBody>
      </p:sp>
    </p:spTree>
    <p:extLst>
      <p:ext uri="{BB962C8B-B14F-4D97-AF65-F5344CB8AC3E}">
        <p14:creationId xmlns:p14="http://schemas.microsoft.com/office/powerpoint/2010/main" val="40389191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7172" eaLnBrk="0" fontAlgn="base" hangingPunct="0">
              <a:spcBef>
                <a:spcPct val="0"/>
              </a:spcBef>
              <a:spcAft>
                <a:spcPct val="0"/>
              </a:spcAft>
            </a:pPr>
            <a:fld id="{37C4E367-9A94-4F02-9A3B-944F8C3928F3}" type="datetimeFigureOut">
              <a:rPr lang="en-GB" sz="1202" i="1" smtClean="0">
                <a:solidFill>
                  <a:srgbClr val="000000"/>
                </a:solidFill>
                <a:latin typeface="Arial" pitchFamily="34" charset="0"/>
              </a:rPr>
              <a:pPr defTabSz="687172" eaLnBrk="0" fontAlgn="base" hangingPunct="0">
                <a:spcBef>
                  <a:spcPct val="0"/>
                </a:spcBef>
                <a:spcAft>
                  <a:spcPct val="0"/>
                </a:spcAft>
              </a:pPr>
              <a:t>08/07/2024</a:t>
            </a:fld>
            <a:endParaRPr lang="en-GB" sz="1202" i="1">
              <a:solidFill>
                <a:srgbClr val="000000"/>
              </a:solidFill>
              <a:latin typeface="Arial" pitchFamily="34" charset="0"/>
            </a:endParaRPr>
          </a:p>
        </p:txBody>
      </p:sp>
      <p:sp>
        <p:nvSpPr>
          <p:cNvPr id="5" name="Footer Placeholder 4"/>
          <p:cNvSpPr>
            <a:spLocks noGrp="1"/>
          </p:cNvSpPr>
          <p:nvPr>
            <p:ph type="ftr" sz="quarter" idx="11"/>
          </p:nvPr>
        </p:nvSpPr>
        <p:spPr/>
        <p:txBody>
          <a:bodyPr/>
          <a:lstStyle/>
          <a:p>
            <a:pPr defTabSz="687172" eaLnBrk="0" fontAlgn="base" hangingPunct="0">
              <a:spcBef>
                <a:spcPct val="0"/>
              </a:spcBef>
              <a:spcAft>
                <a:spcPct val="0"/>
              </a:spcAft>
            </a:pPr>
            <a:endParaRPr lang="en-GB" sz="1202" i="1">
              <a:solidFill>
                <a:srgbClr val="000000"/>
              </a:solidFill>
              <a:latin typeface="Arial" pitchFamily="34" charset="0"/>
            </a:endParaRPr>
          </a:p>
        </p:txBody>
      </p:sp>
      <p:sp>
        <p:nvSpPr>
          <p:cNvPr id="6" name="Slide Number Placeholder 5"/>
          <p:cNvSpPr>
            <a:spLocks noGrp="1"/>
          </p:cNvSpPr>
          <p:nvPr>
            <p:ph type="sldNum" sz="quarter" idx="12"/>
          </p:nvPr>
        </p:nvSpPr>
        <p:spPr/>
        <p:txBody>
          <a:bodyPr/>
          <a:lstStyle/>
          <a:p>
            <a:pPr defTabSz="687172" eaLnBrk="0" fontAlgn="base" hangingPunct="0">
              <a:spcBef>
                <a:spcPct val="0"/>
              </a:spcBef>
              <a:spcAft>
                <a:spcPct val="0"/>
              </a:spcAft>
            </a:pPr>
            <a:fld id="{8115A0B3-F177-4F1B-A4ED-430E518E42E2}" type="slidenum">
              <a:rPr lang="en-GB" smtClean="0">
                <a:solidFill>
                  <a:srgbClr val="002F6C"/>
                </a:solidFill>
                <a:latin typeface="Arial" pitchFamily="34" charset="0"/>
              </a:rPr>
              <a:pPr defTabSz="687172" eaLnBrk="0" fontAlgn="base" hangingPunct="0">
                <a:spcBef>
                  <a:spcPct val="0"/>
                </a:spcBef>
                <a:spcAft>
                  <a:spcPct val="0"/>
                </a:spcAft>
              </a:pPr>
              <a:t>‹#›</a:t>
            </a:fld>
            <a:endParaRPr lang="en-GB">
              <a:solidFill>
                <a:srgbClr val="002F6C"/>
              </a:solidFill>
              <a:latin typeface="Arial" pitchFamily="34" charset="0"/>
            </a:endParaRPr>
          </a:p>
        </p:txBody>
      </p:sp>
    </p:spTree>
    <p:extLst>
      <p:ext uri="{BB962C8B-B14F-4D97-AF65-F5344CB8AC3E}">
        <p14:creationId xmlns:p14="http://schemas.microsoft.com/office/powerpoint/2010/main" val="1792484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list with shapes">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04D4AB1E-6B7D-49B7-ABF6-71E4B0AA11BB}" type="datetimeFigureOut">
              <a:rPr lang="en-US" smtClean="0"/>
              <a:pPr/>
              <a:t>7/8/2024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D27B4EA-56D5-40A5-951C-369EC0F9CDBA}" type="slidenum">
              <a:rPr lang="en-US" smtClean="0"/>
              <a:pPr/>
              <a:t>‹#›</a:t>
            </a:fld>
            <a:endParaRPr lang="en-US" dirty="0"/>
          </a:p>
        </p:txBody>
      </p:sp>
      <p:sp>
        <p:nvSpPr>
          <p:cNvPr id="10" name="Content Placeholder 2"/>
          <p:cNvSpPr>
            <a:spLocks noGrp="1"/>
          </p:cNvSpPr>
          <p:nvPr userDrawn="1">
            <p:ph idx="1"/>
          </p:nvPr>
        </p:nvSpPr>
        <p:spPr>
          <a:xfrm>
            <a:off x="457200" y="3230563"/>
            <a:ext cx="8229600" cy="2698768"/>
          </a:xfrm>
        </p:spPr>
        <p:txBody>
          <a:bodyPr/>
          <a:lstStyle/>
          <a:p>
            <a:pPr lvl="0"/>
            <a:r>
              <a:rPr lang="en-US">
                <a:latin typeface="Arial"/>
                <a:cs typeface="Arial"/>
              </a:rPr>
              <a:t>Click to edit Master text styles</a:t>
            </a:r>
          </a:p>
        </p:txBody>
      </p:sp>
      <p:sp>
        <p:nvSpPr>
          <p:cNvPr id="11" name="Title 1"/>
          <p:cNvSpPr>
            <a:spLocks noGrp="1"/>
          </p:cNvSpPr>
          <p:nvPr userDrawn="1">
            <p:ph type="title" hasCustomPrompt="1"/>
          </p:nvPr>
        </p:nvSpPr>
        <p:spPr>
          <a:xfrm>
            <a:off x="457200" y="1905000"/>
            <a:ext cx="8229600" cy="1143000"/>
          </a:xfrm>
        </p:spPr>
        <p:txBody>
          <a:bodyPr>
            <a:normAutofit/>
          </a:bodyPr>
          <a:lstStyle>
            <a:lvl1pPr algn="l" defTabSz="914400" rtl="0" eaLnBrk="1" latinLnBrk="0" hangingPunct="1">
              <a:spcBef>
                <a:spcPct val="0"/>
              </a:spcBef>
              <a:buNone/>
              <a:defRPr lang="en-US" sz="4200" b="1" kern="1200" spc="-150" dirty="0">
                <a:solidFill>
                  <a:srgbClr val="4E5590"/>
                </a:solidFill>
                <a:latin typeface="Arial Bold" pitchFamily="34" charset="0"/>
                <a:ea typeface="+mn-ea"/>
                <a:cs typeface="Arial Bold" pitchFamily="34" charset="0"/>
              </a:defRPr>
            </a:lvl1pPr>
          </a:lstStyle>
          <a:p>
            <a:pPr algn="l"/>
            <a:r>
              <a:rPr lang="en-US" b="1" spc="-150" dirty="0">
                <a:solidFill>
                  <a:srgbClr val="4E5590"/>
                </a:solidFill>
                <a:latin typeface="Arial"/>
                <a:cs typeface="Arial"/>
              </a:rPr>
              <a:t>Type heading here</a:t>
            </a:r>
          </a:p>
        </p:txBody>
      </p:sp>
      <p:pic>
        <p:nvPicPr>
          <p:cNvPr id="12" name="Picture 11"/>
          <p:cNvPicPr>
            <a:picLocks noChangeAspect="1"/>
          </p:cNvPicPr>
          <p:nvPr userDrawn="1"/>
        </p:nvPicPr>
        <p:blipFill>
          <a:blip r:embed="rId2" cstate="print"/>
          <a:stretch>
            <a:fillRect/>
          </a:stretch>
        </p:blipFill>
        <p:spPr>
          <a:xfrm>
            <a:off x="4067944" y="-603448"/>
            <a:ext cx="7254243" cy="9842500"/>
          </a:xfrm>
          <a:prstGeom prst="rect">
            <a:avLst/>
          </a:prstGeom>
        </p:spPr>
      </p:pic>
      <p:pic>
        <p:nvPicPr>
          <p:cNvPr id="13" name="Picture 12" descr="CSP MASTER LOGO cmyk.eps"/>
          <p:cNvPicPr>
            <a:picLocks noChangeAspect="1"/>
          </p:cNvPicPr>
          <p:nvPr userDrawn="1"/>
        </p:nvPicPr>
        <p:blipFill>
          <a:blip r:embed="rId3" cstate="print"/>
          <a:stretch>
            <a:fillRect/>
          </a:stretch>
        </p:blipFill>
        <p:spPr>
          <a:xfrm>
            <a:off x="228600" y="152400"/>
            <a:ext cx="1600200" cy="927075"/>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2 Columns Left H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D1F9F-C6EC-B848-A93F-DDD845C53DCB}"/>
              </a:ext>
            </a:extLst>
          </p:cNvPr>
          <p:cNvSpPr>
            <a:spLocks noGrp="1"/>
          </p:cNvSpPr>
          <p:nvPr>
            <p:ph type="title" hasCustomPrompt="1"/>
          </p:nvPr>
        </p:nvSpPr>
        <p:spPr>
          <a:xfrm>
            <a:off x="258873" y="556902"/>
            <a:ext cx="8603727" cy="504000"/>
          </a:xfrm>
        </p:spPr>
        <p:txBody>
          <a:bodyPr/>
          <a:lstStyle>
            <a:lvl1pPr>
              <a:defRPr/>
            </a:lvl1pPr>
          </a:lstStyle>
          <a:p>
            <a:r>
              <a:rPr lang="en-GB" noProof="0" dirty="0"/>
              <a:t>Click to edit title of slide</a:t>
            </a:r>
          </a:p>
        </p:txBody>
      </p:sp>
      <p:sp>
        <p:nvSpPr>
          <p:cNvPr id="3" name="Content Placeholder 2">
            <a:extLst>
              <a:ext uri="{FF2B5EF4-FFF2-40B4-BE49-F238E27FC236}">
                <a16:creationId xmlns:a16="http://schemas.microsoft.com/office/drawing/2014/main" id="{89D7B397-8663-3A48-AD9C-349EE7D16D2A}"/>
              </a:ext>
            </a:extLst>
          </p:cNvPr>
          <p:cNvSpPr>
            <a:spLocks noGrp="1"/>
          </p:cNvSpPr>
          <p:nvPr>
            <p:ph sz="half" idx="1"/>
          </p:nvPr>
        </p:nvSpPr>
        <p:spPr>
          <a:xfrm>
            <a:off x="270001" y="1808018"/>
            <a:ext cx="4236516" cy="4335608"/>
          </a:xfrm>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Chart Placeholder 8">
            <a:extLst>
              <a:ext uri="{FF2B5EF4-FFF2-40B4-BE49-F238E27FC236}">
                <a16:creationId xmlns:a16="http://schemas.microsoft.com/office/drawing/2014/main" id="{C87945EA-7622-41C2-8FD2-67CFD8396DB0}"/>
              </a:ext>
            </a:extLst>
          </p:cNvPr>
          <p:cNvSpPr>
            <a:spLocks noGrp="1"/>
          </p:cNvSpPr>
          <p:nvPr>
            <p:ph type="chart" sz="quarter" idx="14"/>
          </p:nvPr>
        </p:nvSpPr>
        <p:spPr>
          <a:xfrm>
            <a:off x="4661298" y="1808163"/>
            <a:ext cx="4212431" cy="4337812"/>
          </a:xfrm>
        </p:spPr>
        <p:txBody>
          <a:bodyPr/>
          <a:lstStyle/>
          <a:p>
            <a:r>
              <a:rPr lang="en-GB" noProof="0" dirty="0"/>
              <a:t>Click icon to add chart</a:t>
            </a:r>
          </a:p>
        </p:txBody>
      </p:sp>
      <p:sp>
        <p:nvSpPr>
          <p:cNvPr id="10" name="Text Placeholder 6">
            <a:extLst>
              <a:ext uri="{FF2B5EF4-FFF2-40B4-BE49-F238E27FC236}">
                <a16:creationId xmlns:a16="http://schemas.microsoft.com/office/drawing/2014/main" id="{B1998156-13D7-45B8-84F2-EF3B7AE04CFF}"/>
              </a:ext>
            </a:extLst>
          </p:cNvPr>
          <p:cNvSpPr>
            <a:spLocks noGrp="1"/>
          </p:cNvSpPr>
          <p:nvPr>
            <p:ph type="body" sz="quarter" idx="15"/>
          </p:nvPr>
        </p:nvSpPr>
        <p:spPr>
          <a:xfrm>
            <a:off x="268416" y="1216856"/>
            <a:ext cx="8603457" cy="409128"/>
          </a:xfrm>
        </p:spPr>
        <p:txBody>
          <a:bodyPr/>
          <a:lstStyle>
            <a:lvl1pPr marL="0" indent="0">
              <a:spcBef>
                <a:spcPts val="0"/>
              </a:spcBef>
              <a:buNone/>
              <a:defRPr sz="1796">
                <a:solidFill>
                  <a:schemeClr val="bg2"/>
                </a:solidFill>
              </a:defRPr>
            </a:lvl1pPr>
          </a:lstStyle>
          <a:p>
            <a:pPr lvl="0"/>
            <a:r>
              <a:rPr lang="en-GB" dirty="0"/>
              <a:t>Click to edit Master text styles</a:t>
            </a:r>
          </a:p>
        </p:txBody>
      </p:sp>
    </p:spTree>
    <p:extLst>
      <p:ext uri="{BB962C8B-B14F-4D97-AF65-F5344CB8AC3E}">
        <p14:creationId xmlns:p14="http://schemas.microsoft.com/office/powerpoint/2010/main" val="1098297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defTabSz="687172" eaLnBrk="0" fontAlgn="base" hangingPunct="0">
              <a:spcBef>
                <a:spcPct val="0"/>
              </a:spcBef>
              <a:spcAft>
                <a:spcPct val="0"/>
              </a:spcAft>
            </a:pPr>
            <a:fld id="{37C4E367-9A94-4F02-9A3B-944F8C3928F3}" type="datetimeFigureOut">
              <a:rPr lang="en-GB" sz="1202" i="1" smtClean="0">
                <a:solidFill>
                  <a:srgbClr val="000000"/>
                </a:solidFill>
                <a:latin typeface="Arial" pitchFamily="34" charset="0"/>
              </a:rPr>
              <a:pPr defTabSz="687172" eaLnBrk="0" fontAlgn="base" hangingPunct="0">
                <a:spcBef>
                  <a:spcPct val="0"/>
                </a:spcBef>
                <a:spcAft>
                  <a:spcPct val="0"/>
                </a:spcAft>
              </a:pPr>
              <a:t>08/07/2024</a:t>
            </a:fld>
            <a:endParaRPr lang="en-GB" sz="1202" i="1">
              <a:solidFill>
                <a:srgbClr val="000000"/>
              </a:solidFill>
              <a:latin typeface="Arial" pitchFamily="34" charset="0"/>
            </a:endParaRPr>
          </a:p>
        </p:txBody>
      </p:sp>
      <p:sp>
        <p:nvSpPr>
          <p:cNvPr id="4" name="Footer Placeholder 3"/>
          <p:cNvSpPr>
            <a:spLocks noGrp="1"/>
          </p:cNvSpPr>
          <p:nvPr>
            <p:ph type="ftr" sz="quarter" idx="11"/>
          </p:nvPr>
        </p:nvSpPr>
        <p:spPr/>
        <p:txBody>
          <a:bodyPr/>
          <a:lstStyle/>
          <a:p>
            <a:pPr defTabSz="687172" eaLnBrk="0" fontAlgn="base" hangingPunct="0">
              <a:spcBef>
                <a:spcPct val="0"/>
              </a:spcBef>
              <a:spcAft>
                <a:spcPct val="0"/>
              </a:spcAft>
            </a:pPr>
            <a:endParaRPr lang="en-GB" sz="1202" i="1">
              <a:solidFill>
                <a:srgbClr val="000000"/>
              </a:solidFill>
              <a:latin typeface="Arial" pitchFamily="34" charset="0"/>
            </a:endParaRPr>
          </a:p>
        </p:txBody>
      </p:sp>
      <p:sp>
        <p:nvSpPr>
          <p:cNvPr id="5" name="Slide Number Placeholder 4"/>
          <p:cNvSpPr>
            <a:spLocks noGrp="1"/>
          </p:cNvSpPr>
          <p:nvPr>
            <p:ph type="sldNum" sz="quarter" idx="12"/>
          </p:nvPr>
        </p:nvSpPr>
        <p:spPr/>
        <p:txBody>
          <a:bodyPr/>
          <a:lstStyle/>
          <a:p>
            <a:pPr defTabSz="687172" eaLnBrk="0" fontAlgn="base" hangingPunct="0">
              <a:spcBef>
                <a:spcPct val="0"/>
              </a:spcBef>
              <a:spcAft>
                <a:spcPct val="0"/>
              </a:spcAft>
            </a:pPr>
            <a:fld id="{8115A0B3-F177-4F1B-A4ED-430E518E42E2}" type="slidenum">
              <a:rPr lang="en-GB" smtClean="0">
                <a:solidFill>
                  <a:srgbClr val="002F6C"/>
                </a:solidFill>
                <a:latin typeface="Arial" pitchFamily="34" charset="0"/>
              </a:rPr>
              <a:pPr defTabSz="687172" eaLnBrk="0" fontAlgn="base" hangingPunct="0">
                <a:spcBef>
                  <a:spcPct val="0"/>
                </a:spcBef>
                <a:spcAft>
                  <a:spcPct val="0"/>
                </a:spcAft>
              </a:pPr>
              <a:t>‹#›</a:t>
            </a:fld>
            <a:endParaRPr lang="en-GB">
              <a:solidFill>
                <a:srgbClr val="002F6C"/>
              </a:solidFill>
              <a:latin typeface="Arial" pitchFamily="34" charset="0"/>
            </a:endParaRPr>
          </a:p>
        </p:txBody>
      </p:sp>
    </p:spTree>
    <p:extLst>
      <p:ext uri="{BB962C8B-B14F-4D97-AF65-F5344CB8AC3E}">
        <p14:creationId xmlns:p14="http://schemas.microsoft.com/office/powerpoint/2010/main" val="15062685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Welcome">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DC932D9C-D40F-22DD-1AA4-A4228A5E50F6}"/>
              </a:ext>
            </a:extLst>
          </p:cNvPr>
          <p:cNvSpPr txBox="1">
            <a:spLocks/>
          </p:cNvSpPr>
          <p:nvPr userDrawn="1"/>
        </p:nvSpPr>
        <p:spPr>
          <a:xfrm>
            <a:off x="409964" y="927450"/>
            <a:ext cx="8324073" cy="1907163"/>
          </a:xfrm>
          <a:prstGeom prst="rect">
            <a:avLst/>
          </a:prstGeom>
        </p:spPr>
        <p:txBody>
          <a:bodyPr anchor="t"/>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9000" b="1" dirty="0">
                <a:solidFill>
                  <a:srgbClr val="E14257"/>
                </a:solidFill>
                <a:latin typeface="Arial" panose="020B0604020202020204" pitchFamily="34" charset="0"/>
                <a:cs typeface="Arial" panose="020B0604020202020204" pitchFamily="34" charset="0"/>
              </a:rPr>
              <a:t>WELCOME</a:t>
            </a:r>
          </a:p>
        </p:txBody>
      </p:sp>
      <p:pic>
        <p:nvPicPr>
          <p:cNvPr id="2" name="Grafik 1">
            <a:extLst>
              <a:ext uri="{FF2B5EF4-FFF2-40B4-BE49-F238E27FC236}">
                <a16:creationId xmlns:a16="http://schemas.microsoft.com/office/drawing/2014/main" id="{EC1686FD-F278-A54A-47C9-C9CDCD67081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4624" t="3784" r="34716" b="61153"/>
          <a:stretch/>
        </p:blipFill>
        <p:spPr>
          <a:xfrm>
            <a:off x="7558937" y="885753"/>
            <a:ext cx="1207248" cy="1300834"/>
          </a:xfrm>
          <a:prstGeom prst="rect">
            <a:avLst/>
          </a:prstGeom>
        </p:spPr>
      </p:pic>
      <p:pic>
        <p:nvPicPr>
          <p:cNvPr id="3" name="Grafik 2" descr="Ein Bild, das Text, Schrift, Logo, Grafiken enthält.&#10;&#10;Automatisch generierte Beschreibung">
            <a:extLst>
              <a:ext uri="{FF2B5EF4-FFF2-40B4-BE49-F238E27FC236}">
                <a16:creationId xmlns:a16="http://schemas.microsoft.com/office/drawing/2014/main" id="{A0AC2528-D699-7547-5396-D97C85DCCD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70455" y="2763443"/>
            <a:ext cx="1362780" cy="470153"/>
          </a:xfrm>
          <a:prstGeom prst="rect">
            <a:avLst/>
          </a:prstGeom>
        </p:spPr>
      </p:pic>
      <p:pic>
        <p:nvPicPr>
          <p:cNvPr id="11" name="Grafik 10" descr="Ein Bild, das Symbol enthält.&#10;&#10;Automatisch generierte Beschreibung">
            <a:extLst>
              <a:ext uri="{FF2B5EF4-FFF2-40B4-BE49-F238E27FC236}">
                <a16:creationId xmlns:a16="http://schemas.microsoft.com/office/drawing/2014/main" id="{F0DAB07A-6D02-C695-55D8-85E93D1401C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71171" y="3905928"/>
            <a:ext cx="1219200" cy="774700"/>
          </a:xfrm>
          <a:prstGeom prst="rect">
            <a:avLst/>
          </a:prstGeom>
        </p:spPr>
      </p:pic>
      <p:pic>
        <p:nvPicPr>
          <p:cNvPr id="15" name="Grafik 14" descr="Ein Bild, das Text, Schrift, Grafiken, Typografie enthält.&#10;&#10;Automatisch generierte Beschreibung">
            <a:extLst>
              <a:ext uri="{FF2B5EF4-FFF2-40B4-BE49-F238E27FC236}">
                <a16:creationId xmlns:a16="http://schemas.microsoft.com/office/drawing/2014/main" id="{4A80407B-4003-B4C9-3B97-117DDF9FD2F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97694" y="2895522"/>
            <a:ext cx="4709754" cy="2776616"/>
          </a:xfrm>
          <a:prstGeom prst="rect">
            <a:avLst/>
          </a:prstGeom>
        </p:spPr>
      </p:pic>
      <p:pic>
        <p:nvPicPr>
          <p:cNvPr id="6" name="Grafik 5" descr="Ein Bild, das Schrift, Screenshot, Grafiken, Schwarz enthält.&#10;&#10;Automatisch generierte Beschreibung">
            <a:extLst>
              <a:ext uri="{FF2B5EF4-FFF2-40B4-BE49-F238E27FC236}">
                <a16:creationId xmlns:a16="http://schemas.microsoft.com/office/drawing/2014/main" id="{B65F1120-D2DE-A00E-2DA4-A5BC19A5578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616052" y="5225069"/>
            <a:ext cx="1031458" cy="818618"/>
          </a:xfrm>
          <a:prstGeom prst="rect">
            <a:avLst/>
          </a:prstGeom>
        </p:spPr>
      </p:pic>
    </p:spTree>
    <p:extLst>
      <p:ext uri="{BB962C8B-B14F-4D97-AF65-F5344CB8AC3E}">
        <p14:creationId xmlns:p14="http://schemas.microsoft.com/office/powerpoint/2010/main" val="25465930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Presentation_Title">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7DE03AAB-FFB8-AD53-A675-88901FA12591}"/>
              </a:ext>
            </a:extLst>
          </p:cNvPr>
          <p:cNvSpPr>
            <a:spLocks noGrp="1"/>
          </p:cNvSpPr>
          <p:nvPr>
            <p:ph type="body" sz="quarter" idx="10" hasCustomPrompt="1"/>
          </p:nvPr>
        </p:nvSpPr>
        <p:spPr>
          <a:xfrm>
            <a:off x="431006" y="658913"/>
            <a:ext cx="8281988" cy="2967037"/>
          </a:xfrm>
          <a:prstGeom prst="rect">
            <a:avLst/>
          </a:prstGeom>
        </p:spPr>
        <p:txBody>
          <a:bodyPr/>
          <a:lstStyle>
            <a:lvl1pPr marL="0" indent="0" algn="ctr">
              <a:buNone/>
              <a:defRPr sz="4500" b="1">
                <a:solidFill>
                  <a:srgbClr val="002F87"/>
                </a:solidFill>
                <a:latin typeface="Arial" panose="020B0604020202020204" pitchFamily="34" charset="0"/>
                <a:cs typeface="Arial" panose="020B0604020202020204" pitchFamily="34" charset="0"/>
              </a:defRPr>
            </a:lvl1pPr>
            <a:lvl2pPr>
              <a:defRPr>
                <a:solidFill>
                  <a:srgbClr val="002F87"/>
                </a:solidFill>
              </a:defRPr>
            </a:lvl2pPr>
            <a:lvl3pPr>
              <a:defRPr>
                <a:solidFill>
                  <a:srgbClr val="002F87"/>
                </a:solidFill>
              </a:defRPr>
            </a:lvl3pPr>
            <a:lvl4pPr>
              <a:defRPr>
                <a:solidFill>
                  <a:srgbClr val="002F87"/>
                </a:solidFill>
              </a:defRPr>
            </a:lvl4pPr>
            <a:lvl5pPr>
              <a:defRPr>
                <a:solidFill>
                  <a:srgbClr val="002F87"/>
                </a:solidFill>
              </a:defRPr>
            </a:lvl5pPr>
          </a:lstStyle>
          <a:p>
            <a:r>
              <a:rPr lang="de-DE" b="1" dirty="0">
                <a:solidFill>
                  <a:srgbClr val="002F87"/>
                </a:solidFill>
                <a:latin typeface="Arial" panose="020B0604020202020204" pitchFamily="34" charset="0"/>
                <a:cs typeface="Arial" panose="020B0604020202020204" pitchFamily="34" charset="0"/>
              </a:rPr>
              <a:t>Title </a:t>
            </a:r>
            <a:r>
              <a:rPr lang="de-DE" b="1" dirty="0" err="1">
                <a:solidFill>
                  <a:srgbClr val="002F87"/>
                </a:solidFill>
                <a:latin typeface="Arial" panose="020B0604020202020204" pitchFamily="34" charset="0"/>
                <a:cs typeface="Arial" panose="020B0604020202020204" pitchFamily="34" charset="0"/>
              </a:rPr>
              <a:t>of</a:t>
            </a:r>
            <a:r>
              <a:rPr lang="de-DE" b="1" dirty="0">
                <a:solidFill>
                  <a:srgbClr val="002F87"/>
                </a:solidFill>
                <a:latin typeface="Arial" panose="020B0604020202020204" pitchFamily="34" charset="0"/>
                <a:cs typeface="Arial" panose="020B0604020202020204" pitchFamily="34" charset="0"/>
              </a:rPr>
              <a:t> </a:t>
            </a:r>
            <a:r>
              <a:rPr lang="de-DE" b="1" dirty="0" err="1">
                <a:solidFill>
                  <a:srgbClr val="002F87"/>
                </a:solidFill>
                <a:latin typeface="Arial" panose="020B0604020202020204" pitchFamily="34" charset="0"/>
                <a:cs typeface="Arial" panose="020B0604020202020204" pitchFamily="34" charset="0"/>
              </a:rPr>
              <a:t>presentation</a:t>
            </a:r>
            <a:r>
              <a:rPr lang="de-DE" b="1" dirty="0">
                <a:solidFill>
                  <a:srgbClr val="002F87"/>
                </a:solidFill>
                <a:latin typeface="Arial" panose="020B0604020202020204" pitchFamily="34" charset="0"/>
                <a:cs typeface="Arial" panose="020B0604020202020204" pitchFamily="34" charset="0"/>
              </a:rPr>
              <a:t>, Arial </a:t>
            </a:r>
            <a:r>
              <a:rPr lang="de-DE" b="1" dirty="0" err="1">
                <a:solidFill>
                  <a:srgbClr val="002F87"/>
                </a:solidFill>
                <a:latin typeface="Arial" panose="020B0604020202020204" pitchFamily="34" charset="0"/>
                <a:cs typeface="Arial" panose="020B0604020202020204" pitchFamily="34" charset="0"/>
              </a:rPr>
              <a:t>bold</a:t>
            </a:r>
            <a:r>
              <a:rPr lang="de-DE" b="1" dirty="0">
                <a:solidFill>
                  <a:srgbClr val="002F87"/>
                </a:solidFill>
                <a:latin typeface="Arial" panose="020B0604020202020204" pitchFamily="34" charset="0"/>
                <a:cs typeface="Arial" panose="020B0604020202020204" pitchFamily="34" charset="0"/>
              </a:rPr>
              <a:t> 60 </a:t>
            </a:r>
            <a:r>
              <a:rPr lang="de-DE" b="1" dirty="0" err="1">
                <a:solidFill>
                  <a:srgbClr val="002F87"/>
                </a:solidFill>
                <a:latin typeface="Arial" panose="020B0604020202020204" pitchFamily="34" charset="0"/>
                <a:cs typeface="Arial" panose="020B0604020202020204" pitchFamily="34" charset="0"/>
              </a:rPr>
              <a:t>pt</a:t>
            </a:r>
            <a:r>
              <a:rPr lang="de-DE" b="1" dirty="0">
                <a:solidFill>
                  <a:srgbClr val="002F87"/>
                </a:solidFill>
                <a:latin typeface="Arial" panose="020B0604020202020204" pitchFamily="34" charset="0"/>
                <a:cs typeface="Arial" panose="020B0604020202020204" pitchFamily="34" charset="0"/>
              </a:rPr>
              <a:t>, max. </a:t>
            </a:r>
            <a:r>
              <a:rPr lang="de-DE" b="1" dirty="0" err="1">
                <a:solidFill>
                  <a:srgbClr val="002F87"/>
                </a:solidFill>
                <a:latin typeface="Arial" panose="020B0604020202020204" pitchFamily="34" charset="0"/>
                <a:cs typeface="Arial" panose="020B0604020202020204" pitchFamily="34" charset="0"/>
              </a:rPr>
              <a:t>length</a:t>
            </a:r>
            <a:r>
              <a:rPr lang="de-DE" b="1" dirty="0">
                <a:solidFill>
                  <a:srgbClr val="002F87"/>
                </a:solidFill>
                <a:latin typeface="Arial" panose="020B0604020202020204" pitchFamily="34" charset="0"/>
                <a:cs typeface="Arial" panose="020B0604020202020204" pitchFamily="34" charset="0"/>
              </a:rPr>
              <a:t>: </a:t>
            </a:r>
            <a:br>
              <a:rPr lang="de-DE" b="1" dirty="0">
                <a:solidFill>
                  <a:srgbClr val="002F87"/>
                </a:solidFill>
                <a:latin typeface="Arial" panose="020B0604020202020204" pitchFamily="34" charset="0"/>
                <a:cs typeface="Arial" panose="020B0604020202020204" pitchFamily="34" charset="0"/>
              </a:rPr>
            </a:br>
            <a:r>
              <a:rPr lang="de-DE" b="1" dirty="0">
                <a:solidFill>
                  <a:srgbClr val="002F87"/>
                </a:solidFill>
                <a:latin typeface="Arial" panose="020B0604020202020204" pitchFamily="34" charset="0"/>
                <a:cs typeface="Arial" panose="020B0604020202020204" pitchFamily="34" charset="0"/>
              </a:rPr>
              <a:t>3 </a:t>
            </a:r>
            <a:r>
              <a:rPr lang="de-DE" b="1" dirty="0" err="1">
                <a:solidFill>
                  <a:srgbClr val="002F87"/>
                </a:solidFill>
                <a:latin typeface="Arial" panose="020B0604020202020204" pitchFamily="34" charset="0"/>
                <a:cs typeface="Arial" panose="020B0604020202020204" pitchFamily="34" charset="0"/>
              </a:rPr>
              <a:t>lines</a:t>
            </a:r>
            <a:endParaRPr lang="de-DE" b="1" dirty="0">
              <a:solidFill>
                <a:srgbClr val="002F87"/>
              </a:solidFill>
              <a:latin typeface="Arial" panose="020B0604020202020204" pitchFamily="34" charset="0"/>
              <a:cs typeface="Arial" panose="020B0604020202020204" pitchFamily="34" charset="0"/>
            </a:endParaRPr>
          </a:p>
        </p:txBody>
      </p:sp>
      <p:sp>
        <p:nvSpPr>
          <p:cNvPr id="11" name="Textplatzhalter 10">
            <a:extLst>
              <a:ext uri="{FF2B5EF4-FFF2-40B4-BE49-F238E27FC236}">
                <a16:creationId xmlns:a16="http://schemas.microsoft.com/office/drawing/2014/main" id="{AA64736E-24AC-C44E-C843-57A82EA63992}"/>
              </a:ext>
            </a:extLst>
          </p:cNvPr>
          <p:cNvSpPr>
            <a:spLocks noGrp="1"/>
          </p:cNvSpPr>
          <p:nvPr>
            <p:ph type="body" sz="quarter" idx="11" hasCustomPrompt="1"/>
          </p:nvPr>
        </p:nvSpPr>
        <p:spPr>
          <a:xfrm>
            <a:off x="431006" y="3954307"/>
            <a:ext cx="8281988" cy="928688"/>
          </a:xfrm>
          <a:prstGeom prst="rect">
            <a:avLst/>
          </a:prstGeom>
        </p:spPr>
        <p:txBody>
          <a:bodyPr/>
          <a:lstStyle>
            <a:lvl1pPr marL="0" indent="0" algn="ctr">
              <a:buNone/>
              <a:defRPr sz="1875">
                <a:latin typeface="Arial" panose="020B0604020202020204" pitchFamily="34" charset="0"/>
                <a:cs typeface="Arial" panose="020B0604020202020204" pitchFamily="34" charset="0"/>
              </a:defRPr>
            </a:lvl1pPr>
          </a:lstStyle>
          <a:p>
            <a:pPr lvl="0"/>
            <a:r>
              <a:rPr lang="de-DE" dirty="0"/>
              <a:t>Name and </a:t>
            </a:r>
            <a:r>
              <a:rPr lang="de-DE" dirty="0" err="1"/>
              <a:t>affiliation</a:t>
            </a:r>
            <a:r>
              <a:rPr lang="de-DE" dirty="0"/>
              <a:t>, </a:t>
            </a:r>
            <a:r>
              <a:rPr lang="de-DE" dirty="0" err="1"/>
              <a:t>further</a:t>
            </a:r>
            <a:r>
              <a:rPr lang="de-DE" dirty="0"/>
              <a:t> </a:t>
            </a:r>
            <a:r>
              <a:rPr lang="de-DE" dirty="0" err="1"/>
              <a:t>informations</a:t>
            </a:r>
            <a:r>
              <a:rPr lang="de-DE" dirty="0"/>
              <a:t> (max. 2 </a:t>
            </a:r>
            <a:r>
              <a:rPr lang="de-DE" dirty="0" err="1"/>
              <a:t>lines</a:t>
            </a:r>
            <a:r>
              <a:rPr lang="de-DE" dirty="0"/>
              <a:t>), Arial 25 </a:t>
            </a:r>
            <a:r>
              <a:rPr lang="de-DE" dirty="0" err="1"/>
              <a:t>pt</a:t>
            </a:r>
            <a:endParaRPr lang="de-DE" dirty="0"/>
          </a:p>
        </p:txBody>
      </p:sp>
      <p:pic>
        <p:nvPicPr>
          <p:cNvPr id="3" name="Grafik 2" descr="Ein Bild, das Text, Schrift, Grafiken, Typografie enthält.&#10;&#10;Automatisch generierte Beschreibung">
            <a:extLst>
              <a:ext uri="{FF2B5EF4-FFF2-40B4-BE49-F238E27FC236}">
                <a16:creationId xmlns:a16="http://schemas.microsoft.com/office/drawing/2014/main" id="{722D61CC-2BA7-7046-B0E9-7A8CEB20E5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0291" y="5438697"/>
            <a:ext cx="1679972" cy="990421"/>
          </a:xfrm>
          <a:prstGeom prst="rect">
            <a:avLst/>
          </a:prstGeom>
        </p:spPr>
      </p:pic>
    </p:spTree>
    <p:extLst>
      <p:ext uri="{BB962C8B-B14F-4D97-AF65-F5344CB8AC3E}">
        <p14:creationId xmlns:p14="http://schemas.microsoft.com/office/powerpoint/2010/main" val="40657206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Title_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E1C222-30EC-0FE5-7F52-F1F2268C3CAD}"/>
              </a:ext>
            </a:extLst>
          </p:cNvPr>
          <p:cNvSpPr>
            <a:spLocks noGrp="1"/>
          </p:cNvSpPr>
          <p:nvPr>
            <p:ph type="title" hasCustomPrompt="1"/>
          </p:nvPr>
        </p:nvSpPr>
        <p:spPr>
          <a:xfrm>
            <a:off x="452005" y="587761"/>
            <a:ext cx="7886700" cy="633045"/>
          </a:xfrm>
          <a:prstGeom prst="rect">
            <a:avLst/>
          </a:prstGeom>
        </p:spPr>
        <p:txBody>
          <a:bodyPr/>
          <a:lstStyle>
            <a:lvl1pPr>
              <a:defRPr sz="3000" b="1">
                <a:solidFill>
                  <a:srgbClr val="002F87"/>
                </a:solidFill>
                <a:latin typeface="Arial" panose="020B0604020202020204" pitchFamily="34" charset="0"/>
                <a:cs typeface="Arial" panose="020B0604020202020204" pitchFamily="34" charset="0"/>
              </a:defRPr>
            </a:lvl1pPr>
          </a:lstStyle>
          <a:p>
            <a:r>
              <a:rPr lang="de-DE" dirty="0"/>
              <a:t>Arial </a:t>
            </a:r>
            <a:r>
              <a:rPr lang="de-DE" dirty="0" err="1"/>
              <a:t>bold</a:t>
            </a:r>
            <a:r>
              <a:rPr lang="de-DE" dirty="0"/>
              <a:t> 40 </a:t>
            </a:r>
            <a:r>
              <a:rPr lang="de-DE" dirty="0" err="1"/>
              <a:t>pt</a:t>
            </a:r>
            <a:r>
              <a:rPr lang="de-DE" dirty="0"/>
              <a:t>, max. 2 </a:t>
            </a:r>
            <a:r>
              <a:rPr lang="de-DE" dirty="0" err="1"/>
              <a:t>lines</a:t>
            </a:r>
            <a:endParaRPr lang="de-DE" dirty="0"/>
          </a:p>
        </p:txBody>
      </p:sp>
      <p:sp>
        <p:nvSpPr>
          <p:cNvPr id="8" name="Textplatzhalter 7">
            <a:extLst>
              <a:ext uri="{FF2B5EF4-FFF2-40B4-BE49-F238E27FC236}">
                <a16:creationId xmlns:a16="http://schemas.microsoft.com/office/drawing/2014/main" id="{9453350E-2D46-E444-E05A-58D19D0F0A3E}"/>
              </a:ext>
            </a:extLst>
          </p:cNvPr>
          <p:cNvSpPr>
            <a:spLocks noGrp="1"/>
          </p:cNvSpPr>
          <p:nvPr>
            <p:ph type="body" sz="quarter" idx="10" hasCustomPrompt="1"/>
          </p:nvPr>
        </p:nvSpPr>
        <p:spPr>
          <a:xfrm>
            <a:off x="452437" y="2417835"/>
            <a:ext cx="7886267" cy="2022330"/>
          </a:xfrm>
          <a:prstGeom prst="rect">
            <a:avLst/>
          </a:prstGeom>
        </p:spPr>
        <p:txBody>
          <a:bodyPr/>
          <a:lstStyle>
            <a:lvl1pPr marL="240506" indent="-240506">
              <a:buClr>
                <a:srgbClr val="002F87"/>
              </a:buClr>
              <a:buSzPct val="120000"/>
              <a:buFont typeface="Arial" panose="020B0604020202020204" pitchFamily="34" charset="0"/>
              <a:buChar char="•"/>
              <a:tabLst/>
              <a:defRPr>
                <a:solidFill>
                  <a:schemeClr val="tx1"/>
                </a:solidFill>
                <a:latin typeface="Arial" panose="020B0604020202020204" pitchFamily="34" charset="0"/>
                <a:cs typeface="Arial" panose="020B0604020202020204" pitchFamily="34" charset="0"/>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de-DE" dirty="0"/>
              <a:t>Text</a:t>
            </a:r>
          </a:p>
          <a:p>
            <a:pPr lvl="0"/>
            <a:r>
              <a:rPr lang="de-DE" dirty="0"/>
              <a:t>Text</a:t>
            </a:r>
          </a:p>
          <a:p>
            <a:pPr lvl="0"/>
            <a:endParaRPr lang="de-DE" dirty="0"/>
          </a:p>
          <a:p>
            <a:pPr lvl="0"/>
            <a:endParaRPr lang="de-DE" dirty="0"/>
          </a:p>
        </p:txBody>
      </p:sp>
      <p:sp>
        <p:nvSpPr>
          <p:cNvPr id="12" name="Textplatzhalter 11">
            <a:extLst>
              <a:ext uri="{FF2B5EF4-FFF2-40B4-BE49-F238E27FC236}">
                <a16:creationId xmlns:a16="http://schemas.microsoft.com/office/drawing/2014/main" id="{31142359-1195-0F3D-FBB3-578EB34F71A3}"/>
              </a:ext>
            </a:extLst>
          </p:cNvPr>
          <p:cNvSpPr>
            <a:spLocks noGrp="1"/>
          </p:cNvSpPr>
          <p:nvPr>
            <p:ph type="body" sz="quarter" idx="11" hasCustomPrompt="1"/>
          </p:nvPr>
        </p:nvSpPr>
        <p:spPr>
          <a:xfrm>
            <a:off x="441887" y="1502798"/>
            <a:ext cx="7886700" cy="633044"/>
          </a:xfrm>
          <a:prstGeom prst="rect">
            <a:avLst/>
          </a:prstGeom>
        </p:spPr>
        <p:txBody>
          <a:bodyPr/>
          <a:lstStyle>
            <a:lvl1pPr marL="0" indent="0">
              <a:buNone/>
              <a:defRPr sz="2250" b="1">
                <a:solidFill>
                  <a:srgbClr val="E14257"/>
                </a:solidFill>
                <a:latin typeface="Arial" panose="020B0604020202020204" pitchFamily="34" charset="0"/>
                <a:cs typeface="Arial" panose="020B0604020202020204" pitchFamily="34" charset="0"/>
              </a:defRPr>
            </a:lvl1pPr>
          </a:lstStyle>
          <a:p>
            <a:pPr lvl="0"/>
            <a:r>
              <a:rPr lang="de-DE" b="1" dirty="0" err="1"/>
              <a:t>Subtitle</a:t>
            </a:r>
            <a:r>
              <a:rPr lang="de-DE" b="1" dirty="0"/>
              <a:t> 30 </a:t>
            </a:r>
            <a:r>
              <a:rPr lang="de-DE" b="1" dirty="0" err="1"/>
              <a:t>pt</a:t>
            </a:r>
            <a:r>
              <a:rPr lang="de-DE" b="1" dirty="0"/>
              <a:t>, max. 1 </a:t>
            </a:r>
            <a:r>
              <a:rPr lang="de-DE" b="1" dirty="0" err="1"/>
              <a:t>line</a:t>
            </a:r>
            <a:endParaRPr lang="de-DE" dirty="0"/>
          </a:p>
        </p:txBody>
      </p:sp>
      <p:pic>
        <p:nvPicPr>
          <p:cNvPr id="4" name="Grafik 3" descr="Ein Bild, das Text, Schrift, Grafiken, Typografie enthält.&#10;&#10;Automatisch generierte Beschreibung">
            <a:extLst>
              <a:ext uri="{FF2B5EF4-FFF2-40B4-BE49-F238E27FC236}">
                <a16:creationId xmlns:a16="http://schemas.microsoft.com/office/drawing/2014/main" id="{9941AE13-3F20-841C-A91B-6DAE8D3C0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0291" y="5438697"/>
            <a:ext cx="1679972" cy="990421"/>
          </a:xfrm>
          <a:prstGeom prst="rect">
            <a:avLst/>
          </a:prstGeom>
        </p:spPr>
      </p:pic>
    </p:spTree>
    <p:extLst>
      <p:ext uri="{BB962C8B-B14F-4D97-AF65-F5344CB8AC3E}">
        <p14:creationId xmlns:p14="http://schemas.microsoft.com/office/powerpoint/2010/main" val="28184113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Title_Content_Image">
    <p:spTree>
      <p:nvGrpSpPr>
        <p:cNvPr id="1" name=""/>
        <p:cNvGrpSpPr/>
        <p:nvPr/>
      </p:nvGrpSpPr>
      <p:grpSpPr>
        <a:xfrm>
          <a:off x="0" y="0"/>
          <a:ext cx="0" cy="0"/>
          <a:chOff x="0" y="0"/>
          <a:chExt cx="0" cy="0"/>
        </a:xfrm>
      </p:grpSpPr>
      <p:sp>
        <p:nvSpPr>
          <p:cNvPr id="9" name="Textplatzhalter 7">
            <a:extLst>
              <a:ext uri="{FF2B5EF4-FFF2-40B4-BE49-F238E27FC236}">
                <a16:creationId xmlns:a16="http://schemas.microsoft.com/office/drawing/2014/main" id="{327B9972-0D5B-34B3-BC54-26B16CFE68ED}"/>
              </a:ext>
            </a:extLst>
          </p:cNvPr>
          <p:cNvSpPr>
            <a:spLocks noGrp="1"/>
          </p:cNvSpPr>
          <p:nvPr>
            <p:ph type="body" sz="quarter" idx="10" hasCustomPrompt="1"/>
          </p:nvPr>
        </p:nvSpPr>
        <p:spPr>
          <a:xfrm>
            <a:off x="452437" y="1690688"/>
            <a:ext cx="4119563" cy="3517900"/>
          </a:xfrm>
          <a:prstGeom prst="rect">
            <a:avLst/>
          </a:prstGeom>
        </p:spPr>
        <p:txBody>
          <a:bodyPr/>
          <a:lstStyle>
            <a:lvl1pPr>
              <a:buClr>
                <a:srgbClr val="002F87"/>
              </a:buClr>
              <a:buSzPct val="120000"/>
              <a:defRPr>
                <a:solidFill>
                  <a:schemeClr val="tx1"/>
                </a:solidFill>
                <a:latin typeface="Arial" panose="020B0604020202020204" pitchFamily="34" charset="0"/>
                <a:cs typeface="Arial" panose="020B0604020202020204" pitchFamily="34" charset="0"/>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de-DE" dirty="0"/>
              <a:t>Bullet </a:t>
            </a:r>
            <a:r>
              <a:rPr lang="de-DE" dirty="0" err="1"/>
              <a:t>point</a:t>
            </a:r>
            <a:endParaRPr lang="de-DE" dirty="0"/>
          </a:p>
          <a:p>
            <a:pPr lvl="0"/>
            <a:endParaRPr lang="de-DE" dirty="0"/>
          </a:p>
        </p:txBody>
      </p:sp>
      <p:sp>
        <p:nvSpPr>
          <p:cNvPr id="11" name="Bildplatzhalter 10">
            <a:extLst>
              <a:ext uri="{FF2B5EF4-FFF2-40B4-BE49-F238E27FC236}">
                <a16:creationId xmlns:a16="http://schemas.microsoft.com/office/drawing/2014/main" id="{41E23264-1C99-17B7-F62F-EE5273C66731}"/>
              </a:ext>
            </a:extLst>
          </p:cNvPr>
          <p:cNvSpPr>
            <a:spLocks noGrp="1"/>
          </p:cNvSpPr>
          <p:nvPr>
            <p:ph type="pic" sz="quarter" idx="11" hasCustomPrompt="1"/>
          </p:nvPr>
        </p:nvSpPr>
        <p:spPr>
          <a:xfrm>
            <a:off x="4666060" y="1690688"/>
            <a:ext cx="3673078" cy="3517900"/>
          </a:xfrm>
          <a:prstGeom prst="rect">
            <a:avLst/>
          </a:prstGeom>
          <a:solidFill>
            <a:schemeClr val="accent1">
              <a:lumMod val="20000"/>
              <a:lumOff val="80000"/>
            </a:schemeClr>
          </a:solidFill>
          <a:ln>
            <a:noFill/>
          </a:ln>
        </p:spPr>
        <p:txBody>
          <a:bodyPr/>
          <a:lstStyle>
            <a:lvl1pPr marL="0" indent="0">
              <a:buNone/>
              <a:defRPr/>
            </a:lvl1pPr>
          </a:lstStyle>
          <a:p>
            <a:r>
              <a:rPr lang="de-DE" dirty="0"/>
              <a:t>Image</a:t>
            </a:r>
          </a:p>
        </p:txBody>
      </p:sp>
      <p:sp>
        <p:nvSpPr>
          <p:cNvPr id="12" name="Titel 1">
            <a:extLst>
              <a:ext uri="{FF2B5EF4-FFF2-40B4-BE49-F238E27FC236}">
                <a16:creationId xmlns:a16="http://schemas.microsoft.com/office/drawing/2014/main" id="{AEB966B5-EF20-744F-EA0D-D1AB4EA4954D}"/>
              </a:ext>
            </a:extLst>
          </p:cNvPr>
          <p:cNvSpPr>
            <a:spLocks noGrp="1"/>
          </p:cNvSpPr>
          <p:nvPr>
            <p:ph type="title" hasCustomPrompt="1"/>
          </p:nvPr>
        </p:nvSpPr>
        <p:spPr>
          <a:xfrm>
            <a:off x="452005" y="587761"/>
            <a:ext cx="7886700" cy="633045"/>
          </a:xfrm>
          <a:prstGeom prst="rect">
            <a:avLst/>
          </a:prstGeom>
        </p:spPr>
        <p:txBody>
          <a:bodyPr/>
          <a:lstStyle>
            <a:lvl1pPr>
              <a:defRPr sz="3000" b="1">
                <a:solidFill>
                  <a:srgbClr val="002F87"/>
                </a:solidFill>
                <a:latin typeface="Arial" panose="020B0604020202020204" pitchFamily="34" charset="0"/>
                <a:cs typeface="Arial" panose="020B0604020202020204" pitchFamily="34" charset="0"/>
              </a:defRPr>
            </a:lvl1pPr>
          </a:lstStyle>
          <a:p>
            <a:r>
              <a:rPr lang="de-DE" dirty="0"/>
              <a:t>Arial </a:t>
            </a:r>
            <a:r>
              <a:rPr lang="de-DE" dirty="0" err="1"/>
              <a:t>bold</a:t>
            </a:r>
            <a:r>
              <a:rPr lang="de-DE" dirty="0"/>
              <a:t> 40 </a:t>
            </a:r>
            <a:r>
              <a:rPr lang="de-DE" dirty="0" err="1"/>
              <a:t>pt</a:t>
            </a:r>
            <a:r>
              <a:rPr lang="de-DE" dirty="0"/>
              <a:t>, max. 2 </a:t>
            </a:r>
            <a:r>
              <a:rPr lang="de-DE" dirty="0" err="1"/>
              <a:t>lines</a:t>
            </a:r>
            <a:endParaRPr lang="de-DE" dirty="0"/>
          </a:p>
        </p:txBody>
      </p:sp>
      <p:pic>
        <p:nvPicPr>
          <p:cNvPr id="3" name="Grafik 2" descr="Ein Bild, das Text, Schrift, Grafiken, Typografie enthält.&#10;&#10;Automatisch generierte Beschreibung">
            <a:extLst>
              <a:ext uri="{FF2B5EF4-FFF2-40B4-BE49-F238E27FC236}">
                <a16:creationId xmlns:a16="http://schemas.microsoft.com/office/drawing/2014/main" id="{15C0C8FC-BC27-2F2F-7F7F-7C3D648E63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0291" y="5438697"/>
            <a:ext cx="1679972" cy="990421"/>
          </a:xfrm>
          <a:prstGeom prst="rect">
            <a:avLst/>
          </a:prstGeom>
        </p:spPr>
      </p:pic>
    </p:spTree>
    <p:extLst>
      <p:ext uri="{BB962C8B-B14F-4D97-AF65-F5344CB8AC3E}">
        <p14:creationId xmlns:p14="http://schemas.microsoft.com/office/powerpoint/2010/main" val="34235896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Split_Content_Text">
    <p:spTree>
      <p:nvGrpSpPr>
        <p:cNvPr id="1" name=""/>
        <p:cNvGrpSpPr/>
        <p:nvPr/>
      </p:nvGrpSpPr>
      <p:grpSpPr>
        <a:xfrm>
          <a:off x="0" y="0"/>
          <a:ext cx="0" cy="0"/>
          <a:chOff x="0" y="0"/>
          <a:chExt cx="0" cy="0"/>
        </a:xfrm>
      </p:grpSpPr>
      <p:sp>
        <p:nvSpPr>
          <p:cNvPr id="4" name="Bildplatzhalter 10">
            <a:extLst>
              <a:ext uri="{FF2B5EF4-FFF2-40B4-BE49-F238E27FC236}">
                <a16:creationId xmlns:a16="http://schemas.microsoft.com/office/drawing/2014/main" id="{86CE1CB9-E49B-1108-D889-CF481BAC29F9}"/>
              </a:ext>
            </a:extLst>
          </p:cNvPr>
          <p:cNvSpPr>
            <a:spLocks noGrp="1"/>
          </p:cNvSpPr>
          <p:nvPr>
            <p:ph type="pic" sz="quarter" idx="11" hasCustomPrompt="1"/>
          </p:nvPr>
        </p:nvSpPr>
        <p:spPr>
          <a:xfrm>
            <a:off x="0" y="0"/>
            <a:ext cx="4572000" cy="6858000"/>
          </a:xfrm>
          <a:prstGeom prst="rect">
            <a:avLst/>
          </a:prstGeom>
          <a:solidFill>
            <a:schemeClr val="accent1">
              <a:lumMod val="20000"/>
              <a:lumOff val="80000"/>
            </a:schemeClr>
          </a:solidFill>
          <a:ln>
            <a:noFill/>
          </a:ln>
        </p:spPr>
        <p:txBody>
          <a:bodyPr/>
          <a:lstStyle>
            <a:lvl1pPr marL="0" indent="0">
              <a:buNone/>
              <a:defRPr/>
            </a:lvl1pPr>
          </a:lstStyle>
          <a:p>
            <a:r>
              <a:rPr lang="de-DE" dirty="0"/>
              <a:t>Image</a:t>
            </a:r>
          </a:p>
        </p:txBody>
      </p:sp>
      <p:sp>
        <p:nvSpPr>
          <p:cNvPr id="5" name="Rechteck 4">
            <a:extLst>
              <a:ext uri="{FF2B5EF4-FFF2-40B4-BE49-F238E27FC236}">
                <a16:creationId xmlns:a16="http://schemas.microsoft.com/office/drawing/2014/main" id="{569D6307-6E35-27C6-3426-C3CD1301D81B}"/>
              </a:ext>
            </a:extLst>
          </p:cNvPr>
          <p:cNvSpPr/>
          <p:nvPr userDrawn="1"/>
        </p:nvSpPr>
        <p:spPr>
          <a:xfrm>
            <a:off x="4571999" y="0"/>
            <a:ext cx="4572001" cy="6858000"/>
          </a:xfrm>
          <a:prstGeom prst="rect">
            <a:avLst/>
          </a:prstGeom>
          <a:solidFill>
            <a:srgbClr val="002F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 name="Textplatzhalter 7">
            <a:extLst>
              <a:ext uri="{FF2B5EF4-FFF2-40B4-BE49-F238E27FC236}">
                <a16:creationId xmlns:a16="http://schemas.microsoft.com/office/drawing/2014/main" id="{2F5F79D2-8E55-F867-67AD-42A3730118EE}"/>
              </a:ext>
            </a:extLst>
          </p:cNvPr>
          <p:cNvSpPr>
            <a:spLocks noGrp="1"/>
          </p:cNvSpPr>
          <p:nvPr>
            <p:ph type="body" sz="quarter" idx="10" hasCustomPrompt="1"/>
          </p:nvPr>
        </p:nvSpPr>
        <p:spPr>
          <a:xfrm>
            <a:off x="4798219" y="642938"/>
            <a:ext cx="4119563" cy="5614987"/>
          </a:xfrm>
          <a:prstGeom prst="rect">
            <a:avLst/>
          </a:prstGeom>
        </p:spPr>
        <p:txBody>
          <a:bodyPr anchor="ctr"/>
          <a:lstStyle>
            <a:lvl1pPr>
              <a:buClr>
                <a:srgbClr val="F04B5B"/>
              </a:buClr>
              <a:buSzPct val="120000"/>
              <a:defRPr>
                <a:solidFill>
                  <a:schemeClr val="bg1"/>
                </a:solidFill>
                <a:latin typeface="Arial" panose="020B0604020202020204" pitchFamily="34" charset="0"/>
                <a:cs typeface="Arial" panose="020B0604020202020204" pitchFamily="34" charset="0"/>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de-DE" dirty="0"/>
              <a:t>Bullet </a:t>
            </a:r>
            <a:r>
              <a:rPr lang="de-DE" dirty="0" err="1"/>
              <a:t>point</a:t>
            </a:r>
            <a:endParaRPr lang="de-DE" dirty="0"/>
          </a:p>
          <a:p>
            <a:pPr lvl="0"/>
            <a:endParaRPr lang="de-DE" dirty="0"/>
          </a:p>
        </p:txBody>
      </p:sp>
    </p:spTree>
    <p:extLst>
      <p:ext uri="{BB962C8B-B14F-4D97-AF65-F5344CB8AC3E}">
        <p14:creationId xmlns:p14="http://schemas.microsoft.com/office/powerpoint/2010/main" val="1265104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Fullscreen_Media">
    <p:spTree>
      <p:nvGrpSpPr>
        <p:cNvPr id="1" name=""/>
        <p:cNvGrpSpPr/>
        <p:nvPr/>
      </p:nvGrpSpPr>
      <p:grpSpPr>
        <a:xfrm>
          <a:off x="0" y="0"/>
          <a:ext cx="0" cy="0"/>
          <a:chOff x="0" y="0"/>
          <a:chExt cx="0" cy="0"/>
        </a:xfrm>
      </p:grpSpPr>
      <p:sp>
        <p:nvSpPr>
          <p:cNvPr id="6" name="Medienplatzhalter 5">
            <a:extLst>
              <a:ext uri="{FF2B5EF4-FFF2-40B4-BE49-F238E27FC236}">
                <a16:creationId xmlns:a16="http://schemas.microsoft.com/office/drawing/2014/main" id="{8FC6A739-E291-4D4B-92EA-3E5BE811ED2F}"/>
              </a:ext>
            </a:extLst>
          </p:cNvPr>
          <p:cNvSpPr>
            <a:spLocks noGrp="1"/>
          </p:cNvSpPr>
          <p:nvPr>
            <p:ph type="media" sz="quarter" idx="10"/>
          </p:nvPr>
        </p:nvSpPr>
        <p:spPr>
          <a:xfrm>
            <a:off x="0" y="0"/>
            <a:ext cx="9144000" cy="6858000"/>
          </a:xfrm>
          <a:prstGeom prst="rect">
            <a:avLst/>
          </a:prstGeom>
          <a:solidFill>
            <a:schemeClr val="accent1">
              <a:lumMod val="20000"/>
              <a:lumOff val="80000"/>
            </a:schemeClr>
          </a:solidFill>
        </p:spPr>
        <p:txBody>
          <a:bodyPr/>
          <a:lstStyle>
            <a:lvl1pPr marL="0" indent="0">
              <a:buNone/>
              <a:defRPr>
                <a:latin typeface="Arial" panose="020B0604020202020204" pitchFamily="34" charset="0"/>
                <a:cs typeface="Arial" panose="020B0604020202020204" pitchFamily="34" charset="0"/>
              </a:defRPr>
            </a:lvl1pPr>
          </a:lstStyle>
          <a:p>
            <a:endParaRPr lang="de-DE" dirty="0"/>
          </a:p>
        </p:txBody>
      </p:sp>
    </p:spTree>
    <p:extLst>
      <p:ext uri="{BB962C8B-B14F-4D97-AF65-F5344CB8AC3E}">
        <p14:creationId xmlns:p14="http://schemas.microsoft.com/office/powerpoint/2010/main" val="7653310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Fullscreen_Image">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6E3D54F5-1874-E2E4-6BAE-A377C9DE51EB}"/>
              </a:ext>
            </a:extLst>
          </p:cNvPr>
          <p:cNvSpPr>
            <a:spLocks noGrp="1"/>
          </p:cNvSpPr>
          <p:nvPr>
            <p:ph type="pic" sz="quarter" idx="10"/>
          </p:nvPr>
        </p:nvSpPr>
        <p:spPr>
          <a:xfrm>
            <a:off x="0" y="0"/>
            <a:ext cx="9144000" cy="6858000"/>
          </a:xfrm>
          <a:prstGeom prst="rect">
            <a:avLst/>
          </a:prstGeom>
          <a:solidFill>
            <a:schemeClr val="accent1">
              <a:lumMod val="20000"/>
              <a:lumOff val="80000"/>
            </a:schemeClr>
          </a:solidFill>
        </p:spPr>
        <p:txBody>
          <a:bodyPr/>
          <a:lstStyle>
            <a:lvl1pPr marL="0" indent="0">
              <a:buNone/>
              <a:defRPr>
                <a:latin typeface="Arial" panose="020B0604020202020204" pitchFamily="34" charset="0"/>
                <a:cs typeface="Arial" panose="020B0604020202020204" pitchFamily="34" charset="0"/>
              </a:defRPr>
            </a:lvl1pPr>
          </a:lstStyle>
          <a:p>
            <a:endParaRPr lang="de-DE" dirty="0"/>
          </a:p>
        </p:txBody>
      </p:sp>
    </p:spTree>
    <p:extLst>
      <p:ext uri="{BB962C8B-B14F-4D97-AF65-F5344CB8AC3E}">
        <p14:creationId xmlns:p14="http://schemas.microsoft.com/office/powerpoint/2010/main" val="15349014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8_Seperator_Blue">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29E869C2-52D5-F571-BF2E-61953D24D416}"/>
              </a:ext>
            </a:extLst>
          </p:cNvPr>
          <p:cNvSpPr/>
          <p:nvPr userDrawn="1"/>
        </p:nvSpPr>
        <p:spPr>
          <a:xfrm>
            <a:off x="0" y="0"/>
            <a:ext cx="9144000" cy="6858000"/>
          </a:xfrm>
          <a:prstGeom prst="rect">
            <a:avLst/>
          </a:prstGeom>
          <a:solidFill>
            <a:srgbClr val="002F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9" name="Textplatzhalter 8">
            <a:extLst>
              <a:ext uri="{FF2B5EF4-FFF2-40B4-BE49-F238E27FC236}">
                <a16:creationId xmlns:a16="http://schemas.microsoft.com/office/drawing/2014/main" id="{D2A7772F-8654-D613-B0DE-9FFBC1B0019F}"/>
              </a:ext>
            </a:extLst>
          </p:cNvPr>
          <p:cNvSpPr>
            <a:spLocks noGrp="1"/>
          </p:cNvSpPr>
          <p:nvPr>
            <p:ph type="body" sz="quarter" idx="10" hasCustomPrompt="1"/>
          </p:nvPr>
        </p:nvSpPr>
        <p:spPr>
          <a:xfrm>
            <a:off x="346536" y="1995510"/>
            <a:ext cx="8377238" cy="2281068"/>
          </a:xfrm>
          <a:prstGeom prst="rect">
            <a:avLst/>
          </a:prstGeom>
        </p:spPr>
        <p:txBody>
          <a:bodyPr/>
          <a:lstStyle>
            <a:lvl1pPr marL="0" indent="0" algn="ctr">
              <a:buNone/>
              <a:defRPr sz="6000" b="1">
                <a:solidFill>
                  <a:schemeClr val="bg1"/>
                </a:solidFill>
                <a:latin typeface="Arial" panose="020B0604020202020204" pitchFamily="34" charset="0"/>
                <a:cs typeface="Arial" panose="020B0604020202020204" pitchFamily="34" charset="0"/>
              </a:defRPr>
            </a:lvl1pPr>
            <a:lvl2pPr algn="ctr">
              <a:defRPr/>
            </a:lvl2pPr>
            <a:lvl3pPr algn="ctr">
              <a:defRPr/>
            </a:lvl3pPr>
            <a:lvl4pPr algn="ctr">
              <a:defRPr/>
            </a:lvl4pPr>
            <a:lvl5pPr algn="ctr">
              <a:defRPr/>
            </a:lvl5pPr>
          </a:lstStyle>
          <a:p>
            <a:pPr lvl="0"/>
            <a:r>
              <a:rPr lang="de-DE" dirty="0"/>
              <a:t>SEPERATOR BLUE</a:t>
            </a:r>
          </a:p>
        </p:txBody>
      </p:sp>
    </p:spTree>
    <p:extLst>
      <p:ext uri="{BB962C8B-B14F-4D97-AF65-F5344CB8AC3E}">
        <p14:creationId xmlns:p14="http://schemas.microsoft.com/office/powerpoint/2010/main" val="3342159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4D4AB1E-6B7D-49B7-ABF6-71E4B0AA11BB}" type="datetimeFigureOut">
              <a:rPr lang="en-US" smtClean="0"/>
              <a:pPr/>
              <a:t>7/8/2024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D27B4EA-56D5-40A5-951C-369EC0F9CDBA}" type="slidenum">
              <a:rPr lang="en-US" smtClean="0"/>
              <a:pPr/>
              <a:t>‹#›</a:t>
            </a:fld>
            <a:endParaRPr lang="en-US" dirty="0"/>
          </a:p>
        </p:txBody>
      </p:sp>
      <p:pic>
        <p:nvPicPr>
          <p:cNvPr id="7" name="Picture 6" descr="CSP MASTER LOGO cmyk.eps"/>
          <p:cNvPicPr>
            <a:picLocks noChangeAspect="1"/>
          </p:cNvPicPr>
          <p:nvPr userDrawn="1"/>
        </p:nvPicPr>
        <p:blipFill>
          <a:blip r:embed="rId2" cstate="print"/>
          <a:stretch>
            <a:fillRect/>
          </a:stretch>
        </p:blipFill>
        <p:spPr>
          <a:xfrm>
            <a:off x="228600" y="152400"/>
            <a:ext cx="1600200" cy="927075"/>
          </a:xfrm>
          <a:prstGeom prst="rect">
            <a:avLst/>
          </a:prstGeom>
        </p:spPr>
      </p:pic>
      <p:pic>
        <p:nvPicPr>
          <p:cNvPr id="8" name="Picture 7"/>
          <p:cNvPicPr>
            <a:picLocks noChangeAspect="1"/>
          </p:cNvPicPr>
          <p:nvPr userDrawn="1"/>
        </p:nvPicPr>
        <p:blipFill>
          <a:blip r:embed="rId3" cstate="print"/>
          <a:stretch>
            <a:fillRect/>
          </a:stretch>
        </p:blipFill>
        <p:spPr>
          <a:xfrm>
            <a:off x="1524000" y="152400"/>
            <a:ext cx="7329714" cy="10261600"/>
          </a:xfrm>
          <a:prstGeom prst="rect">
            <a:avLst/>
          </a:prstGeom>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9_Seperator_Re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29E869C2-52D5-F571-BF2E-61953D24D416}"/>
              </a:ext>
            </a:extLst>
          </p:cNvPr>
          <p:cNvSpPr/>
          <p:nvPr userDrawn="1"/>
        </p:nvSpPr>
        <p:spPr>
          <a:xfrm>
            <a:off x="0" y="0"/>
            <a:ext cx="9144000" cy="6858000"/>
          </a:xfrm>
          <a:prstGeom prst="rect">
            <a:avLst/>
          </a:prstGeom>
          <a:solidFill>
            <a:srgbClr val="F04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350">
              <a:ln>
                <a:noFill/>
              </a:ln>
            </a:endParaRPr>
          </a:p>
        </p:txBody>
      </p:sp>
      <p:sp>
        <p:nvSpPr>
          <p:cNvPr id="9" name="Textplatzhalter 8">
            <a:extLst>
              <a:ext uri="{FF2B5EF4-FFF2-40B4-BE49-F238E27FC236}">
                <a16:creationId xmlns:a16="http://schemas.microsoft.com/office/drawing/2014/main" id="{D2A7772F-8654-D613-B0DE-9FFBC1B0019F}"/>
              </a:ext>
            </a:extLst>
          </p:cNvPr>
          <p:cNvSpPr>
            <a:spLocks noGrp="1"/>
          </p:cNvSpPr>
          <p:nvPr>
            <p:ph type="body" sz="quarter" idx="10" hasCustomPrompt="1"/>
          </p:nvPr>
        </p:nvSpPr>
        <p:spPr>
          <a:xfrm>
            <a:off x="346536" y="1995510"/>
            <a:ext cx="8377238" cy="2281068"/>
          </a:xfrm>
          <a:prstGeom prst="rect">
            <a:avLst/>
          </a:prstGeom>
        </p:spPr>
        <p:txBody>
          <a:bodyPr/>
          <a:lstStyle>
            <a:lvl1pPr marL="0" indent="0" algn="ctr">
              <a:buNone/>
              <a:defRPr sz="6000" b="1">
                <a:solidFill>
                  <a:schemeClr val="bg1"/>
                </a:solidFill>
                <a:latin typeface="Arial" panose="020B0604020202020204" pitchFamily="34" charset="0"/>
                <a:cs typeface="Arial" panose="020B0604020202020204" pitchFamily="34" charset="0"/>
              </a:defRPr>
            </a:lvl1pPr>
            <a:lvl2pPr algn="ctr">
              <a:defRPr/>
            </a:lvl2pPr>
            <a:lvl3pPr algn="ctr">
              <a:defRPr/>
            </a:lvl3pPr>
            <a:lvl4pPr algn="ctr">
              <a:defRPr/>
            </a:lvl4pPr>
            <a:lvl5pPr algn="ctr">
              <a:defRPr/>
            </a:lvl5pPr>
          </a:lstStyle>
          <a:p>
            <a:pPr lvl="0"/>
            <a:r>
              <a:rPr lang="de-DE" dirty="0"/>
              <a:t>SEPERATOR RED</a:t>
            </a:r>
          </a:p>
        </p:txBody>
      </p:sp>
    </p:spTree>
    <p:extLst>
      <p:ext uri="{BB962C8B-B14F-4D97-AF65-F5344CB8AC3E}">
        <p14:creationId xmlns:p14="http://schemas.microsoft.com/office/powerpoint/2010/main" val="31750620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0_Empty_Logo">
    <p:spTree>
      <p:nvGrpSpPr>
        <p:cNvPr id="1" name=""/>
        <p:cNvGrpSpPr/>
        <p:nvPr/>
      </p:nvGrpSpPr>
      <p:grpSpPr>
        <a:xfrm>
          <a:off x="0" y="0"/>
          <a:ext cx="0" cy="0"/>
          <a:chOff x="0" y="0"/>
          <a:chExt cx="0" cy="0"/>
        </a:xfrm>
      </p:grpSpPr>
      <p:pic>
        <p:nvPicPr>
          <p:cNvPr id="3" name="Grafik 2" descr="Ein Bild, das Text, Schrift, Grafiken, Typografie enthält.&#10;&#10;Automatisch generierte Beschreibung">
            <a:extLst>
              <a:ext uri="{FF2B5EF4-FFF2-40B4-BE49-F238E27FC236}">
                <a16:creationId xmlns:a16="http://schemas.microsoft.com/office/drawing/2014/main" id="{7E97E3C1-5848-3F6D-1EDA-EEB7E4DB77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0291" y="5438697"/>
            <a:ext cx="1679972" cy="990421"/>
          </a:xfrm>
          <a:prstGeom prst="rect">
            <a:avLst/>
          </a:prstGeom>
        </p:spPr>
      </p:pic>
    </p:spTree>
    <p:extLst>
      <p:ext uri="{BB962C8B-B14F-4D97-AF65-F5344CB8AC3E}">
        <p14:creationId xmlns:p14="http://schemas.microsoft.com/office/powerpoint/2010/main" val="6930097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1_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91417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2_Red_Logo">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29E869C2-52D5-F571-BF2E-61953D24D416}"/>
              </a:ext>
            </a:extLst>
          </p:cNvPr>
          <p:cNvSpPr/>
          <p:nvPr userDrawn="1"/>
        </p:nvSpPr>
        <p:spPr>
          <a:xfrm>
            <a:off x="0" y="0"/>
            <a:ext cx="9144000" cy="6858000"/>
          </a:xfrm>
          <a:prstGeom prst="rect">
            <a:avLst/>
          </a:prstGeom>
          <a:solidFill>
            <a:srgbClr val="F04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350">
              <a:ln>
                <a:noFill/>
              </a:ln>
            </a:endParaRPr>
          </a:p>
        </p:txBody>
      </p:sp>
      <p:pic>
        <p:nvPicPr>
          <p:cNvPr id="3" name="Grafik 2" descr="Ein Bild, das Text, Schrift, Grafiken, Grafikdesign enthält.&#10;&#10;Automatisch generierte Beschreibung">
            <a:extLst>
              <a:ext uri="{FF2B5EF4-FFF2-40B4-BE49-F238E27FC236}">
                <a16:creationId xmlns:a16="http://schemas.microsoft.com/office/drawing/2014/main" id="{759A9DBE-8F65-0765-545D-5EEB9B8C8BF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2313" y="2032794"/>
            <a:ext cx="4736549" cy="2792413"/>
          </a:xfrm>
          <a:prstGeom prst="rect">
            <a:avLst/>
          </a:prstGeom>
        </p:spPr>
      </p:pic>
    </p:spTree>
    <p:extLst>
      <p:ext uri="{BB962C8B-B14F-4D97-AF65-F5344CB8AC3E}">
        <p14:creationId xmlns:p14="http://schemas.microsoft.com/office/powerpoint/2010/main" val="5737744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3_Thankyou">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DC932D9C-D40F-22DD-1AA4-A4228A5E50F6}"/>
              </a:ext>
            </a:extLst>
          </p:cNvPr>
          <p:cNvSpPr txBox="1">
            <a:spLocks/>
          </p:cNvSpPr>
          <p:nvPr userDrawn="1"/>
        </p:nvSpPr>
        <p:spPr>
          <a:xfrm>
            <a:off x="409964" y="443833"/>
            <a:ext cx="8324073" cy="1907163"/>
          </a:xfrm>
          <a:prstGeom prst="rect">
            <a:avLst/>
          </a:prstGeom>
        </p:spPr>
        <p:txBody>
          <a:bodyPr anchor="t"/>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8625" b="1" dirty="0">
                <a:solidFill>
                  <a:srgbClr val="E14257"/>
                </a:solidFill>
                <a:latin typeface="Arial" panose="020B0604020202020204" pitchFamily="34" charset="0"/>
                <a:cs typeface="Arial" panose="020B0604020202020204" pitchFamily="34" charset="0"/>
              </a:rPr>
              <a:t>THANK YOU</a:t>
            </a:r>
          </a:p>
        </p:txBody>
      </p:sp>
      <p:sp>
        <p:nvSpPr>
          <p:cNvPr id="9" name="Textplatzhalter 10">
            <a:extLst>
              <a:ext uri="{FF2B5EF4-FFF2-40B4-BE49-F238E27FC236}">
                <a16:creationId xmlns:a16="http://schemas.microsoft.com/office/drawing/2014/main" id="{FD4AE3ED-C91D-146C-B9FC-DE3952144C0C}"/>
              </a:ext>
            </a:extLst>
          </p:cNvPr>
          <p:cNvSpPr>
            <a:spLocks noGrp="1"/>
          </p:cNvSpPr>
          <p:nvPr>
            <p:ph type="body" sz="quarter" idx="11" hasCustomPrompt="1"/>
          </p:nvPr>
        </p:nvSpPr>
        <p:spPr>
          <a:xfrm>
            <a:off x="548878" y="2165119"/>
            <a:ext cx="6330554" cy="1117757"/>
          </a:xfrm>
          <a:prstGeom prst="rect">
            <a:avLst/>
          </a:prstGeom>
        </p:spPr>
        <p:txBody>
          <a:bodyPr/>
          <a:lstStyle>
            <a:lvl1pPr marL="0" indent="0" algn="l">
              <a:buNone/>
              <a:defRPr sz="1875">
                <a:latin typeface="Arial" panose="020B0604020202020204" pitchFamily="34" charset="0"/>
                <a:cs typeface="Arial" panose="020B0604020202020204" pitchFamily="34" charset="0"/>
              </a:defRPr>
            </a:lvl1pPr>
          </a:lstStyle>
          <a:p>
            <a:pPr lvl="0"/>
            <a:r>
              <a:rPr lang="de-DE" dirty="0"/>
              <a:t>Name and </a:t>
            </a:r>
            <a:r>
              <a:rPr lang="de-DE" dirty="0" err="1"/>
              <a:t>affiliation</a:t>
            </a:r>
            <a:r>
              <a:rPr lang="de-DE" dirty="0"/>
              <a:t>, </a:t>
            </a:r>
            <a:r>
              <a:rPr lang="de-DE" dirty="0" err="1"/>
              <a:t>further</a:t>
            </a:r>
            <a:r>
              <a:rPr lang="de-DE" dirty="0"/>
              <a:t> </a:t>
            </a:r>
            <a:r>
              <a:rPr lang="de-DE" dirty="0" err="1"/>
              <a:t>informations</a:t>
            </a:r>
            <a:r>
              <a:rPr lang="de-DE" dirty="0"/>
              <a:t> (max. 2 </a:t>
            </a:r>
            <a:r>
              <a:rPr lang="de-DE" dirty="0" err="1"/>
              <a:t>lines</a:t>
            </a:r>
            <a:r>
              <a:rPr lang="de-DE" dirty="0"/>
              <a:t>), </a:t>
            </a:r>
            <a:br>
              <a:rPr lang="de-DE" dirty="0"/>
            </a:br>
            <a:r>
              <a:rPr lang="de-DE" dirty="0"/>
              <a:t>Arial 25 </a:t>
            </a:r>
            <a:r>
              <a:rPr lang="de-DE" dirty="0" err="1"/>
              <a:t>pt</a:t>
            </a:r>
            <a:endParaRPr lang="de-DE" dirty="0"/>
          </a:p>
        </p:txBody>
      </p:sp>
      <p:pic>
        <p:nvPicPr>
          <p:cNvPr id="11" name="Grafik 10" descr="Ein Bild, das Text, Schrift, Grafiken, Typografie enthält.&#10;&#10;Automatisch generierte Beschreibung">
            <a:extLst>
              <a:ext uri="{FF2B5EF4-FFF2-40B4-BE49-F238E27FC236}">
                <a16:creationId xmlns:a16="http://schemas.microsoft.com/office/drawing/2014/main" id="{7BE9430D-C4BC-C923-EADC-C10D97F87E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8489" y="3659887"/>
            <a:ext cx="4725030" cy="2785622"/>
          </a:xfrm>
          <a:prstGeom prst="rect">
            <a:avLst/>
          </a:prstGeom>
        </p:spPr>
      </p:pic>
      <p:pic>
        <p:nvPicPr>
          <p:cNvPr id="4" name="Grafik 3">
            <a:extLst>
              <a:ext uri="{FF2B5EF4-FFF2-40B4-BE49-F238E27FC236}">
                <a16:creationId xmlns:a16="http://schemas.microsoft.com/office/drawing/2014/main" id="{519519FC-030D-6740-7F59-CA1E2F8117B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4624" t="3784" r="34716" b="61153"/>
          <a:stretch/>
        </p:blipFill>
        <p:spPr>
          <a:xfrm>
            <a:off x="7558937" y="885753"/>
            <a:ext cx="1207248" cy="1300834"/>
          </a:xfrm>
          <a:prstGeom prst="rect">
            <a:avLst/>
          </a:prstGeom>
        </p:spPr>
      </p:pic>
      <p:pic>
        <p:nvPicPr>
          <p:cNvPr id="6" name="Grafik 5" descr="Ein Bild, das Text, Schrift, Logo, Grafiken enthält.&#10;&#10;Automatisch generierte Beschreibung">
            <a:extLst>
              <a:ext uri="{FF2B5EF4-FFF2-40B4-BE49-F238E27FC236}">
                <a16:creationId xmlns:a16="http://schemas.microsoft.com/office/drawing/2014/main" id="{D17FDD40-07EF-8966-496A-C29AAA56B41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70455" y="2763443"/>
            <a:ext cx="1362780" cy="470153"/>
          </a:xfrm>
          <a:prstGeom prst="rect">
            <a:avLst/>
          </a:prstGeom>
        </p:spPr>
      </p:pic>
      <p:pic>
        <p:nvPicPr>
          <p:cNvPr id="7" name="Grafik 6" descr="Ein Bild, das Symbol enthält.&#10;&#10;Automatisch generierte Beschreibung">
            <a:extLst>
              <a:ext uri="{FF2B5EF4-FFF2-40B4-BE49-F238E27FC236}">
                <a16:creationId xmlns:a16="http://schemas.microsoft.com/office/drawing/2014/main" id="{7B2F7F14-2CE3-622F-35F9-D2327F0D25F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571171" y="3905928"/>
            <a:ext cx="1219200" cy="774700"/>
          </a:xfrm>
          <a:prstGeom prst="rect">
            <a:avLst/>
          </a:prstGeom>
        </p:spPr>
      </p:pic>
      <p:pic>
        <p:nvPicPr>
          <p:cNvPr id="14" name="Grafik 13" descr="Ein Bild, das Schrift, Screenshot, Grafiken, Schwarz enthält.&#10;&#10;Automatisch generierte Beschreibung">
            <a:extLst>
              <a:ext uri="{FF2B5EF4-FFF2-40B4-BE49-F238E27FC236}">
                <a16:creationId xmlns:a16="http://schemas.microsoft.com/office/drawing/2014/main" id="{E9F62328-7E48-7987-BC74-B5E39D11675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616052" y="5225069"/>
            <a:ext cx="1031458" cy="818618"/>
          </a:xfrm>
          <a:prstGeom prst="rect">
            <a:avLst/>
          </a:prstGeom>
        </p:spPr>
      </p:pic>
    </p:spTree>
    <p:extLst>
      <p:ext uri="{BB962C8B-B14F-4D97-AF65-F5344CB8AC3E}">
        <p14:creationId xmlns:p14="http://schemas.microsoft.com/office/powerpoint/2010/main" val="25031614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6_Chart Table 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839C-7D7A-49F1-8BFE-85C6C7D78BE7}"/>
              </a:ext>
            </a:extLst>
          </p:cNvPr>
          <p:cNvSpPr>
            <a:spLocks noGrp="1"/>
          </p:cNvSpPr>
          <p:nvPr>
            <p:ph type="title"/>
          </p:nvPr>
        </p:nvSpPr>
        <p:spPr>
          <a:xfrm>
            <a:off x="678943" y="448056"/>
            <a:ext cx="7436144" cy="1329004"/>
          </a:xfrm>
        </p:spPr>
        <p:txBody>
          <a:bodyPr rtlCol="0">
            <a:normAutofit/>
          </a:bodyPr>
          <a:lstStyle>
            <a:lvl1pPr>
              <a:lnSpc>
                <a:spcPct val="100000"/>
              </a:lnSpc>
              <a:defRPr sz="3000"/>
            </a:lvl1pPr>
          </a:lstStyle>
          <a:p>
            <a:pPr rtl="0"/>
            <a:r>
              <a:rPr lang="en-US"/>
              <a:t>Click to edit Master title style</a:t>
            </a:r>
            <a:endParaRPr lang="en-GB"/>
          </a:p>
        </p:txBody>
      </p:sp>
      <p:sp>
        <p:nvSpPr>
          <p:cNvPr id="3" name="Content Placeholder 2">
            <a:extLst>
              <a:ext uri="{FF2B5EF4-FFF2-40B4-BE49-F238E27FC236}">
                <a16:creationId xmlns:a16="http://schemas.microsoft.com/office/drawing/2014/main" id="{C7E748DC-EBB9-44C6-8566-38F87FF7FD53}"/>
              </a:ext>
            </a:extLst>
          </p:cNvPr>
          <p:cNvSpPr>
            <a:spLocks noGrp="1"/>
          </p:cNvSpPr>
          <p:nvPr>
            <p:ph idx="1"/>
          </p:nvPr>
        </p:nvSpPr>
        <p:spPr>
          <a:xfrm>
            <a:off x="640080" y="1825625"/>
            <a:ext cx="7875270" cy="4351338"/>
          </a:xfrm>
        </p:spPr>
        <p:txBody>
          <a:bodyPr rtlCol="0">
            <a:normAutofit/>
          </a:bodyPr>
          <a:lstStyle>
            <a:lvl1pPr>
              <a:defRPr sz="1500"/>
            </a:lvl1pPr>
            <a:lvl2pPr>
              <a:defRPr sz="1350"/>
            </a:lvl2pPr>
            <a:lvl3pPr>
              <a:defRPr sz="1200"/>
            </a:lvl3pPr>
            <a:lvl4pPr>
              <a:defRPr sz="1050"/>
            </a:lvl4pPr>
            <a:lvl5pPr>
              <a:defRPr sz="105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5" name="Footer Placeholder 4">
            <a:extLst>
              <a:ext uri="{FF2B5EF4-FFF2-40B4-BE49-F238E27FC236}">
                <a16:creationId xmlns:a16="http://schemas.microsoft.com/office/drawing/2014/main" id="{BFA2F5AB-D8C6-4AE1-8FAE-CD0499CB6D03}"/>
              </a:ext>
            </a:extLst>
          </p:cNvPr>
          <p:cNvSpPr>
            <a:spLocks noGrp="1"/>
          </p:cNvSpPr>
          <p:nvPr>
            <p:ph type="ftr" sz="quarter" idx="11"/>
          </p:nvPr>
        </p:nvSpPr>
        <p:spPr>
          <a:xfrm>
            <a:off x="685800" y="6437377"/>
            <a:ext cx="2831936" cy="365125"/>
          </a:xfrm>
        </p:spPr>
        <p:txBody>
          <a:bodyPr rtlCol="0"/>
          <a:lstStyle>
            <a:lvl1pPr algn="l">
              <a:defRPr>
                <a:solidFill>
                  <a:schemeClr val="accent2"/>
                </a:solidFill>
              </a:defRPr>
            </a:lvl1pPr>
          </a:lstStyle>
          <a:p>
            <a:pPr rtl="0"/>
            <a:r>
              <a:rPr lang="en-GB"/>
              <a:t>Sample Footer Text</a:t>
            </a:r>
          </a:p>
        </p:txBody>
      </p:sp>
      <p:sp>
        <p:nvSpPr>
          <p:cNvPr id="4" name="Date Placeholder 3">
            <a:extLst>
              <a:ext uri="{FF2B5EF4-FFF2-40B4-BE49-F238E27FC236}">
                <a16:creationId xmlns:a16="http://schemas.microsoft.com/office/drawing/2014/main" id="{F7342198-F50F-4C8A-9BD9-4CC3950F8FA8}"/>
              </a:ext>
            </a:extLst>
          </p:cNvPr>
          <p:cNvSpPr>
            <a:spLocks noGrp="1"/>
          </p:cNvSpPr>
          <p:nvPr>
            <p:ph type="dt" sz="half" idx="10"/>
          </p:nvPr>
        </p:nvSpPr>
        <p:spPr>
          <a:xfrm>
            <a:off x="6992464" y="6434525"/>
            <a:ext cx="1550900" cy="365125"/>
          </a:xfrm>
        </p:spPr>
        <p:txBody>
          <a:bodyPr rtlCol="0"/>
          <a:lstStyle>
            <a:lvl1pPr algn="r">
              <a:defRPr>
                <a:solidFill>
                  <a:schemeClr val="bg2"/>
                </a:solidFill>
              </a:defRPr>
            </a:lvl1pPr>
          </a:lstStyle>
          <a:p>
            <a:pPr rtl="0"/>
            <a:r>
              <a:rPr lang="en-GB"/>
              <a:t>2/8/20XX</a:t>
            </a:r>
          </a:p>
        </p:txBody>
      </p:sp>
      <p:sp>
        <p:nvSpPr>
          <p:cNvPr id="6" name="Slide Number Placeholder 5">
            <a:extLst>
              <a:ext uri="{FF2B5EF4-FFF2-40B4-BE49-F238E27FC236}">
                <a16:creationId xmlns:a16="http://schemas.microsoft.com/office/drawing/2014/main" id="{175C58D8-B582-4DB3-A94D-056240199750}"/>
              </a:ext>
            </a:extLst>
          </p:cNvPr>
          <p:cNvSpPr>
            <a:spLocks noGrp="1"/>
          </p:cNvSpPr>
          <p:nvPr>
            <p:ph type="sldNum" sz="quarter" idx="12"/>
          </p:nvPr>
        </p:nvSpPr>
        <p:spPr>
          <a:xfrm>
            <a:off x="8543364" y="6434525"/>
            <a:ext cx="519946" cy="365125"/>
          </a:xfrm>
        </p:spPr>
        <p:txBody>
          <a:bodyPr rtlCol="0"/>
          <a:lstStyle>
            <a:lvl1pPr>
              <a:defRPr>
                <a:solidFill>
                  <a:schemeClr val="bg2"/>
                </a:solidFill>
              </a:defRPr>
            </a:lvl1pPr>
          </a:lstStyle>
          <a:p>
            <a:pPr rtl="0"/>
            <a:fld id="{08AB70BE-1769-45B8-85A6-0C837432C7E6}" type="slidenum">
              <a:rPr lang="en-GB" smtClean="0"/>
              <a:pPr/>
              <a:t>‹#›</a:t>
            </a:fld>
            <a:endParaRPr lang="en-GB" dirty="0"/>
          </a:p>
        </p:txBody>
      </p:sp>
    </p:spTree>
    <p:extLst>
      <p:ext uri="{BB962C8B-B14F-4D97-AF65-F5344CB8AC3E}">
        <p14:creationId xmlns:p14="http://schemas.microsoft.com/office/powerpoint/2010/main" val="4681206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3_Introduction">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624BCA1-E0EF-42A1-B762-D68E4B984818}"/>
              </a:ext>
              <a:ext uri="{C183D7F6-B498-43B3-948B-1728B52AA6E4}">
                <adec:decorative xmlns:adec="http://schemas.microsoft.com/office/drawing/2017/decorative" val="1"/>
              </a:ext>
            </a:extLst>
          </p:cNvPr>
          <p:cNvSpPr/>
          <p:nvPr userDrawn="1"/>
        </p:nvSpPr>
        <p:spPr>
          <a:xfrm>
            <a:off x="0" y="0"/>
            <a:ext cx="9144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350" dirty="0"/>
          </a:p>
        </p:txBody>
      </p:sp>
      <p:sp>
        <p:nvSpPr>
          <p:cNvPr id="8" name="Freeform: Shape 7">
            <a:extLst>
              <a:ext uri="{FF2B5EF4-FFF2-40B4-BE49-F238E27FC236}">
                <a16:creationId xmlns:a16="http://schemas.microsoft.com/office/drawing/2014/main" id="{05C258CF-58AC-4C7A-A953-392693E55383}"/>
              </a:ext>
              <a:ext uri="{C183D7F6-B498-43B3-948B-1728B52AA6E4}">
                <adec:decorative xmlns:adec="http://schemas.microsoft.com/office/drawing/2017/decorative" val="1"/>
              </a:ext>
            </a:extLst>
          </p:cNvPr>
          <p:cNvSpPr/>
          <p:nvPr userDrawn="1"/>
        </p:nvSpPr>
        <p:spPr>
          <a:xfrm>
            <a:off x="0" y="-3537"/>
            <a:ext cx="9144000" cy="4463002"/>
          </a:xfrm>
          <a:custGeom>
            <a:avLst/>
            <a:gdLst>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7449050 w 12192000"/>
              <a:gd name="connsiteY9" fmla="*/ 2210393 h 4463002"/>
              <a:gd name="connsiteX10" fmla="*/ 7294008 w 12192000"/>
              <a:gd name="connsiteY10" fmla="*/ 2210393 h 4463002"/>
              <a:gd name="connsiteX11" fmla="*/ 6051190 w 12192000"/>
              <a:gd name="connsiteY11" fmla="*/ 2210393 h 4463002"/>
              <a:gd name="connsiteX12" fmla="*/ 5343524 w 12192000"/>
              <a:gd name="connsiteY12" fmla="*/ 2210393 h 4463002"/>
              <a:gd name="connsiteX13" fmla="*/ 5343524 w 12192000"/>
              <a:gd name="connsiteY13" fmla="*/ 2209238 h 4463002"/>
              <a:gd name="connsiteX14" fmla="*/ 0 w 12192000"/>
              <a:gd name="connsiteY14" fmla="*/ 2209238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7449050 w 12192000"/>
              <a:gd name="connsiteY9" fmla="*/ 2210393 h 4463002"/>
              <a:gd name="connsiteX10" fmla="*/ 7294008 w 12192000"/>
              <a:gd name="connsiteY10" fmla="*/ 2210393 h 4463002"/>
              <a:gd name="connsiteX11" fmla="*/ 5343524 w 12192000"/>
              <a:gd name="connsiteY11" fmla="*/ 2210393 h 4463002"/>
              <a:gd name="connsiteX12" fmla="*/ 5343524 w 12192000"/>
              <a:gd name="connsiteY12" fmla="*/ 2209238 h 4463002"/>
              <a:gd name="connsiteX13" fmla="*/ 0 w 12192000"/>
              <a:gd name="connsiteY13" fmla="*/ 2209238 h 4463002"/>
              <a:gd name="connsiteX14" fmla="*/ 0 w 12192000"/>
              <a:gd name="connsiteY14"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7449050 w 12192000"/>
              <a:gd name="connsiteY9" fmla="*/ 2210393 h 4463002"/>
              <a:gd name="connsiteX10" fmla="*/ 5343524 w 12192000"/>
              <a:gd name="connsiteY10" fmla="*/ 2210393 h 4463002"/>
              <a:gd name="connsiteX11" fmla="*/ 5343524 w 12192000"/>
              <a:gd name="connsiteY11" fmla="*/ 2209238 h 4463002"/>
              <a:gd name="connsiteX12" fmla="*/ 0 w 12192000"/>
              <a:gd name="connsiteY12" fmla="*/ 2209238 h 4463002"/>
              <a:gd name="connsiteX13" fmla="*/ 0 w 12192000"/>
              <a:gd name="connsiteY13"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5343524 w 12192000"/>
              <a:gd name="connsiteY9" fmla="*/ 2210393 h 4463002"/>
              <a:gd name="connsiteX10" fmla="*/ 5343524 w 12192000"/>
              <a:gd name="connsiteY10" fmla="*/ 2209238 h 4463002"/>
              <a:gd name="connsiteX11" fmla="*/ 0 w 12192000"/>
              <a:gd name="connsiteY11" fmla="*/ 2209238 h 4463002"/>
              <a:gd name="connsiteX12" fmla="*/ 0 w 12192000"/>
              <a:gd name="connsiteY12"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5343524 w 12192000"/>
              <a:gd name="connsiteY8" fmla="*/ 2210393 h 4463002"/>
              <a:gd name="connsiteX9" fmla="*/ 5343524 w 12192000"/>
              <a:gd name="connsiteY9" fmla="*/ 2209238 h 4463002"/>
              <a:gd name="connsiteX10" fmla="*/ 0 w 12192000"/>
              <a:gd name="connsiteY10" fmla="*/ 2209238 h 4463002"/>
              <a:gd name="connsiteX11" fmla="*/ 0 w 12192000"/>
              <a:gd name="connsiteY11"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5343524 w 12192000"/>
              <a:gd name="connsiteY8" fmla="*/ 2210393 h 4463002"/>
              <a:gd name="connsiteX9" fmla="*/ 0 w 12192000"/>
              <a:gd name="connsiteY9" fmla="*/ 2209238 h 4463002"/>
              <a:gd name="connsiteX10" fmla="*/ 0 w 12192000"/>
              <a:gd name="connsiteY10"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0 w 12192000"/>
              <a:gd name="connsiteY8" fmla="*/ 2209238 h 4463002"/>
              <a:gd name="connsiteX9" fmla="*/ 0 w 12192000"/>
              <a:gd name="connsiteY9"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0 w 12192000"/>
              <a:gd name="connsiteY7" fmla="*/ 2209238 h 4463002"/>
              <a:gd name="connsiteX8" fmla="*/ 0 w 12192000"/>
              <a:gd name="connsiteY8" fmla="*/ 0 h 446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463002">
                <a:moveTo>
                  <a:pt x="0" y="0"/>
                </a:moveTo>
                <a:lnTo>
                  <a:pt x="12192000" y="0"/>
                </a:lnTo>
                <a:lnTo>
                  <a:pt x="12192000" y="4463002"/>
                </a:lnTo>
                <a:cubicBezTo>
                  <a:pt x="12191459" y="4451584"/>
                  <a:pt x="12190919" y="4440167"/>
                  <a:pt x="12190378" y="4428749"/>
                </a:cubicBezTo>
                <a:cubicBezTo>
                  <a:pt x="12079768" y="3266647"/>
                  <a:pt x="11158638" y="2340865"/>
                  <a:pt x="9998648" y="2223060"/>
                </a:cubicBezTo>
                <a:lnTo>
                  <a:pt x="9764803" y="2211252"/>
                </a:lnTo>
                <a:lnTo>
                  <a:pt x="9764803" y="2210393"/>
                </a:lnTo>
                <a:lnTo>
                  <a:pt x="0" y="2209238"/>
                </a:lnTo>
                <a:lnTo>
                  <a:pt x="0" y="0"/>
                </a:lnTo>
                <a:close/>
              </a:path>
            </a:pathLst>
          </a:cu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350" dirty="0"/>
          </a:p>
        </p:txBody>
      </p:sp>
      <p:sp>
        <p:nvSpPr>
          <p:cNvPr id="9" name="Freeform: Shape 8">
            <a:extLst>
              <a:ext uri="{FF2B5EF4-FFF2-40B4-BE49-F238E27FC236}">
                <a16:creationId xmlns:a16="http://schemas.microsoft.com/office/drawing/2014/main" id="{5F9CDC83-34B8-4E32-84EC-92854CEE4996}"/>
              </a:ext>
              <a:ext uri="{C183D7F6-B498-43B3-948B-1728B52AA6E4}">
                <adec:decorative xmlns:adec="http://schemas.microsoft.com/office/drawing/2017/decorative" val="1"/>
              </a:ext>
            </a:extLst>
          </p:cNvPr>
          <p:cNvSpPr/>
          <p:nvPr userDrawn="1"/>
        </p:nvSpPr>
        <p:spPr>
          <a:xfrm>
            <a:off x="0" y="-3537"/>
            <a:ext cx="9144000" cy="4463002"/>
          </a:xfrm>
          <a:custGeom>
            <a:avLst/>
            <a:gdLst>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7449050 w 12192000"/>
              <a:gd name="connsiteY9" fmla="*/ 2210393 h 4463002"/>
              <a:gd name="connsiteX10" fmla="*/ 7294008 w 12192000"/>
              <a:gd name="connsiteY10" fmla="*/ 2210393 h 4463002"/>
              <a:gd name="connsiteX11" fmla="*/ 6051190 w 12192000"/>
              <a:gd name="connsiteY11" fmla="*/ 2210393 h 4463002"/>
              <a:gd name="connsiteX12" fmla="*/ 5343524 w 12192000"/>
              <a:gd name="connsiteY12" fmla="*/ 2210393 h 4463002"/>
              <a:gd name="connsiteX13" fmla="*/ 5343524 w 12192000"/>
              <a:gd name="connsiteY13" fmla="*/ 2209238 h 4463002"/>
              <a:gd name="connsiteX14" fmla="*/ 0 w 12192000"/>
              <a:gd name="connsiteY14" fmla="*/ 2209238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7449050 w 12192000"/>
              <a:gd name="connsiteY9" fmla="*/ 2210393 h 4463002"/>
              <a:gd name="connsiteX10" fmla="*/ 7294008 w 12192000"/>
              <a:gd name="connsiteY10" fmla="*/ 2210393 h 4463002"/>
              <a:gd name="connsiteX11" fmla="*/ 5343524 w 12192000"/>
              <a:gd name="connsiteY11" fmla="*/ 2210393 h 4463002"/>
              <a:gd name="connsiteX12" fmla="*/ 5343524 w 12192000"/>
              <a:gd name="connsiteY12" fmla="*/ 2209238 h 4463002"/>
              <a:gd name="connsiteX13" fmla="*/ 0 w 12192000"/>
              <a:gd name="connsiteY13" fmla="*/ 2209238 h 4463002"/>
              <a:gd name="connsiteX14" fmla="*/ 0 w 12192000"/>
              <a:gd name="connsiteY14"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7449050 w 12192000"/>
              <a:gd name="connsiteY9" fmla="*/ 2210393 h 4463002"/>
              <a:gd name="connsiteX10" fmla="*/ 5343524 w 12192000"/>
              <a:gd name="connsiteY10" fmla="*/ 2210393 h 4463002"/>
              <a:gd name="connsiteX11" fmla="*/ 5343524 w 12192000"/>
              <a:gd name="connsiteY11" fmla="*/ 2209238 h 4463002"/>
              <a:gd name="connsiteX12" fmla="*/ 0 w 12192000"/>
              <a:gd name="connsiteY12" fmla="*/ 2209238 h 4463002"/>
              <a:gd name="connsiteX13" fmla="*/ 0 w 12192000"/>
              <a:gd name="connsiteY13"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5343524 w 12192000"/>
              <a:gd name="connsiteY9" fmla="*/ 2210393 h 4463002"/>
              <a:gd name="connsiteX10" fmla="*/ 5343524 w 12192000"/>
              <a:gd name="connsiteY10" fmla="*/ 2209238 h 4463002"/>
              <a:gd name="connsiteX11" fmla="*/ 0 w 12192000"/>
              <a:gd name="connsiteY11" fmla="*/ 2209238 h 4463002"/>
              <a:gd name="connsiteX12" fmla="*/ 0 w 12192000"/>
              <a:gd name="connsiteY12"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5343524 w 12192000"/>
              <a:gd name="connsiteY8" fmla="*/ 2210393 h 4463002"/>
              <a:gd name="connsiteX9" fmla="*/ 5343524 w 12192000"/>
              <a:gd name="connsiteY9" fmla="*/ 2209238 h 4463002"/>
              <a:gd name="connsiteX10" fmla="*/ 0 w 12192000"/>
              <a:gd name="connsiteY10" fmla="*/ 2209238 h 4463002"/>
              <a:gd name="connsiteX11" fmla="*/ 0 w 12192000"/>
              <a:gd name="connsiteY11"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5343524 w 12192000"/>
              <a:gd name="connsiteY8" fmla="*/ 2210393 h 4463002"/>
              <a:gd name="connsiteX9" fmla="*/ 0 w 12192000"/>
              <a:gd name="connsiteY9" fmla="*/ 2209238 h 4463002"/>
              <a:gd name="connsiteX10" fmla="*/ 0 w 12192000"/>
              <a:gd name="connsiteY10"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0 w 12192000"/>
              <a:gd name="connsiteY8" fmla="*/ 2209238 h 4463002"/>
              <a:gd name="connsiteX9" fmla="*/ 0 w 12192000"/>
              <a:gd name="connsiteY9"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0 w 12192000"/>
              <a:gd name="connsiteY7" fmla="*/ 2209238 h 4463002"/>
              <a:gd name="connsiteX8" fmla="*/ 0 w 12192000"/>
              <a:gd name="connsiteY8" fmla="*/ 0 h 446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463002">
                <a:moveTo>
                  <a:pt x="0" y="0"/>
                </a:moveTo>
                <a:lnTo>
                  <a:pt x="12192000" y="0"/>
                </a:lnTo>
                <a:lnTo>
                  <a:pt x="12192000" y="4463002"/>
                </a:lnTo>
                <a:cubicBezTo>
                  <a:pt x="12191459" y="4451584"/>
                  <a:pt x="12190919" y="4440167"/>
                  <a:pt x="12190378" y="4428749"/>
                </a:cubicBezTo>
                <a:cubicBezTo>
                  <a:pt x="12079768" y="3266647"/>
                  <a:pt x="11158638" y="2340865"/>
                  <a:pt x="9998648" y="2223060"/>
                </a:cubicBezTo>
                <a:lnTo>
                  <a:pt x="9764803" y="2211252"/>
                </a:lnTo>
                <a:lnTo>
                  <a:pt x="9764803" y="2210393"/>
                </a:lnTo>
                <a:lnTo>
                  <a:pt x="0" y="2209238"/>
                </a:lnTo>
                <a:lnTo>
                  <a:pt x="0" y="0"/>
                </a:lnTo>
                <a:close/>
              </a:path>
            </a:pathLst>
          </a:custGeom>
          <a:solidFill>
            <a:schemeClr val="accent2">
              <a:lumMod val="75000"/>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350" dirty="0"/>
          </a:p>
        </p:txBody>
      </p:sp>
      <p:sp>
        <p:nvSpPr>
          <p:cNvPr id="13" name="Title 1">
            <a:extLst>
              <a:ext uri="{FF2B5EF4-FFF2-40B4-BE49-F238E27FC236}">
                <a16:creationId xmlns:a16="http://schemas.microsoft.com/office/drawing/2014/main" id="{21E215A6-E6FC-4D5A-9881-E87CC750741B}"/>
              </a:ext>
            </a:extLst>
          </p:cNvPr>
          <p:cNvSpPr>
            <a:spLocks noGrp="1"/>
          </p:cNvSpPr>
          <p:nvPr>
            <p:ph type="title"/>
          </p:nvPr>
        </p:nvSpPr>
        <p:spPr>
          <a:xfrm>
            <a:off x="2057401" y="1"/>
            <a:ext cx="7074236" cy="2198972"/>
          </a:xfrm>
          <a:custGeom>
            <a:avLst/>
            <a:gdLst>
              <a:gd name="connsiteX0" fmla="*/ 0 w 10240035"/>
              <a:gd name="connsiteY0" fmla="*/ 0 h 2198971"/>
              <a:gd name="connsiteX1" fmla="*/ 10240035 w 10240035"/>
              <a:gd name="connsiteY1" fmla="*/ 0 h 2198971"/>
              <a:gd name="connsiteX2" fmla="*/ 10240035 w 10240035"/>
              <a:gd name="connsiteY2" fmla="*/ 0 h 2198971"/>
              <a:gd name="connsiteX3" fmla="*/ 10240035 w 10240035"/>
              <a:gd name="connsiteY3" fmla="*/ 1099486 h 2198971"/>
              <a:gd name="connsiteX4" fmla="*/ 9140549 w 10240035"/>
              <a:gd name="connsiteY4" fmla="*/ 2198972 h 2198971"/>
              <a:gd name="connsiteX5" fmla="*/ 1099486 w 10240035"/>
              <a:gd name="connsiteY5" fmla="*/ 2198971 h 2198971"/>
              <a:gd name="connsiteX6" fmla="*/ 0 w 10240035"/>
              <a:gd name="connsiteY6" fmla="*/ 1099485 h 2198971"/>
              <a:gd name="connsiteX7" fmla="*/ 0 w 10240035"/>
              <a:gd name="connsiteY7" fmla="*/ 0 h 2198971"/>
              <a:gd name="connsiteX8" fmla="*/ 0 w 10240035"/>
              <a:gd name="connsiteY8" fmla="*/ 0 h 2198971"/>
              <a:gd name="connsiteX0" fmla="*/ 0 w 10240035"/>
              <a:gd name="connsiteY0" fmla="*/ 0 h 2198972"/>
              <a:gd name="connsiteX1" fmla="*/ 10240035 w 10240035"/>
              <a:gd name="connsiteY1" fmla="*/ 0 h 2198972"/>
              <a:gd name="connsiteX2" fmla="*/ 10240035 w 10240035"/>
              <a:gd name="connsiteY2" fmla="*/ 0 h 2198972"/>
              <a:gd name="connsiteX3" fmla="*/ 914054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240035"/>
              <a:gd name="connsiteY0" fmla="*/ 0 h 2198972"/>
              <a:gd name="connsiteX1" fmla="*/ 10240035 w 10240035"/>
              <a:gd name="connsiteY1" fmla="*/ 0 h 2198972"/>
              <a:gd name="connsiteX2" fmla="*/ 10240035 w 10240035"/>
              <a:gd name="connsiteY2" fmla="*/ 0 h 2198972"/>
              <a:gd name="connsiteX3" fmla="*/ 914054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240035"/>
              <a:gd name="connsiteY0" fmla="*/ 0 h 2198972"/>
              <a:gd name="connsiteX1" fmla="*/ 10240035 w 10240035"/>
              <a:gd name="connsiteY1" fmla="*/ 0 h 2198972"/>
              <a:gd name="connsiteX2" fmla="*/ 10240035 w 10240035"/>
              <a:gd name="connsiteY2" fmla="*/ 0 h 2198972"/>
              <a:gd name="connsiteX3" fmla="*/ 889670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240035"/>
              <a:gd name="connsiteY0" fmla="*/ 0 h 2198972"/>
              <a:gd name="connsiteX1" fmla="*/ 10240035 w 10240035"/>
              <a:gd name="connsiteY1" fmla="*/ 0 h 2198972"/>
              <a:gd name="connsiteX2" fmla="*/ 10240035 w 10240035"/>
              <a:gd name="connsiteY2" fmla="*/ 0 h 2198972"/>
              <a:gd name="connsiteX3" fmla="*/ 869858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240035"/>
              <a:gd name="connsiteY0" fmla="*/ 0 h 2198972"/>
              <a:gd name="connsiteX1" fmla="*/ 10240035 w 10240035"/>
              <a:gd name="connsiteY1" fmla="*/ 0 h 2198972"/>
              <a:gd name="connsiteX2" fmla="*/ 10240035 w 10240035"/>
              <a:gd name="connsiteY2" fmla="*/ 0 h 2198972"/>
              <a:gd name="connsiteX3" fmla="*/ 831758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240035"/>
              <a:gd name="connsiteY0" fmla="*/ 0 h 2198972"/>
              <a:gd name="connsiteX1" fmla="*/ 10240035 w 10240035"/>
              <a:gd name="connsiteY1" fmla="*/ 0 h 2198972"/>
              <a:gd name="connsiteX2" fmla="*/ 10240035 w 10240035"/>
              <a:gd name="connsiteY2" fmla="*/ 0 h 2198972"/>
              <a:gd name="connsiteX3" fmla="*/ 795182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240035"/>
              <a:gd name="connsiteY0" fmla="*/ 0 h 2198972"/>
              <a:gd name="connsiteX1" fmla="*/ 10240035 w 10240035"/>
              <a:gd name="connsiteY1" fmla="*/ 0 h 2198972"/>
              <a:gd name="connsiteX2" fmla="*/ 10240035 w 10240035"/>
              <a:gd name="connsiteY2" fmla="*/ 0 h 2198972"/>
              <a:gd name="connsiteX3" fmla="*/ 795182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240035"/>
              <a:gd name="connsiteY0" fmla="*/ 0 h 2198972"/>
              <a:gd name="connsiteX1" fmla="*/ 10240035 w 10240035"/>
              <a:gd name="connsiteY1" fmla="*/ 0 h 2198972"/>
              <a:gd name="connsiteX2" fmla="*/ 9371355 w 10240035"/>
              <a:gd name="connsiteY2" fmla="*/ 152400 h 2198972"/>
              <a:gd name="connsiteX3" fmla="*/ 795182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240035"/>
              <a:gd name="connsiteY0" fmla="*/ 0 h 2198972"/>
              <a:gd name="connsiteX1" fmla="*/ 10240035 w 10240035"/>
              <a:gd name="connsiteY1" fmla="*/ 0 h 2198972"/>
              <a:gd name="connsiteX2" fmla="*/ 9371355 w 10240035"/>
              <a:gd name="connsiteY2" fmla="*/ 152400 h 2198972"/>
              <a:gd name="connsiteX3" fmla="*/ 795182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240035"/>
              <a:gd name="connsiteY0" fmla="*/ 0 h 2198972"/>
              <a:gd name="connsiteX1" fmla="*/ 10240035 w 10240035"/>
              <a:gd name="connsiteY1" fmla="*/ 0 h 2198972"/>
              <a:gd name="connsiteX2" fmla="*/ 9371355 w 10240035"/>
              <a:gd name="connsiteY2" fmla="*/ 152400 h 2198972"/>
              <a:gd name="connsiteX3" fmla="*/ 795182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661291"/>
              <a:gd name="connsiteY0" fmla="*/ 0 h 2198972"/>
              <a:gd name="connsiteX1" fmla="*/ 10240035 w 10661291"/>
              <a:gd name="connsiteY1" fmla="*/ 0 h 2198972"/>
              <a:gd name="connsiteX2" fmla="*/ 7951829 w 10661291"/>
              <a:gd name="connsiteY2" fmla="*/ 2198972 h 2198972"/>
              <a:gd name="connsiteX3" fmla="*/ 1099486 w 10661291"/>
              <a:gd name="connsiteY3" fmla="*/ 2198971 h 2198972"/>
              <a:gd name="connsiteX4" fmla="*/ 0 w 10661291"/>
              <a:gd name="connsiteY4" fmla="*/ 1099485 h 2198972"/>
              <a:gd name="connsiteX5" fmla="*/ 0 w 10661291"/>
              <a:gd name="connsiteY5" fmla="*/ 0 h 2198972"/>
              <a:gd name="connsiteX6" fmla="*/ 0 w 10661291"/>
              <a:gd name="connsiteY6" fmla="*/ 0 h 2198972"/>
              <a:gd name="connsiteX0" fmla="*/ 0 w 10240035"/>
              <a:gd name="connsiteY0" fmla="*/ 0 h 2198972"/>
              <a:gd name="connsiteX1" fmla="*/ 10240035 w 10240035"/>
              <a:gd name="connsiteY1" fmla="*/ 0 h 2198972"/>
              <a:gd name="connsiteX2" fmla="*/ 7951829 w 10240035"/>
              <a:gd name="connsiteY2" fmla="*/ 2198972 h 2198972"/>
              <a:gd name="connsiteX3" fmla="*/ 1099486 w 10240035"/>
              <a:gd name="connsiteY3" fmla="*/ 2198971 h 2198972"/>
              <a:gd name="connsiteX4" fmla="*/ 0 w 10240035"/>
              <a:gd name="connsiteY4" fmla="*/ 1099485 h 2198972"/>
              <a:gd name="connsiteX5" fmla="*/ 0 w 10240035"/>
              <a:gd name="connsiteY5" fmla="*/ 0 h 2198972"/>
              <a:gd name="connsiteX6" fmla="*/ 0 w 10240035"/>
              <a:gd name="connsiteY6" fmla="*/ 0 h 2198972"/>
              <a:gd name="connsiteX0" fmla="*/ 0 w 10240035"/>
              <a:gd name="connsiteY0" fmla="*/ 0 h 2198972"/>
              <a:gd name="connsiteX1" fmla="*/ 10240035 w 10240035"/>
              <a:gd name="connsiteY1" fmla="*/ 0 h 2198972"/>
              <a:gd name="connsiteX2" fmla="*/ 7951829 w 10240035"/>
              <a:gd name="connsiteY2" fmla="*/ 2198972 h 2198972"/>
              <a:gd name="connsiteX3" fmla="*/ 1099486 w 10240035"/>
              <a:gd name="connsiteY3" fmla="*/ 2198971 h 2198972"/>
              <a:gd name="connsiteX4" fmla="*/ 0 w 10240035"/>
              <a:gd name="connsiteY4" fmla="*/ 1099485 h 2198972"/>
              <a:gd name="connsiteX5" fmla="*/ 0 w 10240035"/>
              <a:gd name="connsiteY5" fmla="*/ 0 h 2198972"/>
              <a:gd name="connsiteX6" fmla="*/ 0 w 10240035"/>
              <a:gd name="connsiteY6" fmla="*/ 0 h 2198972"/>
              <a:gd name="connsiteX0" fmla="*/ 0 w 10240035"/>
              <a:gd name="connsiteY0" fmla="*/ 0 h 2198972"/>
              <a:gd name="connsiteX1" fmla="*/ 10240035 w 10240035"/>
              <a:gd name="connsiteY1" fmla="*/ 0 h 2198972"/>
              <a:gd name="connsiteX2" fmla="*/ 7951829 w 10240035"/>
              <a:gd name="connsiteY2" fmla="*/ 2198972 h 2198972"/>
              <a:gd name="connsiteX3" fmla="*/ 1099486 w 10240035"/>
              <a:gd name="connsiteY3" fmla="*/ 2198971 h 2198972"/>
              <a:gd name="connsiteX4" fmla="*/ 0 w 10240035"/>
              <a:gd name="connsiteY4" fmla="*/ 1099485 h 2198972"/>
              <a:gd name="connsiteX5" fmla="*/ 0 w 10240035"/>
              <a:gd name="connsiteY5" fmla="*/ 0 h 2198972"/>
              <a:gd name="connsiteX6" fmla="*/ 0 w 10240035"/>
              <a:gd name="connsiteY6" fmla="*/ 0 h 2198972"/>
              <a:gd name="connsiteX0" fmla="*/ 0 w 10240035"/>
              <a:gd name="connsiteY0" fmla="*/ 0 h 2198972"/>
              <a:gd name="connsiteX1" fmla="*/ 10240035 w 10240035"/>
              <a:gd name="connsiteY1" fmla="*/ 0 h 2198972"/>
              <a:gd name="connsiteX2" fmla="*/ 7951829 w 10240035"/>
              <a:gd name="connsiteY2" fmla="*/ 2198972 h 2198972"/>
              <a:gd name="connsiteX3" fmla="*/ 1099486 w 10240035"/>
              <a:gd name="connsiteY3" fmla="*/ 2198971 h 2198972"/>
              <a:gd name="connsiteX4" fmla="*/ 0 w 10240035"/>
              <a:gd name="connsiteY4" fmla="*/ 1099485 h 2198972"/>
              <a:gd name="connsiteX5" fmla="*/ 0 w 10240035"/>
              <a:gd name="connsiteY5" fmla="*/ 0 h 2198972"/>
              <a:gd name="connsiteX6" fmla="*/ 0 w 10240035"/>
              <a:gd name="connsiteY6" fmla="*/ 0 h 2198972"/>
              <a:gd name="connsiteX0" fmla="*/ 0 w 10240035"/>
              <a:gd name="connsiteY0" fmla="*/ 0 h 2198972"/>
              <a:gd name="connsiteX1" fmla="*/ 10240035 w 10240035"/>
              <a:gd name="connsiteY1" fmla="*/ 0 h 2198972"/>
              <a:gd name="connsiteX2" fmla="*/ 7951829 w 10240035"/>
              <a:gd name="connsiteY2" fmla="*/ 2198972 h 2198972"/>
              <a:gd name="connsiteX3" fmla="*/ 1099486 w 10240035"/>
              <a:gd name="connsiteY3" fmla="*/ 2198971 h 2198972"/>
              <a:gd name="connsiteX4" fmla="*/ 0 w 10240035"/>
              <a:gd name="connsiteY4" fmla="*/ 1099485 h 2198972"/>
              <a:gd name="connsiteX5" fmla="*/ 0 w 10240035"/>
              <a:gd name="connsiteY5" fmla="*/ 0 h 2198972"/>
              <a:gd name="connsiteX6" fmla="*/ 0 w 10240035"/>
              <a:gd name="connsiteY6" fmla="*/ 0 h 2198972"/>
              <a:gd name="connsiteX0" fmla="*/ 0 w 10240035"/>
              <a:gd name="connsiteY0" fmla="*/ 0 h 2198972"/>
              <a:gd name="connsiteX1" fmla="*/ 10240035 w 10240035"/>
              <a:gd name="connsiteY1" fmla="*/ 0 h 2198972"/>
              <a:gd name="connsiteX2" fmla="*/ 7951829 w 10240035"/>
              <a:gd name="connsiteY2" fmla="*/ 2198972 h 2198972"/>
              <a:gd name="connsiteX3" fmla="*/ 1099486 w 10240035"/>
              <a:gd name="connsiteY3" fmla="*/ 2198971 h 2198972"/>
              <a:gd name="connsiteX4" fmla="*/ 0 w 10240035"/>
              <a:gd name="connsiteY4" fmla="*/ 1099485 h 2198972"/>
              <a:gd name="connsiteX5" fmla="*/ 0 w 10240035"/>
              <a:gd name="connsiteY5" fmla="*/ 0 h 2198972"/>
              <a:gd name="connsiteX6" fmla="*/ 0 w 10240035"/>
              <a:gd name="connsiteY6" fmla="*/ 0 h 2198972"/>
              <a:gd name="connsiteX0" fmla="*/ 0 w 10240035"/>
              <a:gd name="connsiteY0" fmla="*/ 0 h 2198972"/>
              <a:gd name="connsiteX1" fmla="*/ 10240035 w 10240035"/>
              <a:gd name="connsiteY1" fmla="*/ 0 h 2198972"/>
              <a:gd name="connsiteX2" fmla="*/ 7951829 w 10240035"/>
              <a:gd name="connsiteY2" fmla="*/ 2198972 h 2198972"/>
              <a:gd name="connsiteX3" fmla="*/ 1099486 w 10240035"/>
              <a:gd name="connsiteY3" fmla="*/ 2198971 h 2198972"/>
              <a:gd name="connsiteX4" fmla="*/ 0 w 10240035"/>
              <a:gd name="connsiteY4" fmla="*/ 0 h 2198972"/>
              <a:gd name="connsiteX5" fmla="*/ 0 w 10240035"/>
              <a:gd name="connsiteY5" fmla="*/ 0 h 2198972"/>
              <a:gd name="connsiteX0" fmla="*/ 807720 w 10240035"/>
              <a:gd name="connsiteY0" fmla="*/ 0 h 2198972"/>
              <a:gd name="connsiteX1" fmla="*/ 10240035 w 10240035"/>
              <a:gd name="connsiteY1" fmla="*/ 0 h 2198972"/>
              <a:gd name="connsiteX2" fmla="*/ 7951829 w 10240035"/>
              <a:gd name="connsiteY2" fmla="*/ 2198972 h 2198972"/>
              <a:gd name="connsiteX3" fmla="*/ 1099486 w 10240035"/>
              <a:gd name="connsiteY3" fmla="*/ 2198971 h 2198972"/>
              <a:gd name="connsiteX4" fmla="*/ 0 w 10240035"/>
              <a:gd name="connsiteY4" fmla="*/ 0 h 2198972"/>
              <a:gd name="connsiteX5" fmla="*/ 807720 w 10240035"/>
              <a:gd name="connsiteY5" fmla="*/ 0 h 2198972"/>
              <a:gd name="connsiteX0" fmla="*/ 900020 w 10332335"/>
              <a:gd name="connsiteY0" fmla="*/ 0 h 2198972"/>
              <a:gd name="connsiteX1" fmla="*/ 10332335 w 10332335"/>
              <a:gd name="connsiteY1" fmla="*/ 0 h 2198972"/>
              <a:gd name="connsiteX2" fmla="*/ 8044129 w 10332335"/>
              <a:gd name="connsiteY2" fmla="*/ 2198972 h 2198972"/>
              <a:gd name="connsiteX3" fmla="*/ 1191786 w 10332335"/>
              <a:gd name="connsiteY3" fmla="*/ 2198971 h 2198972"/>
              <a:gd name="connsiteX4" fmla="*/ 900020 w 10332335"/>
              <a:gd name="connsiteY4" fmla="*/ 0 h 2198972"/>
              <a:gd name="connsiteX0" fmla="*/ 325154 w 9757469"/>
              <a:gd name="connsiteY0" fmla="*/ 0 h 2198972"/>
              <a:gd name="connsiteX1" fmla="*/ 9757469 w 9757469"/>
              <a:gd name="connsiteY1" fmla="*/ 0 h 2198972"/>
              <a:gd name="connsiteX2" fmla="*/ 7469263 w 9757469"/>
              <a:gd name="connsiteY2" fmla="*/ 2198972 h 2198972"/>
              <a:gd name="connsiteX3" fmla="*/ 616920 w 9757469"/>
              <a:gd name="connsiteY3" fmla="*/ 2198971 h 2198972"/>
              <a:gd name="connsiteX4" fmla="*/ 325154 w 9757469"/>
              <a:gd name="connsiteY4" fmla="*/ 0 h 2198972"/>
              <a:gd name="connsiteX0" fmla="*/ 0 w 9432315"/>
              <a:gd name="connsiteY0" fmla="*/ 0 h 2198972"/>
              <a:gd name="connsiteX1" fmla="*/ 9432315 w 9432315"/>
              <a:gd name="connsiteY1" fmla="*/ 0 h 2198972"/>
              <a:gd name="connsiteX2" fmla="*/ 7144109 w 9432315"/>
              <a:gd name="connsiteY2" fmla="*/ 2198972 h 2198972"/>
              <a:gd name="connsiteX3" fmla="*/ 291766 w 9432315"/>
              <a:gd name="connsiteY3" fmla="*/ 2198971 h 2198972"/>
              <a:gd name="connsiteX4" fmla="*/ 0 w 9432315"/>
              <a:gd name="connsiteY4" fmla="*/ 0 h 2198972"/>
              <a:gd name="connsiteX0" fmla="*/ 69347 w 9501662"/>
              <a:gd name="connsiteY0" fmla="*/ 0 h 2198972"/>
              <a:gd name="connsiteX1" fmla="*/ 9501662 w 9501662"/>
              <a:gd name="connsiteY1" fmla="*/ 0 h 2198972"/>
              <a:gd name="connsiteX2" fmla="*/ 7213456 w 9501662"/>
              <a:gd name="connsiteY2" fmla="*/ 2198972 h 2198972"/>
              <a:gd name="connsiteX3" fmla="*/ 86793 w 9501662"/>
              <a:gd name="connsiteY3" fmla="*/ 2198971 h 2198972"/>
              <a:gd name="connsiteX4" fmla="*/ 69347 w 9501662"/>
              <a:gd name="connsiteY4" fmla="*/ 0 h 2198972"/>
              <a:gd name="connsiteX0" fmla="*/ 0 w 9432315"/>
              <a:gd name="connsiteY0" fmla="*/ 0 h 2198972"/>
              <a:gd name="connsiteX1" fmla="*/ 9432315 w 9432315"/>
              <a:gd name="connsiteY1" fmla="*/ 0 h 2198972"/>
              <a:gd name="connsiteX2" fmla="*/ 7144109 w 9432315"/>
              <a:gd name="connsiteY2" fmla="*/ 2198972 h 2198972"/>
              <a:gd name="connsiteX3" fmla="*/ 17446 w 9432315"/>
              <a:gd name="connsiteY3" fmla="*/ 2198971 h 2198972"/>
              <a:gd name="connsiteX4" fmla="*/ 0 w 9432315"/>
              <a:gd name="connsiteY4" fmla="*/ 0 h 2198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2315" h="2198972">
                <a:moveTo>
                  <a:pt x="0" y="0"/>
                </a:moveTo>
                <a:lnTo>
                  <a:pt x="9432315" y="0"/>
                </a:lnTo>
                <a:cubicBezTo>
                  <a:pt x="9248860" y="1235175"/>
                  <a:pt x="8210334" y="2137277"/>
                  <a:pt x="7144109" y="2198972"/>
                </a:cubicBezTo>
                <a:lnTo>
                  <a:pt x="17446" y="2198971"/>
                </a:lnTo>
                <a:cubicBezTo>
                  <a:pt x="30721" y="1146676"/>
                  <a:pt x="575" y="838935"/>
                  <a:pt x="0" y="0"/>
                </a:cubicBezTo>
                <a:close/>
              </a:path>
            </a:pathLst>
          </a:custGeom>
          <a:solidFill>
            <a:schemeClr val="accent2">
              <a:alpha val="80000"/>
            </a:schemeClr>
          </a:solidFill>
        </p:spPr>
        <p:txBody>
          <a:bodyPr rtlCol="0"/>
          <a:lstStyle>
            <a:lvl1pPr marL="411480">
              <a:lnSpc>
                <a:spcPct val="100000"/>
              </a:lnSpc>
              <a:defRPr>
                <a:solidFill>
                  <a:schemeClr val="bg2"/>
                </a:solidFill>
              </a:defRPr>
            </a:lvl1pPr>
          </a:lstStyle>
          <a:p>
            <a:pPr rtl="0"/>
            <a:r>
              <a:rPr lang="en-US">
                <a:solidFill>
                  <a:srgbClr val="FFFFFF"/>
                </a:solidFill>
              </a:rPr>
              <a:t>Click to edit Master title style</a:t>
            </a:r>
            <a:endParaRPr lang="en-GB" dirty="0">
              <a:solidFill>
                <a:srgbClr val="FFFFFF"/>
              </a:solidFill>
            </a:endParaRPr>
          </a:p>
        </p:txBody>
      </p:sp>
      <p:sp>
        <p:nvSpPr>
          <p:cNvPr id="18" name="Picture Placeholder 17">
            <a:extLst>
              <a:ext uri="{FF2B5EF4-FFF2-40B4-BE49-F238E27FC236}">
                <a16:creationId xmlns:a16="http://schemas.microsoft.com/office/drawing/2014/main" id="{704EC18E-B48D-4AD7-A5B5-3D57255D1A23}"/>
              </a:ext>
            </a:extLst>
          </p:cNvPr>
          <p:cNvSpPr>
            <a:spLocks noGrp="1"/>
          </p:cNvSpPr>
          <p:nvPr>
            <p:ph type="pic" sz="quarter" idx="13"/>
          </p:nvPr>
        </p:nvSpPr>
        <p:spPr>
          <a:xfrm>
            <a:off x="-12362" y="0"/>
            <a:ext cx="2079999" cy="2202508"/>
          </a:xfrm>
          <a:custGeom>
            <a:avLst/>
            <a:gdLst>
              <a:gd name="connsiteX0" fmla="*/ 0 w 2773332"/>
              <a:gd name="connsiteY0" fmla="*/ 0 h 2202508"/>
              <a:gd name="connsiteX1" fmla="*/ 2773332 w 2773332"/>
              <a:gd name="connsiteY1" fmla="*/ 0 h 2202508"/>
              <a:gd name="connsiteX2" fmla="*/ 2773332 w 2773332"/>
              <a:gd name="connsiteY2" fmla="*/ 2202508 h 2202508"/>
              <a:gd name="connsiteX3" fmla="*/ 0 w 2773332"/>
              <a:gd name="connsiteY3" fmla="*/ 2202508 h 2202508"/>
            </a:gdLst>
            <a:ahLst/>
            <a:cxnLst>
              <a:cxn ang="0">
                <a:pos x="connsiteX0" y="connsiteY0"/>
              </a:cxn>
              <a:cxn ang="0">
                <a:pos x="connsiteX1" y="connsiteY1"/>
              </a:cxn>
              <a:cxn ang="0">
                <a:pos x="connsiteX2" y="connsiteY2"/>
              </a:cxn>
              <a:cxn ang="0">
                <a:pos x="connsiteX3" y="connsiteY3"/>
              </a:cxn>
            </a:cxnLst>
            <a:rect l="l" t="t" r="r" b="b"/>
            <a:pathLst>
              <a:path w="2773332" h="2202508">
                <a:moveTo>
                  <a:pt x="0" y="0"/>
                </a:moveTo>
                <a:lnTo>
                  <a:pt x="2773332" y="0"/>
                </a:lnTo>
                <a:lnTo>
                  <a:pt x="2773332" y="2202508"/>
                </a:lnTo>
                <a:lnTo>
                  <a:pt x="0" y="2202508"/>
                </a:lnTo>
                <a:close/>
              </a:path>
            </a:pathLst>
          </a:custGeom>
          <a:solidFill>
            <a:schemeClr val="accent6"/>
          </a:solidFill>
        </p:spPr>
        <p:txBody>
          <a:bodyPr wrap="square" rtlCol="0">
            <a:noAutofit/>
          </a:bodyPr>
          <a:lstStyle/>
          <a:p>
            <a:pPr rtl="0"/>
            <a:r>
              <a:rPr lang="en-US"/>
              <a:t>Click icon to add picture</a:t>
            </a:r>
            <a:endParaRPr lang="en-GB" dirty="0"/>
          </a:p>
        </p:txBody>
      </p:sp>
      <p:sp>
        <p:nvSpPr>
          <p:cNvPr id="21" name="Picture Placeholder 20">
            <a:extLst>
              <a:ext uri="{FF2B5EF4-FFF2-40B4-BE49-F238E27FC236}">
                <a16:creationId xmlns:a16="http://schemas.microsoft.com/office/drawing/2014/main" id="{FAE5A08C-2BA6-4754-806E-3BEAE8D2EC19}"/>
              </a:ext>
            </a:extLst>
          </p:cNvPr>
          <p:cNvSpPr>
            <a:spLocks noGrp="1"/>
          </p:cNvSpPr>
          <p:nvPr>
            <p:ph type="pic" sz="quarter" idx="14"/>
          </p:nvPr>
        </p:nvSpPr>
        <p:spPr>
          <a:xfrm>
            <a:off x="-12363" y="2202508"/>
            <a:ext cx="2079999" cy="2327746"/>
          </a:xfrm>
          <a:custGeom>
            <a:avLst/>
            <a:gdLst>
              <a:gd name="connsiteX0" fmla="*/ 0 w 2773332"/>
              <a:gd name="connsiteY0" fmla="*/ 0 h 2327746"/>
              <a:gd name="connsiteX1" fmla="*/ 2773332 w 2773332"/>
              <a:gd name="connsiteY1" fmla="*/ 0 h 2327746"/>
              <a:gd name="connsiteX2" fmla="*/ 2773332 w 2773332"/>
              <a:gd name="connsiteY2" fmla="*/ 2327746 h 2327746"/>
              <a:gd name="connsiteX3" fmla="*/ 0 w 2773332"/>
              <a:gd name="connsiteY3" fmla="*/ 2327746 h 2327746"/>
            </a:gdLst>
            <a:ahLst/>
            <a:cxnLst>
              <a:cxn ang="0">
                <a:pos x="connsiteX0" y="connsiteY0"/>
              </a:cxn>
              <a:cxn ang="0">
                <a:pos x="connsiteX1" y="connsiteY1"/>
              </a:cxn>
              <a:cxn ang="0">
                <a:pos x="connsiteX2" y="connsiteY2"/>
              </a:cxn>
              <a:cxn ang="0">
                <a:pos x="connsiteX3" y="connsiteY3"/>
              </a:cxn>
            </a:cxnLst>
            <a:rect l="l" t="t" r="r" b="b"/>
            <a:pathLst>
              <a:path w="2773332" h="2327746">
                <a:moveTo>
                  <a:pt x="0" y="0"/>
                </a:moveTo>
                <a:lnTo>
                  <a:pt x="2773332" y="0"/>
                </a:lnTo>
                <a:lnTo>
                  <a:pt x="2773332" y="2327746"/>
                </a:lnTo>
                <a:lnTo>
                  <a:pt x="0" y="2327746"/>
                </a:lnTo>
                <a:close/>
              </a:path>
            </a:pathLst>
          </a:custGeom>
          <a:solidFill>
            <a:schemeClr val="accent6">
              <a:lumMod val="60000"/>
              <a:lumOff val="40000"/>
            </a:schemeClr>
          </a:solidFill>
        </p:spPr>
        <p:txBody>
          <a:bodyPr wrap="square" rtlCol="0">
            <a:noAutofit/>
          </a:bodyPr>
          <a:lstStyle/>
          <a:p>
            <a:pPr rtl="0"/>
            <a:r>
              <a:rPr lang="en-US"/>
              <a:t>Click icon to add picture</a:t>
            </a:r>
            <a:endParaRPr lang="en-GB" dirty="0"/>
          </a:p>
        </p:txBody>
      </p:sp>
      <p:sp>
        <p:nvSpPr>
          <p:cNvPr id="25" name="Picture Placeholder 24">
            <a:extLst>
              <a:ext uri="{FF2B5EF4-FFF2-40B4-BE49-F238E27FC236}">
                <a16:creationId xmlns:a16="http://schemas.microsoft.com/office/drawing/2014/main" id="{BBE1FA0E-416C-4623-840A-A04A5237BCF4}"/>
              </a:ext>
            </a:extLst>
          </p:cNvPr>
          <p:cNvSpPr>
            <a:spLocks noGrp="1"/>
          </p:cNvSpPr>
          <p:nvPr>
            <p:ph type="pic" sz="quarter" idx="15"/>
          </p:nvPr>
        </p:nvSpPr>
        <p:spPr>
          <a:xfrm>
            <a:off x="-12363" y="4530254"/>
            <a:ext cx="2079999" cy="2327746"/>
          </a:xfrm>
          <a:custGeom>
            <a:avLst/>
            <a:gdLst>
              <a:gd name="connsiteX0" fmla="*/ 0 w 2773332"/>
              <a:gd name="connsiteY0" fmla="*/ 0 h 2327746"/>
              <a:gd name="connsiteX1" fmla="*/ 2773332 w 2773332"/>
              <a:gd name="connsiteY1" fmla="*/ 0 h 2327746"/>
              <a:gd name="connsiteX2" fmla="*/ 2773332 w 2773332"/>
              <a:gd name="connsiteY2" fmla="*/ 2327746 h 2327746"/>
              <a:gd name="connsiteX3" fmla="*/ 0 w 2773332"/>
              <a:gd name="connsiteY3" fmla="*/ 2327746 h 2327746"/>
            </a:gdLst>
            <a:ahLst/>
            <a:cxnLst>
              <a:cxn ang="0">
                <a:pos x="connsiteX0" y="connsiteY0"/>
              </a:cxn>
              <a:cxn ang="0">
                <a:pos x="connsiteX1" y="connsiteY1"/>
              </a:cxn>
              <a:cxn ang="0">
                <a:pos x="connsiteX2" y="connsiteY2"/>
              </a:cxn>
              <a:cxn ang="0">
                <a:pos x="connsiteX3" y="connsiteY3"/>
              </a:cxn>
            </a:cxnLst>
            <a:rect l="l" t="t" r="r" b="b"/>
            <a:pathLst>
              <a:path w="2773332" h="2327746">
                <a:moveTo>
                  <a:pt x="0" y="0"/>
                </a:moveTo>
                <a:lnTo>
                  <a:pt x="2773332" y="0"/>
                </a:lnTo>
                <a:lnTo>
                  <a:pt x="2773332" y="2327746"/>
                </a:lnTo>
                <a:lnTo>
                  <a:pt x="0" y="2327746"/>
                </a:lnTo>
                <a:close/>
              </a:path>
            </a:pathLst>
          </a:custGeom>
          <a:solidFill>
            <a:schemeClr val="accent6"/>
          </a:solidFill>
        </p:spPr>
        <p:txBody>
          <a:bodyPr wrap="square" rtlCol="0">
            <a:noAutofit/>
          </a:bodyPr>
          <a:lstStyle/>
          <a:p>
            <a:pPr rtl="0"/>
            <a:r>
              <a:rPr lang="en-US"/>
              <a:t>Click icon to add picture</a:t>
            </a:r>
            <a:endParaRPr lang="en-GB" dirty="0"/>
          </a:p>
        </p:txBody>
      </p:sp>
      <p:sp>
        <p:nvSpPr>
          <p:cNvPr id="17" name="Content Placeholder 2">
            <a:extLst>
              <a:ext uri="{FF2B5EF4-FFF2-40B4-BE49-F238E27FC236}">
                <a16:creationId xmlns:a16="http://schemas.microsoft.com/office/drawing/2014/main" id="{03BD1FF0-3229-401F-AEC3-09AE70428EF2}"/>
              </a:ext>
            </a:extLst>
          </p:cNvPr>
          <p:cNvSpPr>
            <a:spLocks noGrp="1"/>
          </p:cNvSpPr>
          <p:nvPr>
            <p:ph idx="1"/>
          </p:nvPr>
        </p:nvSpPr>
        <p:spPr>
          <a:xfrm>
            <a:off x="2514600" y="2794177"/>
            <a:ext cx="5607345" cy="3382786"/>
          </a:xfrm>
        </p:spPr>
        <p:txBody>
          <a:bodyPr rtlCol="0"/>
          <a:lstStyle>
            <a:lvl1pPr marL="0" indent="0">
              <a:buNone/>
              <a:defRPr/>
            </a:lvl1pPr>
          </a:lstStyle>
          <a:p>
            <a:pPr lvl="0" rtl="0"/>
            <a:r>
              <a:rPr lang="en-US"/>
              <a:t>Click to edit Master text styles</a:t>
            </a:r>
          </a:p>
        </p:txBody>
      </p:sp>
      <p:sp>
        <p:nvSpPr>
          <p:cNvPr id="3" name="Footer Placeholder 2">
            <a:extLst>
              <a:ext uri="{FF2B5EF4-FFF2-40B4-BE49-F238E27FC236}">
                <a16:creationId xmlns:a16="http://schemas.microsoft.com/office/drawing/2014/main" id="{C9753C5C-8415-4BF0-810D-A4C22F695ECF}"/>
              </a:ext>
            </a:extLst>
          </p:cNvPr>
          <p:cNvSpPr>
            <a:spLocks noGrp="1"/>
          </p:cNvSpPr>
          <p:nvPr>
            <p:ph type="ftr" sz="quarter" idx="11"/>
          </p:nvPr>
        </p:nvSpPr>
        <p:spPr/>
        <p:txBody>
          <a:bodyPr rtlCol="0"/>
          <a:lstStyle>
            <a:lvl1pPr>
              <a:defRPr>
                <a:solidFill>
                  <a:schemeClr val="bg2"/>
                </a:solidFill>
              </a:defRPr>
            </a:lvl1pPr>
          </a:lstStyle>
          <a:p>
            <a:pPr rtl="0"/>
            <a:r>
              <a:rPr lang="en-GB"/>
              <a:t>Sample Footer Text</a:t>
            </a:r>
          </a:p>
        </p:txBody>
      </p:sp>
      <p:sp>
        <p:nvSpPr>
          <p:cNvPr id="2" name="Date Placeholder 1">
            <a:extLst>
              <a:ext uri="{FF2B5EF4-FFF2-40B4-BE49-F238E27FC236}">
                <a16:creationId xmlns:a16="http://schemas.microsoft.com/office/drawing/2014/main" id="{2A2485D4-41D3-4182-8DFE-2E0713EC0B8A}"/>
              </a:ext>
            </a:extLst>
          </p:cNvPr>
          <p:cNvSpPr>
            <a:spLocks noGrp="1"/>
          </p:cNvSpPr>
          <p:nvPr>
            <p:ph type="dt" sz="half" idx="10"/>
          </p:nvPr>
        </p:nvSpPr>
        <p:spPr/>
        <p:txBody>
          <a:bodyPr rtlCol="0"/>
          <a:lstStyle>
            <a:lvl1pPr>
              <a:defRPr>
                <a:solidFill>
                  <a:schemeClr val="accent2"/>
                </a:solidFill>
              </a:defRPr>
            </a:lvl1pPr>
          </a:lstStyle>
          <a:p>
            <a:pPr rtl="0"/>
            <a:r>
              <a:rPr lang="en-GB"/>
              <a:t>2/8/20XX</a:t>
            </a:r>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rtlCol="0"/>
          <a:lstStyle>
            <a:lvl1pPr>
              <a:defRPr>
                <a:solidFill>
                  <a:schemeClr val="accent2"/>
                </a:solidFill>
              </a:defRPr>
            </a:lvl1pPr>
          </a:lstStyle>
          <a:p>
            <a:pPr rtl="0"/>
            <a:fld id="{08AB70BE-1769-45B8-85A6-0C837432C7E6}" type="slidenum">
              <a:rPr lang="en-GB" smtClean="0"/>
              <a:pPr/>
              <a:t>‹#›</a:t>
            </a:fld>
            <a:endParaRPr lang="en-GB" dirty="0"/>
          </a:p>
        </p:txBody>
      </p:sp>
    </p:spTree>
    <p:extLst>
      <p:ext uri="{BB962C8B-B14F-4D97-AF65-F5344CB8AC3E}">
        <p14:creationId xmlns:p14="http://schemas.microsoft.com/office/powerpoint/2010/main" val="31028469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p:cNvSpPr>
          <p:nvPr>
            <p:ph type="sldNum" sz="quarter" idx="10"/>
          </p:nvPr>
        </p:nvSpPr>
        <p:spPr>
          <a:ln/>
        </p:spPr>
        <p:txBody>
          <a:bodyPr/>
          <a:lstStyle>
            <a:lvl1pPr>
              <a:defRPr/>
            </a:lvl1pPr>
          </a:lstStyle>
          <a:p>
            <a:pPr>
              <a:defRPr/>
            </a:pPr>
            <a:fld id="{6036689C-3C44-48B6-852B-96C47031D723}" type="slidenum">
              <a:rPr lang="en-US" altLang="en-US"/>
              <a:pPr>
                <a:defRPr/>
              </a:pPr>
              <a:t>‹#›</a:t>
            </a:fld>
            <a:endParaRPr lang="en-US" altLang="en-US"/>
          </a:p>
        </p:txBody>
      </p:sp>
    </p:spTree>
    <p:extLst>
      <p:ext uri="{BB962C8B-B14F-4D97-AF65-F5344CB8AC3E}">
        <p14:creationId xmlns:p14="http://schemas.microsoft.com/office/powerpoint/2010/main" val="2566452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485D4-41D3-4182-8DFE-2E0713EC0B8A}"/>
              </a:ext>
            </a:extLst>
          </p:cNvPr>
          <p:cNvSpPr>
            <a:spLocks noGrp="1"/>
          </p:cNvSpPr>
          <p:nvPr>
            <p:ph type="dt" sz="half" idx="10"/>
          </p:nvPr>
        </p:nvSpPr>
        <p:spPr/>
        <p:txBody>
          <a:bodyPr rtlCol="0"/>
          <a:lstStyle>
            <a:lvl1pPr>
              <a:defRPr>
                <a:solidFill>
                  <a:schemeClr val="bg2"/>
                </a:solidFill>
              </a:defRPr>
            </a:lvl1pPr>
          </a:lstStyle>
          <a:p>
            <a:pPr rtl="0"/>
            <a:r>
              <a:rPr lang="en-GB"/>
              <a:t>2/8/20XX</a:t>
            </a:r>
          </a:p>
        </p:txBody>
      </p:sp>
      <p:sp>
        <p:nvSpPr>
          <p:cNvPr id="3" name="Footer Placeholder 2">
            <a:extLst>
              <a:ext uri="{FF2B5EF4-FFF2-40B4-BE49-F238E27FC236}">
                <a16:creationId xmlns:a16="http://schemas.microsoft.com/office/drawing/2014/main" id="{C9753C5C-8415-4BF0-810D-A4C22F695ECF}"/>
              </a:ext>
            </a:extLst>
          </p:cNvPr>
          <p:cNvSpPr>
            <a:spLocks noGrp="1"/>
          </p:cNvSpPr>
          <p:nvPr>
            <p:ph type="ftr" sz="quarter" idx="11"/>
          </p:nvPr>
        </p:nvSpPr>
        <p:spPr/>
        <p:txBody>
          <a:bodyPr rtlCol="0"/>
          <a:lstStyle/>
          <a:p>
            <a:pPr rtl="0"/>
            <a:r>
              <a:rPr lang="en-GB"/>
              <a:t>Sample Footer Text</a:t>
            </a:r>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rtlCol="0"/>
          <a:lstStyle>
            <a:lvl1pPr>
              <a:defRPr>
                <a:solidFill>
                  <a:schemeClr val="bg2"/>
                </a:solidFill>
              </a:defRPr>
            </a:lvl1pPr>
          </a:lstStyle>
          <a:p>
            <a:pPr rtl="0"/>
            <a:fld id="{08AB70BE-1769-45B8-85A6-0C837432C7E6}" type="slidenum">
              <a:rPr lang="en-GB" smtClean="0"/>
              <a:pPr/>
              <a:t>‹#›</a:t>
            </a:fld>
            <a:endParaRPr lang="en-GB" dirty="0"/>
          </a:p>
        </p:txBody>
      </p:sp>
      <p:sp>
        <p:nvSpPr>
          <p:cNvPr id="10" name="Title 1">
            <a:extLst>
              <a:ext uri="{FF2B5EF4-FFF2-40B4-BE49-F238E27FC236}">
                <a16:creationId xmlns:a16="http://schemas.microsoft.com/office/drawing/2014/main" id="{A2D13D15-77CA-4B50-9E08-0F58009A8EAB}"/>
              </a:ext>
            </a:extLst>
          </p:cNvPr>
          <p:cNvSpPr>
            <a:spLocks noGrp="1"/>
          </p:cNvSpPr>
          <p:nvPr>
            <p:ph type="ctrTitle"/>
          </p:nvPr>
        </p:nvSpPr>
        <p:spPr>
          <a:xfrm>
            <a:off x="1550727" y="4626592"/>
            <a:ext cx="6450274" cy="1224926"/>
          </a:xfrm>
        </p:spPr>
        <p:txBody>
          <a:bodyPr rtlCol="0" anchor="b">
            <a:noAutofit/>
          </a:bodyPr>
          <a:lstStyle/>
          <a:p>
            <a:pPr rtl="0"/>
            <a:r>
              <a:rPr lang="en-US" sz="3300">
                <a:solidFill>
                  <a:srgbClr val="FFFFFF"/>
                </a:solidFill>
              </a:rPr>
              <a:t>Click to edit Master title style</a:t>
            </a:r>
            <a:endParaRPr lang="en-GB" sz="3300" dirty="0">
              <a:solidFill>
                <a:srgbClr val="FFFFFF"/>
              </a:solidFill>
            </a:endParaRPr>
          </a:p>
        </p:txBody>
      </p:sp>
      <p:sp>
        <p:nvSpPr>
          <p:cNvPr id="11" name="Subtitle 2">
            <a:extLst>
              <a:ext uri="{FF2B5EF4-FFF2-40B4-BE49-F238E27FC236}">
                <a16:creationId xmlns:a16="http://schemas.microsoft.com/office/drawing/2014/main" id="{FBB8E73D-B3E6-4E0A-8295-A9EB1572286C}"/>
              </a:ext>
            </a:extLst>
          </p:cNvPr>
          <p:cNvSpPr>
            <a:spLocks noGrp="1"/>
          </p:cNvSpPr>
          <p:nvPr>
            <p:ph type="subTitle" idx="1"/>
          </p:nvPr>
        </p:nvSpPr>
        <p:spPr>
          <a:xfrm>
            <a:off x="1550728" y="5936777"/>
            <a:ext cx="4995080" cy="625497"/>
          </a:xfrm>
        </p:spPr>
        <p:txBody>
          <a:bodyPr rtlCol="0">
            <a:normAutofit/>
          </a:bodyPr>
          <a:lstStyle/>
          <a:p>
            <a:pPr rtl="0"/>
            <a:r>
              <a:rPr lang="en-US" sz="1050">
                <a:solidFill>
                  <a:srgbClr val="FFFFFF"/>
                </a:solidFill>
              </a:rPr>
              <a:t>Click to edit Master subtitle style</a:t>
            </a:r>
            <a:endParaRPr lang="en-GB" sz="1050" dirty="0">
              <a:solidFill>
                <a:srgbClr val="FFFFFF"/>
              </a:solidFill>
            </a:endParaRPr>
          </a:p>
        </p:txBody>
      </p:sp>
    </p:spTree>
    <p:extLst>
      <p:ext uri="{BB962C8B-B14F-4D97-AF65-F5344CB8AC3E}">
        <p14:creationId xmlns:p14="http://schemas.microsoft.com/office/powerpoint/2010/main" val="15110694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3E062-B7F5-4D30-B416-1BBB4A7D0F06}"/>
              </a:ext>
            </a:extLst>
          </p:cNvPr>
          <p:cNvSpPr>
            <a:spLocks noGrp="1"/>
          </p:cNvSpPr>
          <p:nvPr>
            <p:ph type="title"/>
          </p:nvPr>
        </p:nvSpPr>
        <p:spPr/>
        <p:txBody>
          <a:bodyPr rtlCol="0"/>
          <a:lstStyle/>
          <a:p>
            <a:pPr rtl="0"/>
            <a:r>
              <a:rPr lang="en-US"/>
              <a:t>Click to edit Master title style</a:t>
            </a:r>
            <a:endParaRPr lang="en-GB"/>
          </a:p>
        </p:txBody>
      </p:sp>
      <p:sp>
        <p:nvSpPr>
          <p:cNvPr id="3" name="Date Placeholder 2">
            <a:extLst>
              <a:ext uri="{FF2B5EF4-FFF2-40B4-BE49-F238E27FC236}">
                <a16:creationId xmlns:a16="http://schemas.microsoft.com/office/drawing/2014/main" id="{31BDFF7A-EBD3-4FEB-8451-5D7355069117}"/>
              </a:ext>
            </a:extLst>
          </p:cNvPr>
          <p:cNvSpPr>
            <a:spLocks noGrp="1"/>
          </p:cNvSpPr>
          <p:nvPr>
            <p:ph type="dt" sz="half" idx="10"/>
          </p:nvPr>
        </p:nvSpPr>
        <p:spPr/>
        <p:txBody>
          <a:bodyPr rtlCol="0"/>
          <a:lstStyle>
            <a:lvl1pPr>
              <a:defRPr>
                <a:solidFill>
                  <a:schemeClr val="bg2"/>
                </a:solidFill>
              </a:defRPr>
            </a:lvl1pPr>
          </a:lstStyle>
          <a:p>
            <a:pPr rtl="0"/>
            <a:r>
              <a:rPr lang="en-GB"/>
              <a:t>2/8/20XX</a:t>
            </a:r>
          </a:p>
        </p:txBody>
      </p:sp>
      <p:sp>
        <p:nvSpPr>
          <p:cNvPr id="4" name="Footer Placeholder 3">
            <a:extLst>
              <a:ext uri="{FF2B5EF4-FFF2-40B4-BE49-F238E27FC236}">
                <a16:creationId xmlns:a16="http://schemas.microsoft.com/office/drawing/2014/main" id="{08F54A2D-2C4B-4E1D-AC16-E3B1F1DDB562}"/>
              </a:ext>
            </a:extLst>
          </p:cNvPr>
          <p:cNvSpPr>
            <a:spLocks noGrp="1"/>
          </p:cNvSpPr>
          <p:nvPr>
            <p:ph type="ftr" sz="quarter" idx="11"/>
          </p:nvPr>
        </p:nvSpPr>
        <p:spPr/>
        <p:txBody>
          <a:bodyPr rtlCol="0"/>
          <a:lstStyle/>
          <a:p>
            <a:pPr rtl="0"/>
            <a:r>
              <a:rPr lang="en-GB"/>
              <a:t>Sample Footer Text</a:t>
            </a:r>
          </a:p>
        </p:txBody>
      </p:sp>
      <p:sp>
        <p:nvSpPr>
          <p:cNvPr id="5" name="Slide Number Placeholder 4">
            <a:extLst>
              <a:ext uri="{FF2B5EF4-FFF2-40B4-BE49-F238E27FC236}">
                <a16:creationId xmlns:a16="http://schemas.microsoft.com/office/drawing/2014/main" id="{2C11F373-DB96-4AEA-8E3E-7EDEA213DEEC}"/>
              </a:ext>
            </a:extLst>
          </p:cNvPr>
          <p:cNvSpPr>
            <a:spLocks noGrp="1"/>
          </p:cNvSpPr>
          <p:nvPr>
            <p:ph type="sldNum" sz="quarter" idx="12"/>
          </p:nvPr>
        </p:nvSpPr>
        <p:spPr/>
        <p:txBody>
          <a:bodyPr rtlCol="0"/>
          <a:lstStyle>
            <a:lvl1pPr>
              <a:defRPr>
                <a:solidFill>
                  <a:schemeClr val="bg2"/>
                </a:solidFill>
              </a:defRPr>
            </a:lvl1pPr>
          </a:lstStyle>
          <a:p>
            <a:pPr rtl="0"/>
            <a:fld id="{08AB70BE-1769-45B8-85A6-0C837432C7E6}" type="slidenum">
              <a:rPr lang="en-GB" smtClean="0"/>
              <a:pPr/>
              <a:t>‹#›</a:t>
            </a:fld>
            <a:endParaRPr lang="en-GB" dirty="0"/>
          </a:p>
        </p:txBody>
      </p:sp>
    </p:spTree>
    <p:extLst>
      <p:ext uri="{BB962C8B-B14F-4D97-AF65-F5344CB8AC3E}">
        <p14:creationId xmlns:p14="http://schemas.microsoft.com/office/powerpoint/2010/main" val="1100482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list with large csp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D4AB1E-6B7D-49B7-ABF6-71E4B0AA11BB}" type="datetimeFigureOut">
              <a:rPr lang="en-US" smtClean="0"/>
              <a:pPr/>
              <a:t>7/8/2024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D27B4EA-56D5-40A5-951C-369EC0F9CDBA}" type="slidenum">
              <a:rPr lang="en-US" smtClean="0"/>
              <a:pPr/>
              <a:t>‹#›</a:t>
            </a:fld>
            <a:endParaRPr lang="en-US" dirty="0"/>
          </a:p>
        </p:txBody>
      </p:sp>
      <p:pic>
        <p:nvPicPr>
          <p:cNvPr id="5" name="Picture 4" descr="CSP MASTER LOGO cmyk.eps"/>
          <p:cNvPicPr>
            <a:picLocks noChangeAspect="1"/>
          </p:cNvPicPr>
          <p:nvPr userDrawn="1"/>
        </p:nvPicPr>
        <p:blipFill>
          <a:blip r:embed="rId2" cstate="print"/>
          <a:stretch>
            <a:fillRect/>
          </a:stretch>
        </p:blipFill>
        <p:spPr>
          <a:xfrm>
            <a:off x="228600" y="228600"/>
            <a:ext cx="4267200" cy="2472200"/>
          </a:xfrm>
          <a:prstGeom prst="rect">
            <a:avLst/>
          </a:prstGeom>
        </p:spPr>
      </p:pic>
      <p:sp>
        <p:nvSpPr>
          <p:cNvPr id="7" name="Text Placeholder 6"/>
          <p:cNvSpPr>
            <a:spLocks noGrp="1"/>
          </p:cNvSpPr>
          <p:nvPr>
            <p:ph type="body" sz="quarter" idx="13"/>
          </p:nvPr>
        </p:nvSpPr>
        <p:spPr>
          <a:xfrm>
            <a:off x="571472" y="2928938"/>
            <a:ext cx="8072494" cy="2643187"/>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4_Section break">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755B30B-7677-4AAC-9890-81A7EFF6BF47}"/>
              </a:ext>
              <a:ext uri="{C183D7F6-B498-43B3-948B-1728B52AA6E4}">
                <adec:decorative xmlns:adec="http://schemas.microsoft.com/office/drawing/2017/decorative" val="1"/>
              </a:ext>
            </a:extLst>
          </p:cNvPr>
          <p:cNvSpPr/>
          <p:nvPr userDrawn="1"/>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350" dirty="0"/>
          </a:p>
        </p:txBody>
      </p:sp>
      <p:sp>
        <p:nvSpPr>
          <p:cNvPr id="8" name="Rectangle 7">
            <a:extLst>
              <a:ext uri="{FF2B5EF4-FFF2-40B4-BE49-F238E27FC236}">
                <a16:creationId xmlns:a16="http://schemas.microsoft.com/office/drawing/2014/main" id="{36E5F686-1654-4CE7-8DA0-0D626B36E1E9}"/>
              </a:ext>
              <a:ext uri="{C183D7F6-B498-43B3-948B-1728B52AA6E4}">
                <adec:decorative xmlns:adec="http://schemas.microsoft.com/office/drawing/2017/decorative" val="1"/>
              </a:ext>
            </a:extLst>
          </p:cNvPr>
          <p:cNvSpPr/>
          <p:nvPr userDrawn="1"/>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350" dirty="0"/>
          </a:p>
        </p:txBody>
      </p:sp>
      <p:sp>
        <p:nvSpPr>
          <p:cNvPr id="9" name="Title 1">
            <a:extLst>
              <a:ext uri="{FF2B5EF4-FFF2-40B4-BE49-F238E27FC236}">
                <a16:creationId xmlns:a16="http://schemas.microsoft.com/office/drawing/2014/main" id="{CAA6281C-6C47-45BE-9BDA-1518A016E938}"/>
              </a:ext>
            </a:extLst>
          </p:cNvPr>
          <p:cNvSpPr>
            <a:spLocks noGrp="1"/>
          </p:cNvSpPr>
          <p:nvPr>
            <p:ph type="ctrTitle"/>
          </p:nvPr>
        </p:nvSpPr>
        <p:spPr>
          <a:xfrm>
            <a:off x="685801" y="685799"/>
            <a:ext cx="3578087" cy="3217461"/>
          </a:xfrm>
        </p:spPr>
        <p:txBody>
          <a:bodyPr rtlCol="0">
            <a:normAutofit/>
          </a:bodyPr>
          <a:lstStyle>
            <a:lvl1pPr>
              <a:defRPr>
                <a:solidFill>
                  <a:schemeClr val="bg2"/>
                </a:solidFill>
              </a:defRPr>
            </a:lvl1pPr>
          </a:lstStyle>
          <a:p>
            <a:pPr algn="l" rtl="0"/>
            <a:r>
              <a:rPr lang="en-US">
                <a:solidFill>
                  <a:srgbClr val="FFFFFF"/>
                </a:solidFill>
              </a:rPr>
              <a:t>Click to edit Master title style</a:t>
            </a:r>
            <a:endParaRPr lang="en-GB" dirty="0">
              <a:solidFill>
                <a:srgbClr val="FFFFFF"/>
              </a:solidFill>
            </a:endParaRPr>
          </a:p>
        </p:txBody>
      </p:sp>
      <p:sp>
        <p:nvSpPr>
          <p:cNvPr id="15" name="Picture Placeholder 14">
            <a:extLst>
              <a:ext uri="{FF2B5EF4-FFF2-40B4-BE49-F238E27FC236}">
                <a16:creationId xmlns:a16="http://schemas.microsoft.com/office/drawing/2014/main" id="{AC1FE5B8-D695-49EA-BEA4-B9282CC4EF89}"/>
              </a:ext>
            </a:extLst>
          </p:cNvPr>
          <p:cNvSpPr>
            <a:spLocks noGrp="1"/>
          </p:cNvSpPr>
          <p:nvPr>
            <p:ph type="pic" sz="quarter" idx="13"/>
          </p:nvPr>
        </p:nvSpPr>
        <p:spPr>
          <a:xfrm>
            <a:off x="4543426" y="2"/>
            <a:ext cx="4600574" cy="6857999"/>
          </a:xfrm>
          <a:custGeom>
            <a:avLst/>
            <a:gdLst>
              <a:gd name="connsiteX0" fmla="*/ 2378699 w 6134099"/>
              <a:gd name="connsiteY0" fmla="*/ 0 h 6857999"/>
              <a:gd name="connsiteX1" fmla="*/ 6134099 w 6134099"/>
              <a:gd name="connsiteY1" fmla="*/ 0 h 6857999"/>
              <a:gd name="connsiteX2" fmla="*/ 6134099 w 6134099"/>
              <a:gd name="connsiteY2" fmla="*/ 6857999 h 6857999"/>
              <a:gd name="connsiteX3" fmla="*/ 2401766 w 6134099"/>
              <a:gd name="connsiteY3" fmla="*/ 6857999 h 6857999"/>
              <a:gd name="connsiteX4" fmla="*/ 2397402 w 6134099"/>
              <a:gd name="connsiteY4" fmla="*/ 6856523 h 6857999"/>
              <a:gd name="connsiteX5" fmla="*/ 0 w 6134099"/>
              <a:gd name="connsiteY5" fmla="*/ 3424574 h 6857999"/>
              <a:gd name="connsiteX6" fmla="*/ 2231484 w 6134099"/>
              <a:gd name="connsiteY6" fmla="*/ 5804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099" h="6857999">
                <a:moveTo>
                  <a:pt x="2378699" y="0"/>
                </a:moveTo>
                <a:lnTo>
                  <a:pt x="6134099" y="0"/>
                </a:lnTo>
                <a:lnTo>
                  <a:pt x="6134099" y="6857999"/>
                </a:lnTo>
                <a:lnTo>
                  <a:pt x="2401766" y="6857999"/>
                </a:lnTo>
                <a:lnTo>
                  <a:pt x="2397402" y="6856523"/>
                </a:lnTo>
                <a:cubicBezTo>
                  <a:pt x="998410" y="6344283"/>
                  <a:pt x="0" y="5001024"/>
                  <a:pt x="0" y="3424574"/>
                </a:cubicBezTo>
                <a:cubicBezTo>
                  <a:pt x="0" y="1911182"/>
                  <a:pt x="920134" y="612699"/>
                  <a:pt x="2231484" y="58045"/>
                </a:cubicBezTo>
                <a:close/>
              </a:path>
            </a:pathLst>
          </a:custGeom>
          <a:solidFill>
            <a:schemeClr val="accent6"/>
          </a:solidFill>
        </p:spPr>
        <p:txBody>
          <a:bodyPr wrap="square" rtlCol="0" anchor="ctr">
            <a:noAutofit/>
          </a:bodyPr>
          <a:lstStyle>
            <a:lvl1pPr algn="ctr">
              <a:defRPr/>
            </a:lvl1pPr>
          </a:lstStyle>
          <a:p>
            <a:pPr rtl="0"/>
            <a:r>
              <a:rPr lang="en-US"/>
              <a:t>Click icon to add picture</a:t>
            </a:r>
            <a:endParaRPr lang="en-GB" dirty="0"/>
          </a:p>
        </p:txBody>
      </p:sp>
      <p:sp>
        <p:nvSpPr>
          <p:cNvPr id="14" name="Subtitle 2">
            <a:extLst>
              <a:ext uri="{FF2B5EF4-FFF2-40B4-BE49-F238E27FC236}">
                <a16:creationId xmlns:a16="http://schemas.microsoft.com/office/drawing/2014/main" id="{E24FC61A-6DA9-444C-9D55-2FE464BD581F}"/>
              </a:ext>
            </a:extLst>
          </p:cNvPr>
          <p:cNvSpPr>
            <a:spLocks noGrp="1"/>
          </p:cNvSpPr>
          <p:nvPr>
            <p:ph type="subTitle" idx="1"/>
          </p:nvPr>
        </p:nvSpPr>
        <p:spPr>
          <a:xfrm>
            <a:off x="0" y="4327140"/>
            <a:ext cx="8682651" cy="2530860"/>
          </a:xfrm>
          <a:custGeom>
            <a:avLst/>
            <a:gdLst>
              <a:gd name="connsiteX0" fmla="*/ 0 w 11576868"/>
              <a:gd name="connsiteY0" fmla="*/ 0 h 2500380"/>
              <a:gd name="connsiteX1" fmla="*/ 10326678 w 11576868"/>
              <a:gd name="connsiteY1" fmla="*/ 0 h 2500380"/>
              <a:gd name="connsiteX2" fmla="*/ 11576868 w 11576868"/>
              <a:gd name="connsiteY2" fmla="*/ 1250190 h 2500380"/>
              <a:gd name="connsiteX3" fmla="*/ 11576868 w 11576868"/>
              <a:gd name="connsiteY3" fmla="*/ 2500380 h 2500380"/>
              <a:gd name="connsiteX4" fmla="*/ 0 w 11576868"/>
              <a:gd name="connsiteY4" fmla="*/ 2500380 h 2500380"/>
              <a:gd name="connsiteX5" fmla="*/ 0 w 11576868"/>
              <a:gd name="connsiteY5" fmla="*/ 0 h 2500380"/>
              <a:gd name="connsiteX0" fmla="*/ 0 w 12449160"/>
              <a:gd name="connsiteY0" fmla="*/ 0 h 2500380"/>
              <a:gd name="connsiteX1" fmla="*/ 10326678 w 12449160"/>
              <a:gd name="connsiteY1" fmla="*/ 0 h 2500380"/>
              <a:gd name="connsiteX2" fmla="*/ 11576868 w 12449160"/>
              <a:gd name="connsiteY2" fmla="*/ 2500380 h 2500380"/>
              <a:gd name="connsiteX3" fmla="*/ 0 w 12449160"/>
              <a:gd name="connsiteY3" fmla="*/ 2500380 h 2500380"/>
              <a:gd name="connsiteX4" fmla="*/ 0 w 12449160"/>
              <a:gd name="connsiteY4" fmla="*/ 0 h 2500380"/>
              <a:gd name="connsiteX0" fmla="*/ 0 w 11640738"/>
              <a:gd name="connsiteY0" fmla="*/ 0 h 2500380"/>
              <a:gd name="connsiteX1" fmla="*/ 10326678 w 11640738"/>
              <a:gd name="connsiteY1" fmla="*/ 0 h 2500380"/>
              <a:gd name="connsiteX2" fmla="*/ 11576868 w 11640738"/>
              <a:gd name="connsiteY2" fmla="*/ 2500380 h 2500380"/>
              <a:gd name="connsiteX3" fmla="*/ 0 w 11640738"/>
              <a:gd name="connsiteY3" fmla="*/ 2500380 h 2500380"/>
              <a:gd name="connsiteX4" fmla="*/ 0 w 11640738"/>
              <a:gd name="connsiteY4" fmla="*/ 0 h 2500380"/>
              <a:gd name="connsiteX0" fmla="*/ 0 w 11576868"/>
              <a:gd name="connsiteY0" fmla="*/ 0 h 2500380"/>
              <a:gd name="connsiteX1" fmla="*/ 10326678 w 11576868"/>
              <a:gd name="connsiteY1" fmla="*/ 0 h 2500380"/>
              <a:gd name="connsiteX2" fmla="*/ 11576868 w 11576868"/>
              <a:gd name="connsiteY2" fmla="*/ 2500380 h 2500380"/>
              <a:gd name="connsiteX3" fmla="*/ 0 w 11576868"/>
              <a:gd name="connsiteY3" fmla="*/ 2500380 h 2500380"/>
              <a:gd name="connsiteX4" fmla="*/ 0 w 11576868"/>
              <a:gd name="connsiteY4" fmla="*/ 0 h 2500380"/>
              <a:gd name="connsiteX0" fmla="*/ 0 w 11576868"/>
              <a:gd name="connsiteY0" fmla="*/ 0 h 2500380"/>
              <a:gd name="connsiteX1" fmla="*/ 9732318 w 11576868"/>
              <a:gd name="connsiteY1" fmla="*/ 0 h 2500380"/>
              <a:gd name="connsiteX2" fmla="*/ 11576868 w 11576868"/>
              <a:gd name="connsiteY2" fmla="*/ 2500380 h 2500380"/>
              <a:gd name="connsiteX3" fmla="*/ 0 w 11576868"/>
              <a:gd name="connsiteY3" fmla="*/ 2500380 h 2500380"/>
              <a:gd name="connsiteX4" fmla="*/ 0 w 11576868"/>
              <a:gd name="connsiteY4" fmla="*/ 0 h 2500380"/>
              <a:gd name="connsiteX0" fmla="*/ 0 w 11576868"/>
              <a:gd name="connsiteY0" fmla="*/ 0 h 2500380"/>
              <a:gd name="connsiteX1" fmla="*/ 9092238 w 11576868"/>
              <a:gd name="connsiteY1" fmla="*/ 0 h 2500380"/>
              <a:gd name="connsiteX2" fmla="*/ 11576868 w 11576868"/>
              <a:gd name="connsiteY2" fmla="*/ 2500380 h 2500380"/>
              <a:gd name="connsiteX3" fmla="*/ 0 w 11576868"/>
              <a:gd name="connsiteY3" fmla="*/ 2500380 h 2500380"/>
              <a:gd name="connsiteX4" fmla="*/ 0 w 11576868"/>
              <a:gd name="connsiteY4" fmla="*/ 0 h 2500380"/>
              <a:gd name="connsiteX0" fmla="*/ 0 w 11576868"/>
              <a:gd name="connsiteY0" fmla="*/ 0 h 2500380"/>
              <a:gd name="connsiteX1" fmla="*/ 8817918 w 11576868"/>
              <a:gd name="connsiteY1" fmla="*/ 0 h 2500380"/>
              <a:gd name="connsiteX2" fmla="*/ 11576868 w 11576868"/>
              <a:gd name="connsiteY2" fmla="*/ 2500380 h 2500380"/>
              <a:gd name="connsiteX3" fmla="*/ 0 w 11576868"/>
              <a:gd name="connsiteY3" fmla="*/ 2500380 h 2500380"/>
              <a:gd name="connsiteX4" fmla="*/ 0 w 11576868"/>
              <a:gd name="connsiteY4" fmla="*/ 0 h 2500380"/>
              <a:gd name="connsiteX0" fmla="*/ 0 w 11576868"/>
              <a:gd name="connsiteY0" fmla="*/ 0 h 2500380"/>
              <a:gd name="connsiteX1" fmla="*/ 8558838 w 11576868"/>
              <a:gd name="connsiteY1" fmla="*/ 0 h 2500380"/>
              <a:gd name="connsiteX2" fmla="*/ 11576868 w 11576868"/>
              <a:gd name="connsiteY2" fmla="*/ 2500380 h 2500380"/>
              <a:gd name="connsiteX3" fmla="*/ 0 w 11576868"/>
              <a:gd name="connsiteY3" fmla="*/ 2500380 h 2500380"/>
              <a:gd name="connsiteX4" fmla="*/ 0 w 11576868"/>
              <a:gd name="connsiteY4" fmla="*/ 0 h 2500380"/>
              <a:gd name="connsiteX0" fmla="*/ 0 w 11576868"/>
              <a:gd name="connsiteY0" fmla="*/ 10567 h 2510947"/>
              <a:gd name="connsiteX1" fmla="*/ 8558838 w 11576868"/>
              <a:gd name="connsiteY1" fmla="*/ 10567 h 2510947"/>
              <a:gd name="connsiteX2" fmla="*/ 11576868 w 11576868"/>
              <a:gd name="connsiteY2" fmla="*/ 2510947 h 2510947"/>
              <a:gd name="connsiteX3" fmla="*/ 0 w 11576868"/>
              <a:gd name="connsiteY3" fmla="*/ 2510947 h 2510947"/>
              <a:gd name="connsiteX4" fmla="*/ 0 w 11576868"/>
              <a:gd name="connsiteY4" fmla="*/ 10567 h 2510947"/>
              <a:gd name="connsiteX0" fmla="*/ 0 w 11576868"/>
              <a:gd name="connsiteY0" fmla="*/ 462 h 2500842"/>
              <a:gd name="connsiteX1" fmla="*/ 8558838 w 11576868"/>
              <a:gd name="connsiteY1" fmla="*/ 462 h 2500842"/>
              <a:gd name="connsiteX2" fmla="*/ 11576868 w 11576868"/>
              <a:gd name="connsiteY2" fmla="*/ 2500842 h 2500842"/>
              <a:gd name="connsiteX3" fmla="*/ 0 w 11576868"/>
              <a:gd name="connsiteY3" fmla="*/ 2500842 h 2500842"/>
              <a:gd name="connsiteX4" fmla="*/ 0 w 11576868"/>
              <a:gd name="connsiteY4" fmla="*/ 462 h 2500842"/>
              <a:gd name="connsiteX0" fmla="*/ 0 w 11576868"/>
              <a:gd name="connsiteY0" fmla="*/ 30928 h 2531308"/>
              <a:gd name="connsiteX1" fmla="*/ 8558838 w 11576868"/>
              <a:gd name="connsiteY1" fmla="*/ 448 h 2531308"/>
              <a:gd name="connsiteX2" fmla="*/ 11576868 w 11576868"/>
              <a:gd name="connsiteY2" fmla="*/ 2531308 h 2531308"/>
              <a:gd name="connsiteX3" fmla="*/ 0 w 11576868"/>
              <a:gd name="connsiteY3" fmla="*/ 2531308 h 2531308"/>
              <a:gd name="connsiteX4" fmla="*/ 0 w 11576868"/>
              <a:gd name="connsiteY4" fmla="*/ 30928 h 2531308"/>
              <a:gd name="connsiteX0" fmla="*/ 0 w 11576868"/>
              <a:gd name="connsiteY0" fmla="*/ 30480 h 2530860"/>
              <a:gd name="connsiteX1" fmla="*/ 8558838 w 11576868"/>
              <a:gd name="connsiteY1" fmla="*/ 0 h 2530860"/>
              <a:gd name="connsiteX2" fmla="*/ 11576868 w 11576868"/>
              <a:gd name="connsiteY2" fmla="*/ 2530860 h 2530860"/>
              <a:gd name="connsiteX3" fmla="*/ 0 w 11576868"/>
              <a:gd name="connsiteY3" fmla="*/ 2530860 h 2530860"/>
              <a:gd name="connsiteX4" fmla="*/ 0 w 11576868"/>
              <a:gd name="connsiteY4" fmla="*/ 30480 h 2530860"/>
              <a:gd name="connsiteX0" fmla="*/ 0 w 11576868"/>
              <a:gd name="connsiteY0" fmla="*/ 30480 h 2530860"/>
              <a:gd name="connsiteX1" fmla="*/ 8558838 w 11576868"/>
              <a:gd name="connsiteY1" fmla="*/ 0 h 2530860"/>
              <a:gd name="connsiteX2" fmla="*/ 11576868 w 11576868"/>
              <a:gd name="connsiteY2" fmla="*/ 2530860 h 2530860"/>
              <a:gd name="connsiteX3" fmla="*/ 0 w 11576868"/>
              <a:gd name="connsiteY3" fmla="*/ 2530860 h 2530860"/>
              <a:gd name="connsiteX4" fmla="*/ 0 w 11576868"/>
              <a:gd name="connsiteY4" fmla="*/ 30480 h 2530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6868" h="2530860">
                <a:moveTo>
                  <a:pt x="0" y="30480"/>
                </a:moveTo>
                <a:lnTo>
                  <a:pt x="8558838" y="0"/>
                </a:lnTo>
                <a:cubicBezTo>
                  <a:pt x="10335916" y="20490"/>
                  <a:pt x="11453941" y="1016850"/>
                  <a:pt x="11576868" y="2530860"/>
                </a:cubicBezTo>
                <a:lnTo>
                  <a:pt x="0" y="2530860"/>
                </a:lnTo>
                <a:lnTo>
                  <a:pt x="0" y="30480"/>
                </a:lnTo>
                <a:close/>
              </a:path>
            </a:pathLst>
          </a:custGeom>
          <a:solidFill>
            <a:schemeClr val="accent2">
              <a:lumMod val="75000"/>
              <a:alpha val="80000"/>
            </a:schemeClr>
          </a:solidFill>
        </p:spPr>
        <p:txBody>
          <a:bodyPr rtlCol="0" anchor="t"/>
          <a:lstStyle>
            <a:lvl1pPr marL="685800" indent="0">
              <a:lnSpc>
                <a:spcPct val="400000"/>
              </a:lnSpc>
              <a:buNone/>
              <a:defRPr>
                <a:solidFill>
                  <a:schemeClr val="bg2"/>
                </a:solidFill>
              </a:defRPr>
            </a:lvl1pPr>
          </a:lstStyle>
          <a:p>
            <a:pPr rtl="0"/>
            <a:r>
              <a:rPr lang="en-US">
                <a:solidFill>
                  <a:srgbClr val="FFFFFF"/>
                </a:solidFill>
              </a:rPr>
              <a:t>Click to edit Master subtitle style</a:t>
            </a:r>
            <a:endParaRPr lang="en-GB" dirty="0">
              <a:solidFill>
                <a:srgbClr val="FFFFFF"/>
              </a:solidFill>
            </a:endParaRPr>
          </a:p>
        </p:txBody>
      </p:sp>
    </p:spTree>
    <p:extLst>
      <p:ext uri="{BB962C8B-B14F-4D97-AF65-F5344CB8AC3E}">
        <p14:creationId xmlns:p14="http://schemas.microsoft.com/office/powerpoint/2010/main" val="26415204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D6E202-B606-4609-B914-27C9371A1F6D}" type="datetime1">
              <a:rPr lang="en-US" smtClean="0"/>
              <a:t>7/8/2024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27138707"/>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44A696-2698-46D1-AB85-5C045C4AAD0F}" type="datetimeFigureOut">
              <a:rPr lang="en-GB" smtClean="0"/>
              <a:t>08/07/2024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9CDB65-136E-41D7-8A99-D1C66B7EDE37}" type="slidenum">
              <a:rPr lang="en-GB" smtClean="0"/>
              <a:t>‹#›</a:t>
            </a:fld>
            <a:endParaRPr lang="en-GB"/>
          </a:p>
        </p:txBody>
      </p:sp>
    </p:spTree>
    <p:extLst>
      <p:ext uri="{BB962C8B-B14F-4D97-AF65-F5344CB8AC3E}">
        <p14:creationId xmlns:p14="http://schemas.microsoft.com/office/powerpoint/2010/main" val="3993882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ysio work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4D4AB1E-6B7D-49B7-ABF6-71E4B0AA11BB}" type="datetimeFigureOut">
              <a:rPr lang="en-US" smtClean="0"/>
              <a:pPr/>
              <a:t>7/8/2024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27B4EA-56D5-40A5-951C-369EC0F9CDBA}" type="slidenum">
              <a:rPr lang="en-US" smtClean="0"/>
              <a:pPr/>
              <a:t>‹#›</a:t>
            </a:fld>
            <a:endParaRPr lang="en-US" dirty="0"/>
          </a:p>
        </p:txBody>
      </p:sp>
      <p:pic>
        <p:nvPicPr>
          <p:cNvPr id="8" name="Picture 7" descr="CSP MASTER LOGO cmyk.eps"/>
          <p:cNvPicPr>
            <a:picLocks noChangeAspect="1"/>
          </p:cNvPicPr>
          <p:nvPr userDrawn="1"/>
        </p:nvPicPr>
        <p:blipFill>
          <a:blip r:embed="rId2" cstate="print"/>
          <a:stretch>
            <a:fillRect/>
          </a:stretch>
        </p:blipFill>
        <p:spPr>
          <a:xfrm>
            <a:off x="228600" y="152400"/>
            <a:ext cx="1600200" cy="927075"/>
          </a:xfrm>
          <a:prstGeom prst="rect">
            <a:avLst/>
          </a:prstGeom>
        </p:spPr>
      </p:pic>
      <p:pic>
        <p:nvPicPr>
          <p:cNvPr id="9" name="Picture 8"/>
          <p:cNvPicPr>
            <a:picLocks noChangeAspect="1"/>
          </p:cNvPicPr>
          <p:nvPr userDrawn="1"/>
        </p:nvPicPr>
        <p:blipFill>
          <a:blip r:embed="rId3" cstate="print"/>
          <a:stretch>
            <a:fillRect/>
          </a:stretch>
        </p:blipFill>
        <p:spPr>
          <a:xfrm>
            <a:off x="642256" y="1513114"/>
            <a:ext cx="5308600" cy="2413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21" Type="http://schemas.openxmlformats.org/officeDocument/2006/relationships/theme" Target="../theme/theme10.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8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10.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5.xml"/><Relationship Id="rId1"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image" Target="../media/image18.jpe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image" Target="../media/image18.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8.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20.jpe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19.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2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9.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2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D4AB1E-6B7D-49B7-ABF6-71E4B0AA11BB}" type="datetimeFigureOut">
              <a:rPr lang="en-US" smtClean="0"/>
              <a:pPr/>
              <a:t>7/8/2024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7B4EA-56D5-40A5-951C-369EC0F9CDBA}" type="slidenum">
              <a:rPr lang="en-US" smtClean="0"/>
              <a:pPr/>
              <a:t>‹#›</a:t>
            </a:fld>
            <a:endParaRPr lang="en-US" dirty="0"/>
          </a:p>
        </p:txBody>
      </p:sp>
      <p:pic>
        <p:nvPicPr>
          <p:cNvPr id="7" name="Picture 6"/>
          <p:cNvPicPr>
            <a:picLocks noChangeAspect="1"/>
          </p:cNvPicPr>
          <p:nvPr/>
        </p:nvPicPr>
        <p:blipFill>
          <a:blip r:embed="rId14" cstate="print"/>
          <a:srcRect t="28740"/>
          <a:stretch>
            <a:fillRect/>
          </a:stretch>
        </p:blipFill>
        <p:spPr>
          <a:xfrm>
            <a:off x="0" y="2492896"/>
            <a:ext cx="17322800" cy="1114051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lang="en-US" sz="5400" b="1" kern="1200" baseline="30000" dirty="0">
          <a:solidFill>
            <a:srgbClr val="4E5590"/>
          </a:solidFill>
          <a:latin typeface="Arial"/>
          <a:ea typeface="+mn-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701403"/>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 id="2147484097" r:id="rId13"/>
    <p:sldLayoutId id="2147484098" r:id="rId14"/>
    <p:sldLayoutId id="2147484099" r:id="rId15"/>
    <p:sldLayoutId id="2147484100" r:id="rId16"/>
    <p:sldLayoutId id="2147484101" r:id="rId17"/>
    <p:sldLayoutId id="2147484102" r:id="rId18"/>
    <p:sldLayoutId id="2147484103" r:id="rId19"/>
    <p:sldLayoutId id="2147484104"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7492" y="2011680"/>
            <a:ext cx="8065294"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713">
                <a:solidFill>
                  <a:schemeClr val="tx1">
                    <a:alpha val="80000"/>
                  </a:schemeClr>
                </a:solidFill>
              </a:defRPr>
            </a:lvl1pPr>
          </a:lstStyle>
          <a:p>
            <a:fld id="{1644A696-2698-46D1-AB85-5C045C4AAD0F}" type="datetimeFigureOut">
              <a:rPr lang="en-GB" smtClean="0"/>
              <a:t>08/07/2024</a:t>
            </a:fld>
            <a:endParaRPr lang="en-GB"/>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713" cap="all" baseline="0">
                <a:solidFill>
                  <a:schemeClr val="tx1">
                    <a:alpha val="80000"/>
                  </a:schemeClr>
                </a:solidFill>
              </a:defRPr>
            </a:lvl1pPr>
          </a:lstStyle>
          <a:p>
            <a:endParaRPr lang="en-GB"/>
          </a:p>
        </p:txBody>
      </p:sp>
      <p:sp>
        <p:nvSpPr>
          <p:cNvPr id="6" name="Slide Number Placeholder 5"/>
          <p:cNvSpPr>
            <a:spLocks noGrp="1"/>
          </p:cNvSpPr>
          <p:nvPr>
            <p:ph type="sldNum" sz="quarter" idx="4"/>
          </p:nvPr>
        </p:nvSpPr>
        <p:spPr>
          <a:xfrm>
            <a:off x="6572945" y="5876413"/>
            <a:ext cx="2194560" cy="1397039"/>
          </a:xfrm>
          <a:prstGeom prst="rect">
            <a:avLst/>
          </a:prstGeom>
        </p:spPr>
        <p:txBody>
          <a:bodyPr vert="horz" lIns="91440" tIns="45720" rIns="91440" bIns="45720" rtlCol="0" anchor="b"/>
          <a:lstStyle>
            <a:lvl1pPr algn="r">
              <a:defRPr sz="7725" b="0">
                <a:ln>
                  <a:noFill/>
                </a:ln>
                <a:solidFill>
                  <a:schemeClr val="accent1">
                    <a:alpha val="25000"/>
                  </a:schemeClr>
                </a:solidFill>
                <a:latin typeface="+mj-lt"/>
              </a:defRPr>
            </a:lvl1pPr>
          </a:lstStyle>
          <a:p>
            <a:fld id="{229CDB65-136E-41D7-8A99-D1C66B7EDE37}" type="slidenum">
              <a:rPr lang="en-GB" smtClean="0"/>
              <a:t>‹#›</a:t>
            </a:fld>
            <a:endParaRPr lang="en-GB"/>
          </a:p>
        </p:txBody>
      </p:sp>
    </p:spTree>
    <p:extLst>
      <p:ext uri="{BB962C8B-B14F-4D97-AF65-F5344CB8AC3E}">
        <p14:creationId xmlns:p14="http://schemas.microsoft.com/office/powerpoint/2010/main" val="4270942239"/>
      </p:ext>
    </p:extLst>
  </p:cSld>
  <p:clrMap bg1="lt1" tx1="dk1" bg2="lt2" tx2="dk2" accent1="accent1" accent2="accent2" accent3="accent3" accent4="accent4" accent5="accent5" accent6="accent6" hlink="hlink" folHlink="folHlink"/>
  <p:sldLayoutIdLst>
    <p:sldLayoutId id="2147484106" r:id="rId1"/>
  </p:sldLayoutIdLst>
  <p:txStyles>
    <p:titleStyle>
      <a:lvl1pPr algn="l" defTabSz="685800" rtl="0" eaLnBrk="1" latinLnBrk="0" hangingPunct="1">
        <a:lnSpc>
          <a:spcPct val="85000"/>
        </a:lnSpc>
        <a:spcBef>
          <a:spcPct val="0"/>
        </a:spcBef>
        <a:buNone/>
        <a:defRPr sz="4050" kern="1200" spc="-90" baseline="0">
          <a:solidFill>
            <a:schemeClr val="accent1"/>
          </a:solidFill>
          <a:latin typeface="+mj-lt"/>
          <a:ea typeface="+mj-ea"/>
          <a:cs typeface="+mj-cs"/>
        </a:defRPr>
      </a:lvl1pPr>
    </p:titleStyle>
    <p:bodyStyle>
      <a:lvl1pPr marL="68580" indent="-68580" algn="l" defTabSz="685800" rtl="0" eaLnBrk="1" latinLnBrk="0" hangingPunct="1">
        <a:lnSpc>
          <a:spcPct val="85000"/>
        </a:lnSpc>
        <a:spcBef>
          <a:spcPts val="975"/>
        </a:spcBef>
        <a:buFont typeface="Arial" pitchFamily="34" charset="0"/>
        <a:buChar char=" "/>
        <a:defRPr sz="1800" kern="1200">
          <a:solidFill>
            <a:schemeClr val="tx1">
              <a:lumMod val="85000"/>
              <a:lumOff val="15000"/>
            </a:schemeClr>
          </a:solidFill>
          <a:latin typeface="+mn-lt"/>
          <a:ea typeface="+mn-ea"/>
          <a:cs typeface="+mn-cs"/>
        </a:defRPr>
      </a:lvl1pPr>
      <a:lvl2pPr marL="260604" indent="-257175" algn="l" defTabSz="685800" rtl="0" eaLnBrk="1" latinLnBrk="0" hangingPunct="1">
        <a:lnSpc>
          <a:spcPct val="85000"/>
        </a:lnSpc>
        <a:spcBef>
          <a:spcPts val="450"/>
        </a:spcBef>
        <a:buFont typeface="Arial" pitchFamily="34" charset="0"/>
        <a:buChar char=" "/>
        <a:defRPr sz="1800" kern="1200">
          <a:solidFill>
            <a:schemeClr val="tx1">
              <a:lumMod val="85000"/>
              <a:lumOff val="15000"/>
            </a:schemeClr>
          </a:solidFill>
          <a:latin typeface="+mn-lt"/>
          <a:ea typeface="+mn-ea"/>
          <a:cs typeface="+mn-cs"/>
        </a:defRPr>
      </a:lvl2pPr>
      <a:lvl3pPr marL="411480" indent="-411480" algn="l" defTabSz="685800" rtl="0" eaLnBrk="1" latinLnBrk="0" hangingPunct="1">
        <a:lnSpc>
          <a:spcPct val="85000"/>
        </a:lnSpc>
        <a:spcBef>
          <a:spcPts val="450"/>
        </a:spcBef>
        <a:buFont typeface="Arial" pitchFamily="34" charset="0"/>
        <a:buChar char=" "/>
        <a:defRPr sz="1500" i="1" kern="1200">
          <a:solidFill>
            <a:schemeClr val="tx1">
              <a:lumMod val="85000"/>
              <a:lumOff val="15000"/>
            </a:schemeClr>
          </a:solidFill>
          <a:latin typeface="+mn-lt"/>
          <a:ea typeface="+mn-ea"/>
          <a:cs typeface="+mn-cs"/>
        </a:defRPr>
      </a:lvl3pPr>
      <a:lvl4pPr marL="617220" indent="-61722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4pPr>
      <a:lvl5pPr marL="822960" indent="-82296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5pPr>
      <a:lvl6pPr marL="9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6pPr>
      <a:lvl7pPr marL="10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7pPr>
      <a:lvl8pPr marL="12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8pPr>
      <a:lvl9pPr marL="13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p:nvSpPr>
        <p:spPr>
          <a:xfrm rot="10800000">
            <a:off x="0" y="1463044"/>
            <a:ext cx="8803180" cy="5411585"/>
          </a:xfrm>
          <a:prstGeom prst="rect">
            <a:avLst/>
          </a:prstGeom>
          <a:gradFill flip="none" rotWithShape="1">
            <a:gsLst>
              <a:gs pos="65000">
                <a:srgbClr val="F6F47F"/>
              </a:gs>
              <a:gs pos="0">
                <a:srgbClr val="ECE81A"/>
              </a:gs>
              <a:gs pos="100000">
                <a:srgbClr val="ECE81A">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1289" y="1053416"/>
            <a:ext cx="1692712" cy="833719"/>
          </a:xfrm>
          <a:prstGeom prst="rect">
            <a:avLst/>
          </a:prstGeom>
          <a:ln w="12700">
            <a:solidFill>
              <a:srgbClr val="53565A"/>
            </a:solidFill>
          </a:ln>
        </p:spPr>
      </p:pic>
      <p:sp>
        <p:nvSpPr>
          <p:cNvPr id="14" name="Title Placeholder 1"/>
          <p:cNvSpPr>
            <a:spLocks noGrp="1"/>
          </p:cNvSpPr>
          <p:nvPr>
            <p:ph type="title"/>
          </p:nvPr>
        </p:nvSpPr>
        <p:spPr>
          <a:xfrm>
            <a:off x="518248" y="1887135"/>
            <a:ext cx="5915804" cy="1820342"/>
          </a:xfrm>
          <a:prstGeom prst="rect">
            <a:avLst/>
          </a:prstGeom>
        </p:spPr>
        <p:txBody>
          <a:bodyPr vert="horz" lIns="91440" tIns="45720" rIns="91440" bIns="45720" rtlCol="0" anchor="t" anchorCtr="0">
            <a:normAutofit/>
          </a:bodyPr>
          <a:lstStyle/>
          <a:p>
            <a:r>
              <a:rPr lang="en-US" dirty="0"/>
              <a:t>Click to add presentation title</a:t>
            </a:r>
            <a:endParaRPr lang="en-GB" dirty="0"/>
          </a:p>
        </p:txBody>
      </p:sp>
    </p:spTree>
    <p:extLst>
      <p:ext uri="{BB962C8B-B14F-4D97-AF65-F5344CB8AC3E}">
        <p14:creationId xmlns:p14="http://schemas.microsoft.com/office/powerpoint/2010/main" val="945256612"/>
      </p:ext>
    </p:extLst>
  </p:cSld>
  <p:clrMap bg1="lt1" tx1="dk1" bg2="lt2" tx2="dk2" accent1="accent1" accent2="accent2" accent3="accent3" accent4="accent4" accent5="accent5" accent6="accent6" hlink="hlink" folHlink="folHlink"/>
  <p:sldLayoutIdLst>
    <p:sldLayoutId id="2147483826" r:id="rId1"/>
  </p:sldLayoutIdLst>
  <p:txStyles>
    <p:titleStyle>
      <a:lvl1pPr algn="l" defTabSz="685800" rtl="0" eaLnBrk="1" latinLnBrk="0" hangingPunct="1">
        <a:lnSpc>
          <a:spcPct val="90000"/>
        </a:lnSpc>
        <a:spcBef>
          <a:spcPct val="0"/>
        </a:spcBef>
        <a:buNone/>
        <a:defRPr sz="2475" b="0" kern="1200" baseline="0">
          <a:solidFill>
            <a:srgbClr val="53565A"/>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p:nvSpPr>
        <p:spPr>
          <a:xfrm rot="10800000">
            <a:off x="0" y="1463044"/>
            <a:ext cx="8803180" cy="5411585"/>
          </a:xfrm>
          <a:prstGeom prst="rect">
            <a:avLst/>
          </a:prstGeom>
          <a:gradFill flip="none" rotWithShape="1">
            <a:gsLst>
              <a:gs pos="65000">
                <a:srgbClr val="F6F47F"/>
              </a:gs>
              <a:gs pos="0">
                <a:srgbClr val="ECE81A"/>
              </a:gs>
              <a:gs pos="100000">
                <a:srgbClr val="ECE81A">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1289" y="1053416"/>
            <a:ext cx="1692712" cy="833719"/>
          </a:xfrm>
          <a:prstGeom prst="rect">
            <a:avLst/>
          </a:prstGeom>
          <a:ln w="12700">
            <a:solidFill>
              <a:srgbClr val="53565A"/>
            </a:solidFill>
          </a:ln>
        </p:spPr>
      </p:pic>
      <p:sp>
        <p:nvSpPr>
          <p:cNvPr id="14" name="Title Placeholder 1"/>
          <p:cNvSpPr>
            <a:spLocks noGrp="1"/>
          </p:cNvSpPr>
          <p:nvPr>
            <p:ph type="title"/>
          </p:nvPr>
        </p:nvSpPr>
        <p:spPr>
          <a:xfrm>
            <a:off x="518248" y="1887135"/>
            <a:ext cx="5915804" cy="1820342"/>
          </a:xfrm>
          <a:prstGeom prst="rect">
            <a:avLst/>
          </a:prstGeom>
        </p:spPr>
        <p:txBody>
          <a:bodyPr vert="horz" lIns="91440" tIns="45720" rIns="91440" bIns="45720" rtlCol="0" anchor="t" anchorCtr="0">
            <a:normAutofit/>
          </a:bodyPr>
          <a:lstStyle/>
          <a:p>
            <a:r>
              <a:rPr lang="en-US" dirty="0"/>
              <a:t>Click to add presentation title</a:t>
            </a:r>
            <a:endParaRPr lang="en-GB" dirty="0"/>
          </a:p>
        </p:txBody>
      </p:sp>
    </p:spTree>
    <p:extLst>
      <p:ext uri="{BB962C8B-B14F-4D97-AF65-F5344CB8AC3E}">
        <p14:creationId xmlns:p14="http://schemas.microsoft.com/office/powerpoint/2010/main" val="2040488213"/>
      </p:ext>
    </p:extLst>
  </p:cSld>
  <p:clrMap bg1="lt1" tx1="dk1" bg2="lt2" tx2="dk2" accent1="accent1" accent2="accent2" accent3="accent3" accent4="accent4" accent5="accent5" accent6="accent6" hlink="hlink" folHlink="folHlink"/>
  <p:sldLayoutIdLst>
    <p:sldLayoutId id="2147483831" r:id="rId1"/>
    <p:sldLayoutId id="2147483833" r:id="rId2"/>
    <p:sldLayoutId id="2147483835" r:id="rId3"/>
  </p:sldLayoutIdLst>
  <p:txStyles>
    <p:titleStyle>
      <a:lvl1pPr algn="l" defTabSz="685800" rtl="0" eaLnBrk="1" latinLnBrk="0" hangingPunct="1">
        <a:lnSpc>
          <a:spcPct val="90000"/>
        </a:lnSpc>
        <a:spcBef>
          <a:spcPct val="0"/>
        </a:spcBef>
        <a:buNone/>
        <a:defRPr sz="2475" b="0" kern="1200" baseline="0">
          <a:solidFill>
            <a:srgbClr val="53565A"/>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ECB295-DE05-4816-8DC8-5004B4D8B5D6}" type="datetimeFigureOut">
              <a:rPr lang="en-GB" smtClean="0"/>
              <a:t>08/07/2024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97EDDF-FA85-40FB-91ED-DC376DA6AEEE}" type="slidenum">
              <a:rPr lang="en-GB" smtClean="0"/>
              <a:t>‹#›</a:t>
            </a:fld>
            <a:endParaRPr lang="en-GB"/>
          </a:p>
        </p:txBody>
      </p:sp>
    </p:spTree>
    <p:extLst>
      <p:ext uri="{BB962C8B-B14F-4D97-AF65-F5344CB8AC3E}">
        <p14:creationId xmlns:p14="http://schemas.microsoft.com/office/powerpoint/2010/main" val="475669413"/>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rot="10800000">
            <a:off x="0" y="1463044"/>
            <a:ext cx="8803180" cy="5411585"/>
          </a:xfrm>
          <a:prstGeom prst="rect">
            <a:avLst/>
          </a:prstGeom>
          <a:gradFill flip="none" rotWithShape="1">
            <a:gsLst>
              <a:gs pos="65000">
                <a:srgbClr val="F6F47F"/>
              </a:gs>
              <a:gs pos="0">
                <a:srgbClr val="ECE81A"/>
              </a:gs>
              <a:gs pos="100000">
                <a:srgbClr val="ECE81A">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1289" y="1053416"/>
            <a:ext cx="1692712" cy="833719"/>
          </a:xfrm>
          <a:prstGeom prst="rect">
            <a:avLst/>
          </a:prstGeom>
          <a:ln w="12700">
            <a:solidFill>
              <a:srgbClr val="53565A"/>
            </a:solidFill>
          </a:ln>
        </p:spPr>
      </p:pic>
      <p:sp>
        <p:nvSpPr>
          <p:cNvPr id="14" name="Title Placeholder 1"/>
          <p:cNvSpPr>
            <a:spLocks noGrp="1"/>
          </p:cNvSpPr>
          <p:nvPr>
            <p:ph type="title"/>
          </p:nvPr>
        </p:nvSpPr>
        <p:spPr>
          <a:xfrm>
            <a:off x="518248" y="1887135"/>
            <a:ext cx="5915804" cy="1820342"/>
          </a:xfrm>
          <a:prstGeom prst="rect">
            <a:avLst/>
          </a:prstGeom>
        </p:spPr>
        <p:txBody>
          <a:bodyPr vert="horz" lIns="91440" tIns="45720" rIns="91440" bIns="45720" rtlCol="0" anchor="t" anchorCtr="0">
            <a:normAutofit/>
          </a:bodyPr>
          <a:lstStyle/>
          <a:p>
            <a:r>
              <a:rPr lang="en-US" dirty="0"/>
              <a:t>Click to add presentation title</a:t>
            </a:r>
            <a:endParaRPr lang="en-GB" dirty="0"/>
          </a:p>
        </p:txBody>
      </p:sp>
    </p:spTree>
    <p:extLst>
      <p:ext uri="{BB962C8B-B14F-4D97-AF65-F5344CB8AC3E}">
        <p14:creationId xmlns:p14="http://schemas.microsoft.com/office/powerpoint/2010/main" val="257980806"/>
      </p:ext>
    </p:extLst>
  </p:cSld>
  <p:clrMap bg1="lt1" tx1="dk1" bg2="lt2" tx2="dk2" accent1="accent1" accent2="accent2" accent3="accent3" accent4="accent4" accent5="accent5" accent6="accent6" hlink="hlink" folHlink="folHlink"/>
  <p:sldLayoutIdLst>
    <p:sldLayoutId id="2147484071" r:id="rId1"/>
  </p:sldLayoutIdLst>
  <p:txStyles>
    <p:titleStyle>
      <a:lvl1pPr algn="l" defTabSz="685800" rtl="0" eaLnBrk="1" latinLnBrk="0" hangingPunct="1">
        <a:lnSpc>
          <a:spcPct val="90000"/>
        </a:lnSpc>
        <a:spcBef>
          <a:spcPct val="0"/>
        </a:spcBef>
        <a:buNone/>
        <a:defRPr sz="2475" b="0" kern="1200" baseline="0">
          <a:solidFill>
            <a:srgbClr val="53565A"/>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075"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3076" name="Picture 7" descr="Connect_logo_RGB.jp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8186738" y="6145213"/>
            <a:ext cx="97155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8"/>
          <p:cNvSpPr>
            <a:spLocks noGrp="1"/>
          </p:cNvSpPr>
          <p:nvPr>
            <p:ph type="dt" sz="half" idx="2"/>
          </p:nvPr>
        </p:nvSpPr>
        <p:spPr>
          <a:xfrm>
            <a:off x="457200" y="6356354"/>
            <a:ext cx="2133600" cy="365125"/>
          </a:xfrm>
          <a:prstGeom prst="rect">
            <a:avLst/>
          </a:prstGeom>
        </p:spPr>
        <p:txBody>
          <a:bodyPr vert="horz" wrap="square" lIns="91440" tIns="45720" rIns="91440" bIns="45720" numCol="1" anchor="ctr" anchorCtr="0" compatLnSpc="1">
            <a:prstTxWarp prst="textNoShape">
              <a:avLst/>
            </a:prstTxWarp>
          </a:bodyPr>
          <a:lstStyle>
            <a:lvl1pPr>
              <a:defRPr sz="675">
                <a:solidFill>
                  <a:srgbClr val="898989"/>
                </a:solidFill>
                <a:latin typeface="Calibri" panose="020F0502020204030204" pitchFamily="34" charset="0"/>
              </a:defRPr>
            </a:lvl1pPr>
          </a:lstStyle>
          <a:p>
            <a:fld id="{52C011F7-CCE9-47B6-BAE3-3D27AF555F4B}" type="datetime1">
              <a:rPr lang="en-GB" smtClean="0"/>
              <a:t>08/07/2024</a:t>
            </a:fld>
            <a:endParaRPr lang="en-GB"/>
          </a:p>
        </p:txBody>
      </p:sp>
      <p:sp>
        <p:nvSpPr>
          <p:cNvPr id="10" name="Footer Placeholder 9"/>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fontAlgn="auto">
              <a:spcBef>
                <a:spcPts val="0"/>
              </a:spcBef>
              <a:spcAft>
                <a:spcPts val="0"/>
              </a:spcAft>
              <a:defRPr sz="675">
                <a:solidFill>
                  <a:schemeClr val="tx1">
                    <a:tint val="75000"/>
                  </a:schemeClr>
                </a:solidFill>
                <a:latin typeface="+mn-lt"/>
                <a:ea typeface="+mn-ea"/>
              </a:defRPr>
            </a:lvl1pPr>
          </a:lstStyle>
          <a:p>
            <a:pPr>
              <a:defRPr/>
            </a:pPr>
            <a:endParaRPr lang="en-US" dirty="0"/>
          </a:p>
        </p:txBody>
      </p:sp>
      <p:sp>
        <p:nvSpPr>
          <p:cNvPr id="11" name="Slide Number Placeholder 10"/>
          <p:cNvSpPr>
            <a:spLocks noGrp="1"/>
          </p:cNvSpPr>
          <p:nvPr>
            <p:ph type="sldNum" sz="quarter" idx="4"/>
          </p:nvPr>
        </p:nvSpPr>
        <p:spPr>
          <a:xfrm>
            <a:off x="6553200" y="6356354"/>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675">
                <a:solidFill>
                  <a:srgbClr val="898989"/>
                </a:solidFill>
                <a:latin typeface="Calibri" panose="020F0502020204030204" pitchFamily="34" charset="0"/>
              </a:defRPr>
            </a:lvl1pPr>
          </a:lstStyle>
          <a:p>
            <a:fld id="{5651F4EA-A1CD-4236-A778-CDD36B0FB1F4}" type="slidenum">
              <a:rPr lang="en-GB"/>
              <a:pPr/>
              <a:t>‹#›</a:t>
            </a:fld>
            <a:endParaRPr lang="en-GB"/>
          </a:p>
        </p:txBody>
      </p:sp>
    </p:spTree>
    <p:extLst>
      <p:ext uri="{BB962C8B-B14F-4D97-AF65-F5344CB8AC3E}">
        <p14:creationId xmlns:p14="http://schemas.microsoft.com/office/powerpoint/2010/main" val="343943302"/>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4001" r:id="rId4"/>
    <p:sldLayoutId id="2147484002" r:id="rId5"/>
    <p:sldLayoutId id="2147484003" r:id="rId6"/>
    <p:sldLayoutId id="2147484004" r:id="rId7"/>
  </p:sldLayoutIdLst>
  <p:hf hdr="0" dt="0"/>
  <p:txStyles>
    <p:titleStyle>
      <a:lvl1pPr algn="ctr" defTabSz="257175" rtl="0" fontAlgn="base">
        <a:spcBef>
          <a:spcPct val="0"/>
        </a:spcBef>
        <a:spcAft>
          <a:spcPct val="0"/>
        </a:spcAft>
        <a:defRPr sz="2475" kern="1200">
          <a:solidFill>
            <a:schemeClr val="tx1"/>
          </a:solidFill>
          <a:latin typeface="+mj-lt"/>
          <a:ea typeface="ＭＳ Ｐゴシック" panose="020B0600070205080204" pitchFamily="34" charset="-128"/>
          <a:cs typeface="+mj-cs"/>
        </a:defRPr>
      </a:lvl1pPr>
      <a:lvl2pPr algn="ctr" defTabSz="257175" rtl="0" fontAlgn="base">
        <a:spcBef>
          <a:spcPct val="0"/>
        </a:spcBef>
        <a:spcAft>
          <a:spcPct val="0"/>
        </a:spcAft>
        <a:defRPr sz="2475">
          <a:solidFill>
            <a:schemeClr val="tx1"/>
          </a:solidFill>
          <a:latin typeface="Calibri" panose="020F0502020204030204" pitchFamily="34" charset="0"/>
          <a:ea typeface="ＭＳ Ｐゴシック" panose="020B0600070205080204" pitchFamily="34" charset="-128"/>
        </a:defRPr>
      </a:lvl2pPr>
      <a:lvl3pPr algn="ctr" defTabSz="257175" rtl="0" fontAlgn="base">
        <a:spcBef>
          <a:spcPct val="0"/>
        </a:spcBef>
        <a:spcAft>
          <a:spcPct val="0"/>
        </a:spcAft>
        <a:defRPr sz="2475">
          <a:solidFill>
            <a:schemeClr val="tx1"/>
          </a:solidFill>
          <a:latin typeface="Calibri" panose="020F0502020204030204" pitchFamily="34" charset="0"/>
          <a:ea typeface="ＭＳ Ｐゴシック" panose="020B0600070205080204" pitchFamily="34" charset="-128"/>
        </a:defRPr>
      </a:lvl3pPr>
      <a:lvl4pPr algn="ctr" defTabSz="257175" rtl="0" fontAlgn="base">
        <a:spcBef>
          <a:spcPct val="0"/>
        </a:spcBef>
        <a:spcAft>
          <a:spcPct val="0"/>
        </a:spcAft>
        <a:defRPr sz="2475">
          <a:solidFill>
            <a:schemeClr val="tx1"/>
          </a:solidFill>
          <a:latin typeface="Calibri" panose="020F0502020204030204" pitchFamily="34" charset="0"/>
          <a:ea typeface="ＭＳ Ｐゴシック" panose="020B0600070205080204" pitchFamily="34" charset="-128"/>
        </a:defRPr>
      </a:lvl4pPr>
      <a:lvl5pPr algn="ctr" defTabSz="257175" rtl="0" fontAlgn="base">
        <a:spcBef>
          <a:spcPct val="0"/>
        </a:spcBef>
        <a:spcAft>
          <a:spcPct val="0"/>
        </a:spcAft>
        <a:defRPr sz="2475">
          <a:solidFill>
            <a:schemeClr val="tx1"/>
          </a:solidFill>
          <a:latin typeface="Calibri" panose="020F0502020204030204" pitchFamily="34" charset="0"/>
          <a:ea typeface="ＭＳ Ｐゴシック" panose="020B0600070205080204" pitchFamily="34" charset="-128"/>
        </a:defRPr>
      </a:lvl5pPr>
      <a:lvl6pPr marL="257175" algn="ctr" defTabSz="257175" rtl="0" fontAlgn="base">
        <a:spcBef>
          <a:spcPct val="0"/>
        </a:spcBef>
        <a:spcAft>
          <a:spcPct val="0"/>
        </a:spcAft>
        <a:defRPr sz="2475">
          <a:solidFill>
            <a:schemeClr val="tx1"/>
          </a:solidFill>
          <a:latin typeface="Calibri" panose="020F0502020204030204" pitchFamily="34" charset="0"/>
          <a:ea typeface="ＭＳ Ｐゴシック" panose="020B0600070205080204" pitchFamily="34" charset="-128"/>
        </a:defRPr>
      </a:lvl6pPr>
      <a:lvl7pPr marL="514350" algn="ctr" defTabSz="257175" rtl="0" fontAlgn="base">
        <a:spcBef>
          <a:spcPct val="0"/>
        </a:spcBef>
        <a:spcAft>
          <a:spcPct val="0"/>
        </a:spcAft>
        <a:defRPr sz="2475">
          <a:solidFill>
            <a:schemeClr val="tx1"/>
          </a:solidFill>
          <a:latin typeface="Calibri" panose="020F0502020204030204" pitchFamily="34" charset="0"/>
          <a:ea typeface="ＭＳ Ｐゴシック" panose="020B0600070205080204" pitchFamily="34" charset="-128"/>
        </a:defRPr>
      </a:lvl7pPr>
      <a:lvl8pPr marL="771525" algn="ctr" defTabSz="257175" rtl="0" fontAlgn="base">
        <a:spcBef>
          <a:spcPct val="0"/>
        </a:spcBef>
        <a:spcAft>
          <a:spcPct val="0"/>
        </a:spcAft>
        <a:defRPr sz="2475">
          <a:solidFill>
            <a:schemeClr val="tx1"/>
          </a:solidFill>
          <a:latin typeface="Calibri" panose="020F0502020204030204" pitchFamily="34" charset="0"/>
          <a:ea typeface="ＭＳ Ｐゴシック" panose="020B0600070205080204" pitchFamily="34" charset="-128"/>
        </a:defRPr>
      </a:lvl8pPr>
      <a:lvl9pPr marL="1028700" algn="ctr" defTabSz="257175" rtl="0" fontAlgn="base">
        <a:spcBef>
          <a:spcPct val="0"/>
        </a:spcBef>
        <a:spcAft>
          <a:spcPct val="0"/>
        </a:spcAft>
        <a:defRPr sz="2475">
          <a:solidFill>
            <a:schemeClr val="tx1"/>
          </a:solidFill>
          <a:latin typeface="Calibri" panose="020F0502020204030204" pitchFamily="34" charset="0"/>
          <a:ea typeface="ＭＳ Ｐゴシック" panose="020B0600070205080204" pitchFamily="34" charset="-128"/>
        </a:defRPr>
      </a:lvl9pPr>
    </p:titleStyle>
    <p:bodyStyle>
      <a:lvl1pPr marL="192881" indent="-192881" algn="l" defTabSz="257175" rtl="0" fontAlgn="base">
        <a:spcBef>
          <a:spcPct val="20000"/>
        </a:spcBef>
        <a:spcAft>
          <a:spcPct val="0"/>
        </a:spcAft>
        <a:buFont typeface="Arial" panose="020B0604020202020204" pitchFamily="34" charset="0"/>
        <a:buChar char="•"/>
        <a:defRPr sz="1800" kern="1200">
          <a:solidFill>
            <a:schemeClr val="tx1"/>
          </a:solidFill>
          <a:latin typeface="+mn-lt"/>
          <a:ea typeface="ＭＳ Ｐゴシック" panose="020B0600070205080204" pitchFamily="34" charset="-128"/>
          <a:cs typeface="+mn-cs"/>
        </a:defRPr>
      </a:lvl1pPr>
      <a:lvl2pPr marL="417910" indent="-160735" algn="l" defTabSz="257175" rtl="0" fontAlgn="base">
        <a:spcBef>
          <a:spcPct val="20000"/>
        </a:spcBef>
        <a:spcAft>
          <a:spcPct val="0"/>
        </a:spcAft>
        <a:buFont typeface="Arial" panose="020B0604020202020204" pitchFamily="34" charset="0"/>
        <a:buChar char="–"/>
        <a:defRPr sz="1575" kern="1200">
          <a:solidFill>
            <a:schemeClr val="tx1"/>
          </a:solidFill>
          <a:latin typeface="+mn-lt"/>
          <a:ea typeface="ＭＳ Ｐゴシック" panose="020B0600070205080204" pitchFamily="34" charset="-128"/>
          <a:cs typeface="+mn-cs"/>
        </a:defRPr>
      </a:lvl2pPr>
      <a:lvl3pPr marL="642938" indent="-128588" algn="l" defTabSz="257175" rtl="0" fontAlgn="base">
        <a:spcBef>
          <a:spcPct val="20000"/>
        </a:spcBef>
        <a:spcAft>
          <a:spcPct val="0"/>
        </a:spcAft>
        <a:buFont typeface="Arial" panose="020B0604020202020204" pitchFamily="34" charset="0"/>
        <a:buChar char="•"/>
        <a:defRPr sz="1350" kern="1200">
          <a:solidFill>
            <a:schemeClr val="tx1"/>
          </a:solidFill>
          <a:latin typeface="+mn-lt"/>
          <a:ea typeface="ＭＳ Ｐゴシック" panose="020B0600070205080204" pitchFamily="34" charset="-128"/>
          <a:cs typeface="+mn-cs"/>
        </a:defRPr>
      </a:lvl3pPr>
      <a:lvl4pPr marL="900113" indent="-128588" algn="l" defTabSz="257175" rtl="0" fontAlgn="base">
        <a:spcBef>
          <a:spcPct val="20000"/>
        </a:spcBef>
        <a:spcAft>
          <a:spcPct val="0"/>
        </a:spcAft>
        <a:buFont typeface="Arial" panose="020B0604020202020204" pitchFamily="34" charset="0"/>
        <a:buChar char="–"/>
        <a:defRPr sz="1125" kern="1200">
          <a:solidFill>
            <a:schemeClr val="tx1"/>
          </a:solidFill>
          <a:latin typeface="+mn-lt"/>
          <a:ea typeface="ＭＳ Ｐゴシック" panose="020B0600070205080204" pitchFamily="34" charset="-128"/>
          <a:cs typeface="+mn-cs"/>
        </a:defRPr>
      </a:lvl4pPr>
      <a:lvl5pPr marL="1157288" indent="-128588" algn="l" defTabSz="257175" rtl="0" fontAlgn="base">
        <a:spcBef>
          <a:spcPct val="20000"/>
        </a:spcBef>
        <a:spcAft>
          <a:spcPct val="0"/>
        </a:spcAft>
        <a:buFont typeface="Arial" panose="020B0604020202020204" pitchFamily="34" charset="0"/>
        <a:buChar char="»"/>
        <a:defRPr sz="1125" kern="1200">
          <a:solidFill>
            <a:schemeClr val="tx1"/>
          </a:solidFill>
          <a:latin typeface="+mn-lt"/>
          <a:ea typeface="ＭＳ Ｐゴシック" panose="020B0600070205080204" pitchFamily="34" charset="-128"/>
          <a:cs typeface="+mn-c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075"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3076" name="Picture 7" descr="Connect_logo_RGB.jp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186738" y="6145213"/>
            <a:ext cx="97155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8"/>
          <p:cNvSpPr>
            <a:spLocks noGrp="1"/>
          </p:cNvSpPr>
          <p:nvPr>
            <p:ph type="dt" sz="half" idx="2"/>
          </p:nvPr>
        </p:nvSpPr>
        <p:spPr>
          <a:xfrm>
            <a:off x="457200" y="6356352"/>
            <a:ext cx="2133600"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latin typeface="Calibri" panose="020F0502020204030204" pitchFamily="34" charset="0"/>
              </a:defRPr>
            </a:lvl1pPr>
          </a:lstStyle>
          <a:p>
            <a:fld id="{52C011F7-CCE9-47B6-BAE3-3D27AF555F4B}" type="datetime1">
              <a:rPr lang="en-GB" smtClean="0"/>
              <a:t>08/07/2024</a:t>
            </a:fld>
            <a:endParaRPr lang="en-GB"/>
          </a:p>
        </p:txBody>
      </p:sp>
      <p:sp>
        <p:nvSpPr>
          <p:cNvPr id="10" name="Footer Placeholder 9"/>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ea typeface="+mn-ea"/>
              </a:defRPr>
            </a:lvl1pPr>
          </a:lstStyle>
          <a:p>
            <a:pPr>
              <a:defRPr/>
            </a:pPr>
            <a:endParaRPr lang="en-US" dirty="0"/>
          </a:p>
        </p:txBody>
      </p:sp>
      <p:sp>
        <p:nvSpPr>
          <p:cNvPr id="11" name="Slide Number Placeholder 10"/>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fld id="{5651F4EA-A1CD-4236-A778-CDD36B0FB1F4}" type="slidenum">
              <a:rPr lang="en-GB"/>
              <a:pPr/>
              <a:t>‹#›</a:t>
            </a:fld>
            <a:endParaRPr lang="en-GB"/>
          </a:p>
        </p:txBody>
      </p:sp>
    </p:spTree>
    <p:extLst>
      <p:ext uri="{BB962C8B-B14F-4D97-AF65-F5344CB8AC3E}">
        <p14:creationId xmlns:p14="http://schemas.microsoft.com/office/powerpoint/2010/main" val="416865844"/>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Lst>
  <p:hf hdr="0" dt="0"/>
  <p:txStyles>
    <p:titleStyle>
      <a:lvl1pPr algn="ctr" defTabSz="342900" rtl="0" fontAlgn="base">
        <a:spcBef>
          <a:spcPct val="0"/>
        </a:spcBef>
        <a:spcAft>
          <a:spcPct val="0"/>
        </a:spcAft>
        <a:defRPr sz="3300" kern="1200">
          <a:solidFill>
            <a:schemeClr val="tx1"/>
          </a:solidFill>
          <a:latin typeface="+mj-lt"/>
          <a:ea typeface="ＭＳ Ｐゴシック" panose="020B0600070205080204" pitchFamily="34" charset="-128"/>
          <a:cs typeface="+mj-cs"/>
        </a:defRPr>
      </a:lvl1pPr>
      <a:lvl2pPr algn="ctr" defTabSz="342900" rtl="0" fontAlgn="base">
        <a:spcBef>
          <a:spcPct val="0"/>
        </a:spcBef>
        <a:spcAft>
          <a:spcPct val="0"/>
        </a:spcAft>
        <a:defRPr sz="3300">
          <a:solidFill>
            <a:schemeClr val="tx1"/>
          </a:solidFill>
          <a:latin typeface="Calibri" panose="020F0502020204030204" pitchFamily="34" charset="0"/>
          <a:ea typeface="ＭＳ Ｐゴシック" panose="020B0600070205080204" pitchFamily="34" charset="-128"/>
        </a:defRPr>
      </a:lvl2pPr>
      <a:lvl3pPr algn="ctr" defTabSz="342900" rtl="0" fontAlgn="base">
        <a:spcBef>
          <a:spcPct val="0"/>
        </a:spcBef>
        <a:spcAft>
          <a:spcPct val="0"/>
        </a:spcAft>
        <a:defRPr sz="3300">
          <a:solidFill>
            <a:schemeClr val="tx1"/>
          </a:solidFill>
          <a:latin typeface="Calibri" panose="020F0502020204030204" pitchFamily="34" charset="0"/>
          <a:ea typeface="ＭＳ Ｐゴシック" panose="020B0600070205080204" pitchFamily="34" charset="-128"/>
        </a:defRPr>
      </a:lvl3pPr>
      <a:lvl4pPr algn="ctr" defTabSz="342900" rtl="0" fontAlgn="base">
        <a:spcBef>
          <a:spcPct val="0"/>
        </a:spcBef>
        <a:spcAft>
          <a:spcPct val="0"/>
        </a:spcAft>
        <a:defRPr sz="3300">
          <a:solidFill>
            <a:schemeClr val="tx1"/>
          </a:solidFill>
          <a:latin typeface="Calibri" panose="020F0502020204030204" pitchFamily="34" charset="0"/>
          <a:ea typeface="ＭＳ Ｐゴシック" panose="020B0600070205080204" pitchFamily="34" charset="-128"/>
        </a:defRPr>
      </a:lvl4pPr>
      <a:lvl5pPr algn="ctr" defTabSz="342900" rtl="0" fontAlgn="base">
        <a:spcBef>
          <a:spcPct val="0"/>
        </a:spcBef>
        <a:spcAft>
          <a:spcPct val="0"/>
        </a:spcAft>
        <a:defRPr sz="3300">
          <a:solidFill>
            <a:schemeClr val="tx1"/>
          </a:solidFill>
          <a:latin typeface="Calibri" panose="020F0502020204030204" pitchFamily="34" charset="0"/>
          <a:ea typeface="ＭＳ Ｐゴシック" panose="020B0600070205080204" pitchFamily="34" charset="-128"/>
        </a:defRPr>
      </a:lvl5pPr>
      <a:lvl6pPr marL="342900" algn="ctr" defTabSz="342900" rtl="0" fontAlgn="base">
        <a:spcBef>
          <a:spcPct val="0"/>
        </a:spcBef>
        <a:spcAft>
          <a:spcPct val="0"/>
        </a:spcAft>
        <a:defRPr sz="3300">
          <a:solidFill>
            <a:schemeClr val="tx1"/>
          </a:solidFill>
          <a:latin typeface="Calibri" panose="020F0502020204030204" pitchFamily="34" charset="0"/>
          <a:ea typeface="ＭＳ Ｐゴシック" panose="020B0600070205080204" pitchFamily="34" charset="-128"/>
        </a:defRPr>
      </a:lvl6pPr>
      <a:lvl7pPr marL="685800" algn="ctr" defTabSz="342900" rtl="0" fontAlgn="base">
        <a:spcBef>
          <a:spcPct val="0"/>
        </a:spcBef>
        <a:spcAft>
          <a:spcPct val="0"/>
        </a:spcAft>
        <a:defRPr sz="3300">
          <a:solidFill>
            <a:schemeClr val="tx1"/>
          </a:solidFill>
          <a:latin typeface="Calibri" panose="020F0502020204030204" pitchFamily="34" charset="0"/>
          <a:ea typeface="ＭＳ Ｐゴシック" panose="020B0600070205080204" pitchFamily="34" charset="-128"/>
        </a:defRPr>
      </a:lvl7pPr>
      <a:lvl8pPr marL="1028700" algn="ctr" defTabSz="342900" rtl="0" fontAlgn="base">
        <a:spcBef>
          <a:spcPct val="0"/>
        </a:spcBef>
        <a:spcAft>
          <a:spcPct val="0"/>
        </a:spcAft>
        <a:defRPr sz="3300">
          <a:solidFill>
            <a:schemeClr val="tx1"/>
          </a:solidFill>
          <a:latin typeface="Calibri" panose="020F0502020204030204" pitchFamily="34" charset="0"/>
          <a:ea typeface="ＭＳ Ｐゴシック" panose="020B0600070205080204" pitchFamily="34" charset="-128"/>
        </a:defRPr>
      </a:lvl8pPr>
      <a:lvl9pPr marL="1371600" algn="ctr" defTabSz="342900" rtl="0" fontAlgn="base">
        <a:spcBef>
          <a:spcPct val="0"/>
        </a:spcBef>
        <a:spcAft>
          <a:spcPct val="0"/>
        </a:spcAft>
        <a:defRPr sz="3300">
          <a:solidFill>
            <a:schemeClr val="tx1"/>
          </a:solidFill>
          <a:latin typeface="Calibri" panose="020F0502020204030204" pitchFamily="34" charset="0"/>
          <a:ea typeface="ＭＳ Ｐゴシック" panose="020B0600070205080204" pitchFamily="34" charset="-128"/>
        </a:defRPr>
      </a:lvl9pPr>
    </p:titleStyle>
    <p:bodyStyle>
      <a:lvl1pPr marL="257175" indent="-257175" algn="l" defTabSz="342900" rtl="0" fontAlgn="base">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1pPr>
      <a:lvl2pPr marL="557213" indent="-214313" algn="l" defTabSz="342900" rtl="0" fontAlgn="base">
        <a:spcBef>
          <a:spcPct val="20000"/>
        </a:spcBef>
        <a:spcAft>
          <a:spcPct val="0"/>
        </a:spcAft>
        <a:buFont typeface="Arial" panose="020B0604020202020204" pitchFamily="34" charset="0"/>
        <a:buChar char="–"/>
        <a:defRPr sz="2100" kern="1200">
          <a:solidFill>
            <a:schemeClr val="tx1"/>
          </a:solidFill>
          <a:latin typeface="+mn-lt"/>
          <a:ea typeface="ＭＳ Ｐゴシック" panose="020B0600070205080204" pitchFamily="34" charset="-128"/>
          <a:cs typeface="+mn-cs"/>
        </a:defRPr>
      </a:lvl2pPr>
      <a:lvl3pPr marL="857250" indent="-171450" algn="l" defTabSz="342900" rtl="0" fontAlgn="base">
        <a:spcBef>
          <a:spcPct val="20000"/>
        </a:spcBef>
        <a:spcAft>
          <a:spcPct val="0"/>
        </a:spcAft>
        <a:buFont typeface="Arial" panose="020B0604020202020204" pitchFamily="34" charset="0"/>
        <a:buChar char="•"/>
        <a:defRPr sz="1800" kern="1200">
          <a:solidFill>
            <a:schemeClr val="tx1"/>
          </a:solidFill>
          <a:latin typeface="+mn-lt"/>
          <a:ea typeface="ＭＳ Ｐゴシック" panose="020B0600070205080204" pitchFamily="34" charset="-128"/>
          <a:cs typeface="+mn-cs"/>
        </a:defRPr>
      </a:lvl3pPr>
      <a:lvl4pPr marL="1200150" indent="-171450" algn="l" defTabSz="342900" rtl="0" fontAlgn="base">
        <a:spcBef>
          <a:spcPct val="20000"/>
        </a:spcBef>
        <a:spcAft>
          <a:spcPct val="0"/>
        </a:spcAft>
        <a:buFont typeface="Arial" panose="020B0604020202020204" pitchFamily="34" charset="0"/>
        <a:buChar char="–"/>
        <a:defRPr sz="1500" kern="1200">
          <a:solidFill>
            <a:schemeClr val="tx1"/>
          </a:solidFill>
          <a:latin typeface="+mn-lt"/>
          <a:ea typeface="ＭＳ Ｐゴシック" panose="020B0600070205080204" pitchFamily="34" charset="-128"/>
          <a:cs typeface="+mn-cs"/>
        </a:defRPr>
      </a:lvl4pPr>
      <a:lvl5pPr marL="1543050" indent="-171450" algn="l" defTabSz="342900" rtl="0" fontAlgn="base">
        <a:spcBef>
          <a:spcPct val="20000"/>
        </a:spcBef>
        <a:spcAft>
          <a:spcPct val="0"/>
        </a:spcAft>
        <a:buFont typeface="Arial" panose="020B0604020202020204" pitchFamily="34" charset="0"/>
        <a:buChar char="»"/>
        <a:defRPr sz="1500" kern="1200">
          <a:solidFill>
            <a:schemeClr val="tx1"/>
          </a:solidFill>
          <a:latin typeface="+mn-lt"/>
          <a:ea typeface="ＭＳ Ｐゴシック" panose="020B0600070205080204"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280835" y="0"/>
            <a:ext cx="2843808" cy="127779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63B973-805C-47D1-A1AE-47D3ACA56B74}" type="datetimeFigureOut">
              <a:rPr lang="en-GB" smtClean="0"/>
              <a:pPr/>
              <a:t>08/07/2024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D8A3F3-11A3-4699-BF4F-CDB1AE7409E1}" type="slidenum">
              <a:rPr lang="en-GB" smtClean="0"/>
              <a:pPr/>
              <a:t>‹#›</a:t>
            </a:fld>
            <a:endParaRPr lang="en-GB"/>
          </a:p>
        </p:txBody>
      </p:sp>
      <p:pic>
        <p:nvPicPr>
          <p:cNvPr id="10"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877102" y="5774325"/>
            <a:ext cx="3403733" cy="1069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5708319"/>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529E97-B529-354D-BF51-D128F7F1C924}"/>
              </a:ext>
            </a:extLst>
          </p:cNvPr>
          <p:cNvSpPr>
            <a:spLocks noGrp="1"/>
          </p:cNvSpPr>
          <p:nvPr>
            <p:ph type="title"/>
          </p:nvPr>
        </p:nvSpPr>
        <p:spPr>
          <a:xfrm>
            <a:off x="270003" y="557427"/>
            <a:ext cx="8603727" cy="504000"/>
          </a:xfrm>
          <a:prstGeom prst="rect">
            <a:avLst/>
          </a:prstGeom>
        </p:spPr>
        <p:txBody>
          <a:bodyPr vert="horz" lIns="0" tIns="45720" rIns="0" bIns="45720" rtlCol="0" anchor="t">
            <a:noAutofit/>
          </a:bodyPr>
          <a:lstStyle/>
          <a:p>
            <a:r>
              <a:rPr lang="en-GB" dirty="0"/>
              <a:t>Click to edit title of slide</a:t>
            </a:r>
          </a:p>
        </p:txBody>
      </p:sp>
      <p:sp>
        <p:nvSpPr>
          <p:cNvPr id="3" name="Text Placeholder 2">
            <a:extLst>
              <a:ext uri="{FF2B5EF4-FFF2-40B4-BE49-F238E27FC236}">
                <a16:creationId xmlns:a16="http://schemas.microsoft.com/office/drawing/2014/main" id="{0AFCB707-C38E-4645-AA0F-97BD7E3FC562}"/>
              </a:ext>
            </a:extLst>
          </p:cNvPr>
          <p:cNvSpPr>
            <a:spLocks noGrp="1"/>
          </p:cNvSpPr>
          <p:nvPr>
            <p:ph type="body" idx="1"/>
          </p:nvPr>
        </p:nvSpPr>
        <p:spPr>
          <a:xfrm>
            <a:off x="270001" y="1520825"/>
            <a:ext cx="8603729" cy="4089400"/>
          </a:xfrm>
          <a:prstGeom prst="rect">
            <a:avLst/>
          </a:prstGeom>
        </p:spPr>
        <p:txBody>
          <a:bodyPr vert="horz" lIns="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505B17D4-E0AB-5B4C-B4F1-821FA80897A9}"/>
              </a:ext>
            </a:extLst>
          </p:cNvPr>
          <p:cNvSpPr>
            <a:spLocks noGrp="1"/>
          </p:cNvSpPr>
          <p:nvPr>
            <p:ph type="sldNum" sz="quarter" idx="4"/>
          </p:nvPr>
        </p:nvSpPr>
        <p:spPr>
          <a:xfrm>
            <a:off x="7022" y="1004"/>
            <a:ext cx="262979" cy="344488"/>
          </a:xfrm>
          <a:prstGeom prst="rect">
            <a:avLst/>
          </a:prstGeom>
        </p:spPr>
        <p:txBody>
          <a:bodyPr vert="horz" lIns="91440" tIns="45720" rIns="0" bIns="45720" rtlCol="0" anchor="ctr"/>
          <a:lstStyle>
            <a:lvl1pPr algn="l">
              <a:defRPr sz="750" i="0">
                <a:solidFill>
                  <a:schemeClr val="bg2"/>
                </a:solidFill>
              </a:defRPr>
            </a:lvl1pPr>
          </a:lstStyle>
          <a:p>
            <a:fld id="{27B5AB01-F165-584F-9D0C-FD8A47F7A7CB}" type="slidenum">
              <a:rPr lang="en-GB" smtClean="0"/>
              <a:pPr/>
              <a:t>‹#›</a:t>
            </a:fld>
            <a:endParaRPr lang="en-GB" dirty="0"/>
          </a:p>
        </p:txBody>
      </p:sp>
      <p:pic>
        <p:nvPicPr>
          <p:cNvPr id="8" name="Picture 7" descr="Logo&#10;&#10;Description automatically generated">
            <a:extLst>
              <a:ext uri="{FF2B5EF4-FFF2-40B4-BE49-F238E27FC236}">
                <a16:creationId xmlns:a16="http://schemas.microsoft.com/office/drawing/2014/main" id="{ACF86485-8D5C-453B-B28A-0D711C9D5EF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955012" y="141272"/>
            <a:ext cx="1000501" cy="840444"/>
          </a:xfrm>
          <a:prstGeom prst="rect">
            <a:avLst/>
          </a:prstGeom>
        </p:spPr>
      </p:pic>
      <p:sp>
        <p:nvSpPr>
          <p:cNvPr id="7" name="TextBox 6">
            <a:extLst>
              <a:ext uri="{FF2B5EF4-FFF2-40B4-BE49-F238E27FC236}">
                <a16:creationId xmlns:a16="http://schemas.microsoft.com/office/drawing/2014/main" id="{B30EEE69-1D8B-4F0F-8ED7-04F707B3AE19}"/>
              </a:ext>
            </a:extLst>
          </p:cNvPr>
          <p:cNvSpPr txBox="1"/>
          <p:nvPr userDrawn="1"/>
        </p:nvSpPr>
        <p:spPr>
          <a:xfrm>
            <a:off x="268415" y="6630056"/>
            <a:ext cx="1281160" cy="152400"/>
          </a:xfrm>
          <a:prstGeom prst="rect">
            <a:avLst/>
          </a:prstGeom>
          <a:noFill/>
        </p:spPr>
        <p:txBody>
          <a:bodyPr wrap="square" lIns="0" tIns="0" rIns="0" bIns="0" rtlCol="0" anchor="t" anchorCtr="0">
            <a:noAutofit/>
          </a:bodyPr>
          <a:lstStyle/>
          <a:p>
            <a:pPr algn="l"/>
            <a:r>
              <a:rPr lang="en-GB" sz="752" i="0" dirty="0">
                <a:solidFill>
                  <a:schemeClr val="bg2"/>
                </a:solidFill>
                <a:latin typeface="Verdana" panose="020B0604030504040204" pitchFamily="34" charset="0"/>
                <a:ea typeface="Verdana" panose="020B0604030504040204" pitchFamily="34" charset="0"/>
              </a:rPr>
              <a:t>www.actonaxialspa.com</a:t>
            </a:r>
          </a:p>
        </p:txBody>
      </p:sp>
      <p:pic>
        <p:nvPicPr>
          <p:cNvPr id="9" name="Picture 8" descr="A picture containing text&#10;&#10;Description automatically generated">
            <a:extLst>
              <a:ext uri="{FF2B5EF4-FFF2-40B4-BE49-F238E27FC236}">
                <a16:creationId xmlns:a16="http://schemas.microsoft.com/office/drawing/2014/main" id="{88B6556A-4B50-43E0-9B23-878BB9A6B5B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826305" y="5810309"/>
            <a:ext cx="1291315" cy="853958"/>
          </a:xfrm>
          <a:prstGeom prst="rect">
            <a:avLst/>
          </a:prstGeom>
        </p:spPr>
      </p:pic>
    </p:spTree>
    <p:extLst>
      <p:ext uri="{BB962C8B-B14F-4D97-AF65-F5344CB8AC3E}">
        <p14:creationId xmlns:p14="http://schemas.microsoft.com/office/powerpoint/2010/main" val="178021589"/>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Lst>
  <p:hf hdr="0" dt="0"/>
  <p:txStyles>
    <p:titleStyle>
      <a:lvl1pPr algn="l" defTabSz="685797" rtl="0" eaLnBrk="1" latinLnBrk="0" hangingPunct="1">
        <a:lnSpc>
          <a:spcPct val="90000"/>
        </a:lnSpc>
        <a:spcBef>
          <a:spcPct val="0"/>
        </a:spcBef>
        <a:buNone/>
        <a:defRPr sz="2405" kern="1200">
          <a:solidFill>
            <a:schemeClr val="tx2"/>
          </a:solidFill>
          <a:latin typeface="Verdana" panose="020B0604030504040204" pitchFamily="34" charset="0"/>
          <a:ea typeface="Verdana" panose="020B0604030504040204" pitchFamily="34" charset="0"/>
          <a:cs typeface="+mj-cs"/>
        </a:defRPr>
      </a:lvl1pPr>
    </p:titleStyle>
    <p:bodyStyle>
      <a:lvl1pPr marL="134999" indent="-134999" algn="l" defTabSz="685797" rtl="0" eaLnBrk="1" latinLnBrk="0" hangingPunct="1">
        <a:lnSpc>
          <a:spcPct val="100000"/>
        </a:lnSpc>
        <a:spcBef>
          <a:spcPts val="601"/>
        </a:spcBef>
        <a:spcAft>
          <a:spcPts val="1202"/>
        </a:spcAft>
        <a:buClr>
          <a:schemeClr val="tx2"/>
        </a:buClr>
        <a:buSzPct val="130000"/>
        <a:buFont typeface="Arial" panose="020B0604020202020204" pitchFamily="34" charset="0"/>
        <a:buChar char="•"/>
        <a:tabLst/>
        <a:defRPr sz="1503" kern="1200">
          <a:solidFill>
            <a:schemeClr val="tx1"/>
          </a:solidFill>
          <a:latin typeface="Verdana" panose="020B0604030504040204" pitchFamily="34" charset="0"/>
          <a:ea typeface="Verdana" panose="020B0604030504040204" pitchFamily="34" charset="0"/>
          <a:cs typeface="+mn-cs"/>
        </a:defRPr>
      </a:lvl1pPr>
      <a:lvl2pPr marL="269999" indent="-134999" algn="l" defTabSz="685797" rtl="0" eaLnBrk="1" latinLnBrk="0" hangingPunct="1">
        <a:lnSpc>
          <a:spcPct val="100000"/>
        </a:lnSpc>
        <a:spcBef>
          <a:spcPts val="601"/>
        </a:spcBef>
        <a:spcAft>
          <a:spcPts val="1202"/>
        </a:spcAft>
        <a:buClr>
          <a:schemeClr val="bg2"/>
        </a:buClr>
        <a:buFont typeface="Verdana" panose="020B0604030504040204" pitchFamily="34" charset="0"/>
        <a:buChar char="–"/>
        <a:tabLst/>
        <a:defRPr sz="1353" kern="1200">
          <a:solidFill>
            <a:schemeClr val="tx1"/>
          </a:solidFill>
          <a:latin typeface="Verdana" panose="020B0604030504040204" pitchFamily="34" charset="0"/>
          <a:ea typeface="Verdana" panose="020B0604030504040204" pitchFamily="34" charset="0"/>
          <a:cs typeface="+mn-cs"/>
        </a:defRPr>
      </a:lvl2pPr>
      <a:lvl3pPr marL="404998" indent="-134540" algn="l" defTabSz="685797" rtl="0" eaLnBrk="1" latinLnBrk="0" hangingPunct="1">
        <a:lnSpc>
          <a:spcPct val="100000"/>
        </a:lnSpc>
        <a:spcBef>
          <a:spcPts val="601"/>
        </a:spcBef>
        <a:spcAft>
          <a:spcPts val="1202"/>
        </a:spcAft>
        <a:buClr>
          <a:schemeClr val="tx2"/>
        </a:buClr>
        <a:buFont typeface="Arial" panose="020B0604020202020204" pitchFamily="34" charset="0"/>
        <a:buChar char="•"/>
        <a:tabLst/>
        <a:defRPr sz="1202" kern="1200">
          <a:solidFill>
            <a:schemeClr val="tx1"/>
          </a:solidFill>
          <a:latin typeface="Verdana" panose="020B0604030504040204" pitchFamily="34" charset="0"/>
          <a:ea typeface="Verdana" panose="020B0604030504040204" pitchFamily="34" charset="0"/>
          <a:cs typeface="+mn-cs"/>
        </a:defRPr>
      </a:lvl3pPr>
      <a:lvl4pPr marL="539998" indent="-134999" algn="l" defTabSz="685797" rtl="0" eaLnBrk="1" latinLnBrk="0" hangingPunct="1">
        <a:lnSpc>
          <a:spcPct val="100000"/>
        </a:lnSpc>
        <a:spcBef>
          <a:spcPts val="601"/>
        </a:spcBef>
        <a:spcAft>
          <a:spcPts val="1202"/>
        </a:spcAft>
        <a:buClr>
          <a:schemeClr val="tx2"/>
        </a:buClr>
        <a:buFont typeface="Arial" panose="020B0604020202020204" pitchFamily="34" charset="0"/>
        <a:buChar char="•"/>
        <a:tabLst/>
        <a:defRPr sz="1202" kern="1200">
          <a:solidFill>
            <a:schemeClr val="tx1"/>
          </a:solidFill>
          <a:latin typeface="Verdana" panose="020B0604030504040204" pitchFamily="34" charset="0"/>
          <a:ea typeface="Verdana" panose="020B0604030504040204" pitchFamily="34" charset="0"/>
          <a:cs typeface="+mn-cs"/>
        </a:defRPr>
      </a:lvl4pPr>
      <a:lvl5pPr marL="674997" indent="-134540" algn="l" defTabSz="685797" rtl="0" eaLnBrk="1" latinLnBrk="0" hangingPunct="1">
        <a:lnSpc>
          <a:spcPct val="100000"/>
        </a:lnSpc>
        <a:spcBef>
          <a:spcPts val="601"/>
        </a:spcBef>
        <a:spcAft>
          <a:spcPts val="1202"/>
        </a:spcAft>
        <a:buClr>
          <a:schemeClr val="tx2"/>
        </a:buClr>
        <a:buFont typeface="Arial" panose="020B0604020202020204" pitchFamily="34" charset="0"/>
        <a:buChar char="•"/>
        <a:tabLst/>
        <a:defRPr sz="1202" kern="1200">
          <a:solidFill>
            <a:schemeClr val="tx1"/>
          </a:solidFill>
          <a:latin typeface="Verdana" panose="020B0604030504040204" pitchFamily="34" charset="0"/>
          <a:ea typeface="Verdana" panose="020B0604030504040204" pitchFamily="34" charset="0"/>
          <a:cs typeface="+mn-cs"/>
        </a:defRPr>
      </a:lvl5pPr>
      <a:lvl6pPr marL="1885943" indent="-171449"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1" indent="-171449"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40" indent="-171449"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9" indent="-171449"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9"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3" algn="l" defTabSz="685797" rtl="0" eaLnBrk="1" latinLnBrk="0" hangingPunct="1">
        <a:defRPr sz="1350" kern="1200">
          <a:solidFill>
            <a:schemeClr val="tx1"/>
          </a:solidFill>
          <a:latin typeface="+mn-lt"/>
          <a:ea typeface="+mn-ea"/>
          <a:cs typeface="+mn-cs"/>
        </a:defRPr>
      </a:lvl6pPr>
      <a:lvl7pPr marL="2057392"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9" algn="l" defTabSz="685797"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3" pos="7507">
          <p15:clr>
            <a:srgbClr val="A4A3A4"/>
          </p15:clr>
        </p15:guide>
        <p15:guide id="16" orient="horz" pos="300">
          <p15:clr>
            <a:srgbClr val="A4A3A4"/>
          </p15:clr>
        </p15:guide>
        <p15:guide id="18" orient="horz" pos="595">
          <p15:clr>
            <a:srgbClr val="A4A3A4"/>
          </p15:clr>
        </p15:guide>
        <p15:guide id="19" orient="horz" pos="4247">
          <p15:clr>
            <a:srgbClr val="A4A3A4"/>
          </p15:clr>
        </p15:guide>
        <p15:guide id="20" pos="225">
          <p15:clr>
            <a:srgbClr val="A4A3A4"/>
          </p15:clr>
        </p15:guide>
        <p15:guide id="21" orient="horz" pos="3929">
          <p15:clr>
            <a:srgbClr val="A4A3A4"/>
          </p15:clr>
        </p15:guide>
        <p15:guide id="24" orient="horz" pos="754">
          <p15:clr>
            <a:srgbClr val="A4A3A4"/>
          </p15:clr>
        </p15:guide>
        <p15:guide id="25" orient="horz" pos="958">
          <p15:clr>
            <a:srgbClr val="A4A3A4"/>
          </p15:clr>
        </p15:guide>
        <p15:guide id="29" orient="horz" pos="1139">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59.xml"/></Relationships>
</file>

<file path=ppt/slides/_rels/slide101.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image" Target="../media/image46.jpeg"/><Relationship Id="rId1" Type="http://schemas.openxmlformats.org/officeDocument/2006/relationships/slideLayout" Target="../slideLayouts/slideLayout76.xml"/></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8.xml"/><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xml"/><Relationship Id="rId1" Type="http://schemas.openxmlformats.org/officeDocument/2006/relationships/slideLayout" Target="../slideLayouts/slideLayout82.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6.png"/><Relationship Id="rId1" Type="http://schemas.openxmlformats.org/officeDocument/2006/relationships/slideLayout" Target="../slideLayouts/slideLayout77.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59.png"/><Relationship Id="rId7" Type="http://schemas.openxmlformats.org/officeDocument/2006/relationships/image" Target="../media/image250.png"/><Relationship Id="rId2" Type="http://schemas.openxmlformats.org/officeDocument/2006/relationships/image" Target="../media/image58.jpeg"/><Relationship Id="rId1" Type="http://schemas.openxmlformats.org/officeDocument/2006/relationships/slideLayout" Target="../slideLayouts/slideLayout72.xml"/><Relationship Id="rId6" Type="http://schemas.openxmlformats.org/officeDocument/2006/relationships/customXml" Target="../ink/ink2.xml"/><Relationship Id="rId5" Type="http://schemas.openxmlformats.org/officeDocument/2006/relationships/image" Target="../media/image60.png"/><Relationship Id="rId4" Type="http://schemas.openxmlformats.org/officeDocument/2006/relationships/customXml" Target="../ink/ink1.xml"/></Relationships>
</file>

<file path=ppt/slides/_rels/slide2.xml.rels><?xml version="1.0" encoding="UTF-8" standalone="yes"?>
<Relationships xmlns="http://schemas.openxmlformats.org/package/2006/relationships"><Relationship Id="rId3" Type="http://schemas.openxmlformats.org/officeDocument/2006/relationships/hyperlink" Target="https://www.csp.org.uk/networks/associates-support-workers" TargetMode="External"/><Relationship Id="rId2" Type="http://schemas.openxmlformats.org/officeDocument/2006/relationships/hyperlink" Target="http://www.csp.org.uk/networks/nations-regions/west-midlands"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1.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image" Target="../media/image61.jpeg"/><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tmp"/><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tmp"/><Relationship Id="rId1" Type="http://schemas.openxmlformats.org/officeDocument/2006/relationships/slideLayout" Target="../slideLayouts/slideLayout78.xml"/><Relationship Id="rId4" Type="http://schemas.openxmlformats.org/officeDocument/2006/relationships/image" Target="../media/image67.tmp"/></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7.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7.xml"/></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9.xml"/><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2" Type="http://schemas.openxmlformats.org/officeDocument/2006/relationships/image" Target="../media/image75.tmp"/><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7.xml"/></Relationships>
</file>

<file path=ppt/slides/_rels/slide3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66.xml"/><Relationship Id="rId4" Type="http://schemas.openxmlformats.org/officeDocument/2006/relationships/image" Target="../media/image80.jpeg"/></Relationships>
</file>

<file path=ppt/slides/_rels/slide33.xml.rels><?xml version="1.0" encoding="UTF-8" standalone="yes"?>
<Relationships xmlns="http://schemas.openxmlformats.org/package/2006/relationships"><Relationship Id="rId3" Type="http://schemas.openxmlformats.org/officeDocument/2006/relationships/hyperlink" Target="https://www.nice.org.uk/guidance/ng100/chapter/Recommendations" TargetMode="External"/><Relationship Id="rId2" Type="http://schemas.openxmlformats.org/officeDocument/2006/relationships/image" Target="../media/image81.png"/><Relationship Id="rId1" Type="http://schemas.openxmlformats.org/officeDocument/2006/relationships/slideLayout" Target="../slideLayouts/slideLayout78.xml"/><Relationship Id="rId5" Type="http://schemas.openxmlformats.org/officeDocument/2006/relationships/hyperlink" Target="https://doi.org/10.1002/msc.1516" TargetMode="External"/><Relationship Id="rId4" Type="http://schemas.openxmlformats.org/officeDocument/2006/relationships/hyperlink" Target="https://www.nice.org.uk/guidance/ng65"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3.png"/><Relationship Id="rId7" Type="http://schemas.openxmlformats.org/officeDocument/2006/relationships/image" Target="../media/image84.png"/><Relationship Id="rId2" Type="http://schemas.openxmlformats.org/officeDocument/2006/relationships/image" Target="../media/image82.png"/><Relationship Id="rId1" Type="http://schemas.openxmlformats.org/officeDocument/2006/relationships/slideLayout" Target="../slideLayouts/slideLayout78.xml"/><Relationship Id="rId6" Type="http://schemas.openxmlformats.org/officeDocument/2006/relationships/hyperlink" Target="https://doi.org/10.1002/msc.1516" TargetMode="External"/><Relationship Id="rId5" Type="http://schemas.openxmlformats.org/officeDocument/2006/relationships/hyperlink" Target="https://www.nice.org.uk/guidance/ng65" TargetMode="External"/><Relationship Id="rId4" Type="http://schemas.openxmlformats.org/officeDocument/2006/relationships/hyperlink" Target="https://www.nice.org.uk/guidance/ng100/chapter/Recommendations" TargetMode="External"/><Relationship Id="rId9" Type="http://schemas.openxmlformats.org/officeDocument/2006/relationships/image" Target="../media/image86.tmp"/></Relationships>
</file>

<file path=ppt/slides/_rels/slide3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8.png"/><Relationship Id="rId7" Type="http://schemas.openxmlformats.org/officeDocument/2006/relationships/hyperlink" Target="https://doi.org/10.1002/msc.1516" TargetMode="External"/><Relationship Id="rId2" Type="http://schemas.openxmlformats.org/officeDocument/2006/relationships/image" Target="../media/image87.png"/><Relationship Id="rId1" Type="http://schemas.openxmlformats.org/officeDocument/2006/relationships/slideLayout" Target="../slideLayouts/slideLayout78.xml"/><Relationship Id="rId6" Type="http://schemas.openxmlformats.org/officeDocument/2006/relationships/hyperlink" Target="https://www.nice.org.uk/guidance/ng65" TargetMode="External"/><Relationship Id="rId11" Type="http://schemas.openxmlformats.org/officeDocument/2006/relationships/image" Target="../media/image90.png"/><Relationship Id="rId5" Type="http://schemas.openxmlformats.org/officeDocument/2006/relationships/hyperlink" Target="https://www.nice.org.uk/guidance/ng100/chapter/Recommendations" TargetMode="External"/><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image" Target="../media/image91.png"/><Relationship Id="rId1" Type="http://schemas.openxmlformats.org/officeDocument/2006/relationships/slideLayout" Target="../slideLayouts/slideLayout78.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hyperlink" Target="about:blank"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8.xml"/><Relationship Id="rId5" Type="http://schemas.openxmlformats.org/officeDocument/2006/relationships/image" Target="../media/image96.png"/><Relationship Id="rId4" Type="http://schemas.openxmlformats.org/officeDocument/2006/relationships/hyperlink" Target="about:blank"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8.xml"/><Relationship Id="rId6" Type="http://schemas.openxmlformats.org/officeDocument/2006/relationships/image" Target="../media/image96.png"/><Relationship Id="rId5" Type="http://schemas.openxmlformats.org/officeDocument/2006/relationships/image" Target="../media/image97.png"/><Relationship Id="rId4" Type="http://schemas.openxmlformats.org/officeDocument/2006/relationships/hyperlink" Target="about:blank"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99.tmp"/><Relationship Id="rId7" Type="http://schemas.openxmlformats.org/officeDocument/2006/relationships/image" Target="../media/image103.png"/><Relationship Id="rId2" Type="http://schemas.openxmlformats.org/officeDocument/2006/relationships/image" Target="../media/image98.tmp"/><Relationship Id="rId1" Type="http://schemas.openxmlformats.org/officeDocument/2006/relationships/slideLayout" Target="../slideLayouts/slideLayout78.xml"/><Relationship Id="rId6" Type="http://schemas.openxmlformats.org/officeDocument/2006/relationships/image" Target="../media/image102.png"/><Relationship Id="rId5" Type="http://schemas.openxmlformats.org/officeDocument/2006/relationships/image" Target="../media/image101.tmp"/><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5.png"/><Relationship Id="rId7" Type="http://schemas.openxmlformats.org/officeDocument/2006/relationships/image" Target="../media/image103.png"/><Relationship Id="rId12" Type="http://schemas.openxmlformats.org/officeDocument/2006/relationships/image" Target="../media/image113.png"/><Relationship Id="rId2" Type="http://schemas.openxmlformats.org/officeDocument/2006/relationships/image" Target="../media/image104.png"/><Relationship Id="rId1" Type="http://schemas.openxmlformats.org/officeDocument/2006/relationships/slideLayout" Target="../slideLayouts/slideLayout78.xml"/><Relationship Id="rId6" Type="http://schemas.openxmlformats.org/officeDocument/2006/relationships/image" Target="../media/image108.png"/><Relationship Id="rId11" Type="http://schemas.openxmlformats.org/officeDocument/2006/relationships/image" Target="../media/image112.png"/><Relationship Id="rId5" Type="http://schemas.openxmlformats.org/officeDocument/2006/relationships/image" Target="../media/image107.png"/><Relationship Id="rId10" Type="http://schemas.openxmlformats.org/officeDocument/2006/relationships/image" Target="../media/image111.png"/><Relationship Id="rId4" Type="http://schemas.openxmlformats.org/officeDocument/2006/relationships/image" Target="../media/image106.png"/><Relationship Id="rId9" Type="http://schemas.openxmlformats.org/officeDocument/2006/relationships/image" Target="../media/image110.tmp"/></Relationships>
</file>

<file path=ppt/slides/_rels/slide4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7.xml"/><Relationship Id="rId4" Type="http://schemas.openxmlformats.org/officeDocument/2006/relationships/image" Target="../media/image11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43.xml.rels><?xml version="1.0" encoding="UTF-8" standalone="yes"?>
<Relationships xmlns="http://schemas.openxmlformats.org/package/2006/relationships"><Relationship Id="rId2" Type="http://schemas.openxmlformats.org/officeDocument/2006/relationships/image" Target="../media/image117.tmp"/><Relationship Id="rId1" Type="http://schemas.openxmlformats.org/officeDocument/2006/relationships/slideLayout" Target="../slideLayouts/slideLayout81.xml"/></Relationships>
</file>

<file path=ppt/slides/_rels/slide4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tmp"/><Relationship Id="rId1" Type="http://schemas.openxmlformats.org/officeDocument/2006/relationships/slideLayout" Target="../slideLayouts/slideLayout81.xml"/></Relationships>
</file>

<file path=ppt/slides/_rels/slide45.xml.rels><?xml version="1.0" encoding="UTF-8" standalone="yes"?>
<Relationships xmlns="http://schemas.openxmlformats.org/package/2006/relationships"><Relationship Id="rId2" Type="http://schemas.openxmlformats.org/officeDocument/2006/relationships/image" Target="../media/image117.tmp"/><Relationship Id="rId1" Type="http://schemas.openxmlformats.org/officeDocument/2006/relationships/slideLayout" Target="../slideLayouts/slideLayout81.xml"/></Relationships>
</file>

<file path=ppt/slides/_rels/slide46.xml.rels><?xml version="1.0" encoding="UTF-8" standalone="yes"?>
<Relationships xmlns="http://schemas.openxmlformats.org/package/2006/relationships"><Relationship Id="rId2" Type="http://schemas.openxmlformats.org/officeDocument/2006/relationships/image" Target="../media/image117.tmp"/><Relationship Id="rId1" Type="http://schemas.openxmlformats.org/officeDocument/2006/relationships/slideLayout" Target="../slideLayouts/slideLayout81.xml"/></Relationships>
</file>

<file path=ppt/slides/_rels/slide47.xml.rels><?xml version="1.0" encoding="UTF-8" standalone="yes"?>
<Relationships xmlns="http://schemas.openxmlformats.org/package/2006/relationships"><Relationship Id="rId3" Type="http://schemas.openxmlformats.org/officeDocument/2006/relationships/image" Target="../media/image110.tmp"/><Relationship Id="rId2" Type="http://schemas.openxmlformats.org/officeDocument/2006/relationships/image" Target="../media/image119.png"/><Relationship Id="rId1" Type="http://schemas.openxmlformats.org/officeDocument/2006/relationships/slideLayout" Target="../slideLayouts/slideLayout7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4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8.xml"/></Relationships>
</file>

<file path=ppt/slides/_rels/slide50.xml.rels><?xml version="1.0" encoding="UTF-8" standalone="yes"?>
<Relationships xmlns="http://schemas.openxmlformats.org/package/2006/relationships"><Relationship Id="rId2" Type="http://schemas.openxmlformats.org/officeDocument/2006/relationships/image" Target="../media/image122.tmp"/><Relationship Id="rId1" Type="http://schemas.openxmlformats.org/officeDocument/2006/relationships/slideLayout" Target="../slideLayouts/slideLayout77.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51.xml"/><Relationship Id="rId5" Type="http://schemas.openxmlformats.org/officeDocument/2006/relationships/image" Target="../media/image37.png"/><Relationship Id="rId4" Type="http://schemas.openxmlformats.org/officeDocument/2006/relationships/image" Target="../media/image123.jpeg"/></Relationships>
</file>

<file path=ppt/slides/_rels/slide54.xml.rels><?xml version="1.0" encoding="UTF-8" standalone="yes"?>
<Relationships xmlns="http://schemas.openxmlformats.org/package/2006/relationships"><Relationship Id="rId3" Type="http://schemas.openxmlformats.org/officeDocument/2006/relationships/hyperlink" Target="https://www.nice.org.uk/guidance/NG65/chapter/Recommendations#pharmacological-management-of-spondyloarthritis" TargetMode="External"/><Relationship Id="rId2" Type="http://schemas.openxmlformats.org/officeDocument/2006/relationships/image" Target="../media/image124.png"/><Relationship Id="rId1" Type="http://schemas.openxmlformats.org/officeDocument/2006/relationships/slideLayout" Target="../slideLayouts/slideLayout59.xml"/></Relationships>
</file>

<file path=ppt/slides/_rels/slide55.xml.rels><?xml version="1.0" encoding="UTF-8" standalone="yes"?>
<Relationships xmlns="http://schemas.openxmlformats.org/package/2006/relationships"><Relationship Id="rId3" Type="http://schemas.openxmlformats.org/officeDocument/2006/relationships/hyperlink" Target="https://gettingitrightfirsttime.co.uk/wp-content/uploads/2022/11/Rheumatology-Axial-Spondyloarthritis-Pathway.pdf" TargetMode="External"/><Relationship Id="rId2" Type="http://schemas.openxmlformats.org/officeDocument/2006/relationships/image" Target="../media/image125.png"/><Relationship Id="rId1" Type="http://schemas.openxmlformats.org/officeDocument/2006/relationships/slideLayout" Target="../slideLayouts/slideLayout59.xml"/></Relationships>
</file>

<file path=ppt/slides/_rels/slide5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5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60.xml.rels><?xml version="1.0" encoding="UTF-8" standalone="yes"?>
<Relationships xmlns="http://schemas.openxmlformats.org/package/2006/relationships"><Relationship Id="rId3" Type="http://schemas.openxmlformats.org/officeDocument/2006/relationships/hyperlink" Target="https://www.nice.org.uk/guidance/NG65/chapter/Recommendations#pharmacological-management-of-spondyloarthritis" TargetMode="External"/><Relationship Id="rId2" Type="http://schemas.openxmlformats.org/officeDocument/2006/relationships/image" Target="../media/image127.png"/><Relationship Id="rId1" Type="http://schemas.openxmlformats.org/officeDocument/2006/relationships/slideLayout" Target="../slideLayouts/slideLayout59.xml"/><Relationship Id="rId4" Type="http://schemas.openxmlformats.org/officeDocument/2006/relationships/hyperlink" Target="https://www.versusarthritis.org/about-arthritis/treatments/drugs/painkillers-and-nsaids/"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6.xml.rels><?xml version="1.0" encoding="UTF-8" standalone="yes"?>
<Relationships xmlns="http://schemas.openxmlformats.org/package/2006/relationships"><Relationship Id="rId3" Type="http://schemas.openxmlformats.org/officeDocument/2006/relationships/hyperlink" Target="https://nass.co.uk/managing-my-as/exercise/stretches-for-your-daily-life/" TargetMode="External"/><Relationship Id="rId2" Type="http://schemas.openxmlformats.org/officeDocument/2006/relationships/hyperlink" Target="https://nass.co.uk/wp-content/uploads/2022/08/Information-for-exercise-instructors.pdf" TargetMode="External"/><Relationship Id="rId1" Type="http://schemas.openxmlformats.org/officeDocument/2006/relationships/slideLayout" Target="../slideLayouts/slideLayout59.xml"/><Relationship Id="rId4" Type="http://schemas.openxmlformats.org/officeDocument/2006/relationships/hyperlink" Target="https://www.youtube.com/playlist?list=PLnKgSfibFP6LCVpzAIFTW4ygQsr-3dr6R"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pubmed.ncbi.nlm.nih.gov/38341137/" TargetMode="External"/><Relationship Id="rId2" Type="http://schemas.openxmlformats.org/officeDocument/2006/relationships/image" Target="../media/image128.png"/><Relationship Id="rId1" Type="http://schemas.openxmlformats.org/officeDocument/2006/relationships/slideLayout" Target="../slideLayouts/slideLayout59.xml"/><Relationship Id="rId5" Type="http://schemas.openxmlformats.org/officeDocument/2006/relationships/hyperlink" Target="https://pubmed.ncbi.nlm.nih.gov/38942347/" TargetMode="External"/><Relationship Id="rId4" Type="http://schemas.openxmlformats.org/officeDocument/2006/relationships/image" Target="../media/image129.png"/></Relationships>
</file>

<file path=ppt/slides/_rels/slide6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xml"/><Relationship Id="rId1" Type="http://schemas.openxmlformats.org/officeDocument/2006/relationships/slideLayout" Target="../slideLayouts/slideLayout59.xml"/><Relationship Id="rId4" Type="http://schemas.openxmlformats.org/officeDocument/2006/relationships/image" Target="../media/image131.png"/></Relationships>
</file>

<file path=ppt/slides/_rels/slide69.xml.rels><?xml version="1.0" encoding="UTF-8" standalone="yes"?>
<Relationships xmlns="http://schemas.openxmlformats.org/package/2006/relationships"><Relationship Id="rId8" Type="http://schemas.openxmlformats.org/officeDocument/2006/relationships/hyperlink" Target="https://pubmed.ncbi.nlm.nih.gov/?term=Oliveira-Junior+SA&amp;cauthor_id=35633390" TargetMode="External"/><Relationship Id="rId3" Type="http://schemas.openxmlformats.org/officeDocument/2006/relationships/hyperlink" Target="https://www.nice.org.uk/guidance/ng65/chapter/Recommendations" TargetMode="External"/><Relationship Id="rId7" Type="http://schemas.openxmlformats.org/officeDocument/2006/relationships/hyperlink" Target="https://pubmed.ncbi.nlm.nih.gov/?term=Budib+MB&amp;cauthor_id=35633390" TargetMode="External"/><Relationship Id="rId2" Type="http://schemas.openxmlformats.org/officeDocument/2006/relationships/image" Target="../media/image132.png"/><Relationship Id="rId1" Type="http://schemas.openxmlformats.org/officeDocument/2006/relationships/slideLayout" Target="../slideLayouts/slideLayout59.xml"/><Relationship Id="rId6" Type="http://schemas.openxmlformats.org/officeDocument/2006/relationships/hyperlink" Target="https://pubmed.ncbi.nlm.nih.gov/?term=Mendon%C3%A7a+MLM&amp;cauthor_id=35633390" TargetMode="External"/><Relationship Id="rId5" Type="http://schemas.openxmlformats.org/officeDocument/2006/relationships/hyperlink" Target="https://pubmed.ncbi.nlm.nih.gov/35633390/#full-view-affiliation-1" TargetMode="External"/><Relationship Id="rId10" Type="http://schemas.openxmlformats.org/officeDocument/2006/relationships/hyperlink" Target="https://pubmed.ncbi.nlm.nih.gov/35633390/#full-view-affiliation-2" TargetMode="External"/><Relationship Id="rId4" Type="http://schemas.openxmlformats.org/officeDocument/2006/relationships/hyperlink" Target="https://pubmed.ncbi.nlm.nih.gov/?term=Medrado+LN&amp;cauthor_id=35633390" TargetMode="External"/><Relationship Id="rId9" Type="http://schemas.openxmlformats.org/officeDocument/2006/relationships/hyperlink" Target="https://pubmed.ncbi.nlm.nih.gov/?term=Martinez+PF&amp;cauthor_id=35633390"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0.xml.rels><?xml version="1.0" encoding="UTF-8" standalone="yes"?>
<Relationships xmlns="http://schemas.openxmlformats.org/package/2006/relationships"><Relationship Id="rId3" Type="http://schemas.openxmlformats.org/officeDocument/2006/relationships/hyperlink" Target="https://nass.co.uk/managing-my-as/exercise/hydrotherapy/" TargetMode="External"/><Relationship Id="rId2" Type="http://schemas.openxmlformats.org/officeDocument/2006/relationships/hyperlink" Target="https://nass.co.uk/managing-my-as/exercise/swimming/" TargetMode="External"/><Relationship Id="rId1" Type="http://schemas.openxmlformats.org/officeDocument/2006/relationships/slideLayout" Target="../slideLayouts/slideLayout59.xml"/><Relationship Id="rId5" Type="http://schemas.openxmlformats.org/officeDocument/2006/relationships/image" Target="../media/image133.png"/><Relationship Id="rId4" Type="http://schemas.openxmlformats.org/officeDocument/2006/relationships/hyperlink" Target="https://www.solent.nhs.uk/media/4865/axial-spa-6-week-programme-exercises-and-patient-sheet.pdf" TargetMode="External"/></Relationships>
</file>

<file path=ppt/slides/_rels/slide71.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hyperlink" Target="http://aqhttps/aquamove.app/about-us/" TargetMode="External"/><Relationship Id="rId7" Type="http://schemas.openxmlformats.org/officeDocument/2006/relationships/image" Target="../media/image135.png"/><Relationship Id="rId2" Type="http://schemas.openxmlformats.org/officeDocument/2006/relationships/hyperlink" Target="https://www.goodboost.ai/" TargetMode="External"/><Relationship Id="rId1" Type="http://schemas.openxmlformats.org/officeDocument/2006/relationships/slideLayout" Target="../slideLayouts/slideLayout59.xml"/><Relationship Id="rId6" Type="http://schemas.openxmlformats.org/officeDocument/2006/relationships/image" Target="../media/image134.png"/><Relationship Id="rId5" Type="http://schemas.openxmlformats.org/officeDocument/2006/relationships/hyperlink" Target="https://www.swimming.org/poolfinder/" TargetMode="External"/><Relationship Id="rId4" Type="http://schemas.openxmlformats.org/officeDocument/2006/relationships/hyperlink" Target="https://aquamove.app/about-us/" TargetMode="External"/><Relationship Id="rId9" Type="http://schemas.openxmlformats.org/officeDocument/2006/relationships/image" Target="../media/image137.png"/></Relationships>
</file>

<file path=ppt/slides/_rels/slide72.xml.rels><?xml version="1.0" encoding="UTF-8" standalone="yes"?>
<Relationships xmlns="http://schemas.openxmlformats.org/package/2006/relationships"><Relationship Id="rId3" Type="http://schemas.openxmlformats.org/officeDocument/2006/relationships/hyperlink" Target="https://atacp.csp.org.uk/system/files/documents/2021-10/Purchase%20complete%20downloaded%20document.pdf" TargetMode="External"/><Relationship Id="rId2" Type="http://schemas.openxmlformats.org/officeDocument/2006/relationships/image" Target="../media/image138.png"/><Relationship Id="rId1" Type="http://schemas.openxmlformats.org/officeDocument/2006/relationships/slideLayout" Target="../slideLayouts/slideLayout59.xml"/></Relationships>
</file>

<file path=ppt/slides/_rels/slide7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58.xml"/><Relationship Id="rId5" Type="http://schemas.openxmlformats.org/officeDocument/2006/relationships/image" Target="../media/image142.png"/><Relationship Id="rId4" Type="http://schemas.openxmlformats.org/officeDocument/2006/relationships/image" Target="../media/image14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6.xml.rels><?xml version="1.0" encoding="UTF-8" standalone="yes"?>
<Relationships xmlns="http://schemas.openxmlformats.org/package/2006/relationships"><Relationship Id="rId2" Type="http://schemas.openxmlformats.org/officeDocument/2006/relationships/hyperlink" Target="https://academic.oup.com/rheumatology/article-abstract/62/7/2444/6873734?redirectedFrom=fulltext" TargetMode="External"/><Relationship Id="rId1" Type="http://schemas.openxmlformats.org/officeDocument/2006/relationships/slideLayout" Target="../slideLayouts/slideLayout5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59.xml"/></Relationships>
</file>

<file path=ppt/slides/_rels/slide79.xml.rels><?xml version="1.0" encoding="UTF-8" standalone="yes"?>
<Relationships xmlns="http://schemas.openxmlformats.org/package/2006/relationships"><Relationship Id="rId3" Type="http://schemas.openxmlformats.org/officeDocument/2006/relationships/hyperlink" Target="https://www.nice.org.uk/guidance/NG65/chapter/Recommendations#pharmacological-management-of-spondyloarthritis" TargetMode="External"/><Relationship Id="rId2" Type="http://schemas.openxmlformats.org/officeDocument/2006/relationships/image" Target="../media/image144.png"/><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3.xml.rels><?xml version="1.0" encoding="UTF-8" standalone="yes"?>
<Relationships xmlns="http://schemas.openxmlformats.org/package/2006/relationships"><Relationship Id="rId3" Type="http://schemas.openxmlformats.org/officeDocument/2006/relationships/hyperlink" Target="https://nass.co.uk/wp-content/uploads/resources/AS-Employers-Guide-02.22v2-FINAL.pdf" TargetMode="External"/><Relationship Id="rId2" Type="http://schemas.openxmlformats.org/officeDocument/2006/relationships/hyperlink" Target="https://nass.co.uk/wp-content/uploads/resources/AS-Managing-at-work-02.22v3-FINAL.pdf" TargetMode="External"/><Relationship Id="rId1" Type="http://schemas.openxmlformats.org/officeDocument/2006/relationships/slideLayout" Target="../slideLayouts/slideLayout5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5.xml.rels><?xml version="1.0" encoding="UTF-8" standalone="yes"?>
<Relationships xmlns="http://schemas.openxmlformats.org/package/2006/relationships"><Relationship Id="rId3" Type="http://schemas.openxmlformats.org/officeDocument/2006/relationships/hyperlink" Target="https://nass.co.uk/get-involved/become-a-member/" TargetMode="External"/><Relationship Id="rId2" Type="http://schemas.openxmlformats.org/officeDocument/2006/relationships/hyperlink" Target="mailto:asknass@nass.co.uk" TargetMode="External"/><Relationship Id="rId1" Type="http://schemas.openxmlformats.org/officeDocument/2006/relationships/slideLayout" Target="../slideLayouts/slideLayout59.xml"/></Relationships>
</file>

<file path=ppt/slides/_rels/slide86.xml.rels><?xml version="1.0" encoding="UTF-8" standalone="yes"?>
<Relationships xmlns="http://schemas.openxmlformats.org/package/2006/relationships"><Relationship Id="rId3" Type="http://schemas.openxmlformats.org/officeDocument/2006/relationships/hyperlink" Target="https://nass.co.uk/about-as/your-space/meetups/" TargetMode="External"/><Relationship Id="rId2" Type="http://schemas.openxmlformats.org/officeDocument/2006/relationships/hyperlink" Target="https://nass.co.uk/about-as/your-space/" TargetMode="External"/><Relationship Id="rId1" Type="http://schemas.openxmlformats.org/officeDocument/2006/relationships/slideLayout" Target="../slideLayouts/slideLayout59.xml"/><Relationship Id="rId4" Type="http://schemas.openxmlformats.org/officeDocument/2006/relationships/image" Target="../media/image145.jpeg"/></Relationships>
</file>

<file path=ppt/slides/_rels/slide87.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hyperlink" Target="https://nass.co.uk/homepage/health-professionals/resources-for-your-patients/guides-to-living-with-axial-spa-as/" TargetMode="External"/><Relationship Id="rId1" Type="http://schemas.openxmlformats.org/officeDocument/2006/relationships/slideLayout" Target="../slideLayouts/slideLayout59.xml"/></Relationships>
</file>

<file path=ppt/slides/_rels/slide88.xml.rels><?xml version="1.0" encoding="UTF-8" standalone="yes"?>
<Relationships xmlns="http://schemas.openxmlformats.org/package/2006/relationships"><Relationship Id="rId3" Type="http://schemas.openxmlformats.org/officeDocument/2006/relationships/hyperlink" Target="https://youtu.be/LV6dr3hrp2k?si=B3kgGQ8KFBDexjdE" TargetMode="External"/><Relationship Id="rId2" Type="http://schemas.openxmlformats.org/officeDocument/2006/relationships/hyperlink" Target="https://nass.co.uk/managing-my-as/my-as-my-life/" TargetMode="External"/><Relationship Id="rId1" Type="http://schemas.openxmlformats.org/officeDocument/2006/relationships/slideLayout" Target="../slideLayouts/slideLayout59.xml"/></Relationships>
</file>

<file path=ppt/slides/_rels/slide89.xml.rels><?xml version="1.0" encoding="UTF-8" standalone="yes"?>
<Relationships xmlns="http://schemas.openxmlformats.org/package/2006/relationships"><Relationship Id="rId3" Type="http://schemas.openxmlformats.org/officeDocument/2006/relationships/hyperlink" Target="https://nass.co.uk/homepage/health-professionals/resources-for-your-patients/guides-to-living-with-axial-spa-as/" TargetMode="External"/><Relationship Id="rId2" Type="http://schemas.openxmlformats.org/officeDocument/2006/relationships/hyperlink" Target="https://nass.co.uk/managing-my-as/guides/" TargetMode="External"/><Relationship Id="rId1" Type="http://schemas.openxmlformats.org/officeDocument/2006/relationships/slideLayout" Target="../slideLayouts/slideLayout59.xml"/><Relationship Id="rId4" Type="http://schemas.openxmlformats.org/officeDocument/2006/relationships/image" Target="../media/image147.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0.wmf"/><Relationship Id="rId7" Type="http://schemas.openxmlformats.org/officeDocument/2006/relationships/diagramColors" Target="../diagrams/colors1.xml"/><Relationship Id="rId2" Type="http://schemas.openxmlformats.org/officeDocument/2006/relationships/oleObject" Target="../embeddings/oleObject1.bin"/><Relationship Id="rId1" Type="http://schemas.openxmlformats.org/officeDocument/2006/relationships/slideLayout" Target="../slideLayouts/slideLayout5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0.xml.rels><?xml version="1.0" encoding="UTF-8" standalone="yes"?>
<Relationships xmlns="http://schemas.openxmlformats.org/package/2006/relationships"><Relationship Id="rId3" Type="http://schemas.openxmlformats.org/officeDocument/2006/relationships/hyperlink" Target="https://nass.co.uk/in-your-area/nass-online-branch/" TargetMode="External"/><Relationship Id="rId2" Type="http://schemas.openxmlformats.org/officeDocument/2006/relationships/hyperlink" Target="https://nass.co.uk/managing-my-as/in-your-area/" TargetMode="External"/><Relationship Id="rId1" Type="http://schemas.openxmlformats.org/officeDocument/2006/relationships/slideLayout" Target="../slideLayouts/slideLayout59.xml"/></Relationships>
</file>

<file path=ppt/slides/_rels/slide9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9.png"/><Relationship Id="rId7" Type="http://schemas.openxmlformats.org/officeDocument/2006/relationships/image" Target="../media/image152.jpeg"/><Relationship Id="rId2" Type="http://schemas.openxmlformats.org/officeDocument/2006/relationships/image" Target="../media/image148.png"/><Relationship Id="rId1" Type="http://schemas.openxmlformats.org/officeDocument/2006/relationships/slideLayout" Target="../slideLayouts/slideLayout53.xml"/><Relationship Id="rId6" Type="http://schemas.openxmlformats.org/officeDocument/2006/relationships/image" Target="../media/image151.png"/><Relationship Id="rId5" Type="http://schemas.openxmlformats.org/officeDocument/2006/relationships/hyperlink" Target="http://www.actonaxialspa.com/" TargetMode="External"/><Relationship Id="rId4" Type="http://schemas.openxmlformats.org/officeDocument/2006/relationships/image" Target="../media/image150.png"/></Relationships>
</file>

<file path=ppt/slides/_rels/slide92.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60.xml"/></Relationships>
</file>

<file path=ppt/slides/_rels/slide9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94.xml.rels><?xml version="1.0" encoding="UTF-8" standalone="yes"?>
<Relationships xmlns="http://schemas.openxmlformats.org/package/2006/relationships"><Relationship Id="rId8" Type="http://schemas.openxmlformats.org/officeDocument/2006/relationships/hyperlink" Target="https://www.eular.org/" TargetMode="External"/><Relationship Id="rId3" Type="http://schemas.openxmlformats.org/officeDocument/2006/relationships/hyperlink" Target="https://www.versusarthritis.org/" TargetMode="External"/><Relationship Id="rId7" Type="http://schemas.openxmlformats.org/officeDocument/2006/relationships/hyperlink" Target="https://www.asas-group.org/" TargetMode="External"/><Relationship Id="rId2" Type="http://schemas.openxmlformats.org/officeDocument/2006/relationships/hyperlink" Target="https://www.nice.org.uk/guidance/NG65/chapter/Recommendations#pharmacological-management-of-spondyloarthritis" TargetMode="External"/><Relationship Id="rId1" Type="http://schemas.openxmlformats.org/officeDocument/2006/relationships/slideLayout" Target="../slideLayouts/slideLayout61.xml"/><Relationship Id="rId6" Type="http://schemas.openxmlformats.org/officeDocument/2006/relationships/hyperlink" Target="https://www.britspa.co.uk/" TargetMode="External"/><Relationship Id="rId5" Type="http://schemas.openxmlformats.org/officeDocument/2006/relationships/hyperlink" Target="https://www.astretch.co.uk/" TargetMode="External"/><Relationship Id="rId10" Type="http://schemas.openxmlformats.org/officeDocument/2006/relationships/hyperlink" Target="https://www.rheumatology.org.uk/Portals/0/Documents/Policy/Rheumatology-physiotherapy-capabilities-framework.pdf?ver=2021-09-24-100925-060" TargetMode="External"/><Relationship Id="rId4" Type="http://schemas.openxmlformats.org/officeDocument/2006/relationships/hyperlink" Target="https://www.actonaxialspa.com/" TargetMode="External"/><Relationship Id="rId9" Type="http://schemas.openxmlformats.org/officeDocument/2006/relationships/hyperlink" Target="https://www.rheumatology.org.uk/"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96.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59.xml"/></Relationships>
</file>

<file path=ppt/slides/_rels/slide9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hyperlink" Target="http://www.spadetool.co.uk/" TargetMode="External"/><Relationship Id="rId1" Type="http://schemas.openxmlformats.org/officeDocument/2006/relationships/slideLayout" Target="../slideLayouts/slideLayout59.xml"/></Relationships>
</file>

<file path=ppt/slides/_rels/slide9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59.xml"/></Relationships>
</file>

<file path=ppt/slides/_rels/slide99.xml.rels><?xml version="1.0" encoding="UTF-8" standalone="yes"?>
<Relationships xmlns="http://schemas.openxmlformats.org/package/2006/relationships"><Relationship Id="rId3" Type="http://schemas.openxmlformats.org/officeDocument/2006/relationships/hyperlink" Target="https://thekneeresource.com/wp-content/uploads/2018/12/Screendem-P-KIrwan-Spondyloarthropathy.pdf" TargetMode="External"/><Relationship Id="rId2" Type="http://schemas.openxmlformats.org/officeDocument/2006/relationships/image" Target="../media/image159.png"/><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1619672" y="2348880"/>
            <a:ext cx="6111657" cy="2592288"/>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en-GB" b="1" dirty="0">
                <a:solidFill>
                  <a:srgbClr val="5D2884"/>
                </a:solidFill>
                <a:latin typeface="Arial"/>
                <a:cs typeface="Arial"/>
              </a:rPr>
              <a:t>Axial Spa for Physiotherapists Webinar</a:t>
            </a:r>
            <a:br>
              <a:rPr lang="en-GB" b="1" dirty="0">
                <a:solidFill>
                  <a:srgbClr val="5D2884"/>
                </a:solidFill>
                <a:latin typeface="Arial"/>
                <a:cs typeface="Arial"/>
              </a:rPr>
            </a:br>
            <a:br>
              <a:rPr lang="en-GB" b="1" dirty="0">
                <a:solidFill>
                  <a:srgbClr val="5D2884"/>
                </a:solidFill>
                <a:latin typeface="Arial"/>
                <a:cs typeface="Arial"/>
              </a:rPr>
            </a:br>
            <a:r>
              <a:rPr lang="en-GB" sz="2800" b="1" dirty="0">
                <a:solidFill>
                  <a:srgbClr val="5D2884"/>
                </a:solidFill>
                <a:latin typeface="Arial"/>
                <a:cs typeface="Arial"/>
              </a:rPr>
              <a:t>Hosted by CSP West Midlands RN</a:t>
            </a:r>
            <a:br>
              <a:rPr lang="en-GB" b="1" dirty="0"/>
            </a:br>
            <a:r>
              <a:rPr lang="en-GB" sz="2000" b="1" dirty="0">
                <a:solidFill>
                  <a:srgbClr val="5D2884"/>
                </a:solidFill>
                <a:latin typeface="Arial"/>
                <a:cs typeface="Arial"/>
              </a:rPr>
              <a:t>@WestMidlandsCSP</a:t>
            </a:r>
            <a:br>
              <a:rPr lang="en-GB" b="1" dirty="0">
                <a:solidFill>
                  <a:srgbClr val="5D2884"/>
                </a:solidFill>
                <a:latin typeface="Arial"/>
                <a:cs typeface="Arial"/>
              </a:rPr>
            </a:br>
            <a:endParaRPr lang="en-GB" b="1" dirty="0">
              <a:solidFill>
                <a:srgbClr val="5D2884"/>
              </a:solidFill>
              <a:latin typeface="Arial"/>
              <a:cs typeface="Aria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332656"/>
            <a:ext cx="1472310" cy="1472310"/>
          </a:xfrm>
          <a:prstGeom prst="rect">
            <a:avLst/>
          </a:prstGeom>
        </p:spPr>
      </p:pic>
    </p:spTree>
    <p:extLst>
      <p:ext uri="{BB962C8B-B14F-4D97-AF65-F5344CB8AC3E}">
        <p14:creationId xmlns:p14="http://schemas.microsoft.com/office/powerpoint/2010/main" val="1181753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1619672" y="2348880"/>
            <a:ext cx="6111657" cy="2592288"/>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en-GB" b="1" dirty="0">
                <a:solidFill>
                  <a:srgbClr val="5D2884"/>
                </a:solidFill>
                <a:latin typeface="Arial"/>
                <a:cs typeface="Arial"/>
              </a:rPr>
              <a:t>Dale Webb</a:t>
            </a:r>
            <a:br>
              <a:rPr lang="en-GB" b="1" dirty="0">
                <a:solidFill>
                  <a:srgbClr val="5D2884"/>
                </a:solidFill>
                <a:latin typeface="Arial"/>
                <a:cs typeface="Arial"/>
              </a:rPr>
            </a:br>
            <a:br>
              <a:rPr lang="en-GB" b="1" dirty="0">
                <a:solidFill>
                  <a:srgbClr val="5D2884"/>
                </a:solidFill>
                <a:latin typeface="Arial"/>
                <a:cs typeface="Arial"/>
              </a:rPr>
            </a:br>
            <a:r>
              <a:rPr lang="en-GB" sz="2800" b="1" dirty="0">
                <a:solidFill>
                  <a:srgbClr val="5D2884"/>
                </a:solidFill>
                <a:latin typeface="Arial"/>
                <a:cs typeface="Arial"/>
              </a:rPr>
              <a:t>CEO NASS</a:t>
            </a:r>
            <a:br>
              <a:rPr lang="en-GB" b="1" dirty="0">
                <a:solidFill>
                  <a:srgbClr val="5D2884"/>
                </a:solidFill>
                <a:latin typeface="Arial"/>
                <a:cs typeface="Arial"/>
              </a:rPr>
            </a:br>
            <a:endParaRPr lang="en-GB" b="1" dirty="0">
              <a:solidFill>
                <a:srgbClr val="5D2884"/>
              </a:solidFill>
              <a:latin typeface="Arial"/>
              <a:cs typeface="Aria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332656"/>
            <a:ext cx="1472310" cy="1472310"/>
          </a:xfrm>
          <a:prstGeom prst="rect">
            <a:avLst/>
          </a:prstGeom>
        </p:spPr>
      </p:pic>
    </p:spTree>
    <p:extLst>
      <p:ext uri="{BB962C8B-B14F-4D97-AF65-F5344CB8AC3E}">
        <p14:creationId xmlns:p14="http://schemas.microsoft.com/office/powerpoint/2010/main" val="42315172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defTabSz="687172" eaLnBrk="0" fontAlgn="base" hangingPunct="0">
              <a:spcBef>
                <a:spcPct val="0"/>
              </a:spcBef>
              <a:spcAft>
                <a:spcPct val="0"/>
              </a:spcAft>
            </a:pPr>
            <a:endParaRPr lang="en-GB" sz="1202" i="1">
              <a:solidFill>
                <a:srgbClr val="000000"/>
              </a:solidFill>
              <a:latin typeface="Arial" pitchFamily="34" charset="0"/>
            </a:endParaRPr>
          </a:p>
        </p:txBody>
      </p:sp>
      <p:sp>
        <p:nvSpPr>
          <p:cNvPr id="5" name="Slide Number Placeholder 4"/>
          <p:cNvSpPr>
            <a:spLocks noGrp="1"/>
          </p:cNvSpPr>
          <p:nvPr>
            <p:ph type="sldNum" sz="quarter" idx="12"/>
          </p:nvPr>
        </p:nvSpPr>
        <p:spPr>
          <a:xfrm>
            <a:off x="7022" y="852217"/>
            <a:ext cx="262979" cy="258872"/>
          </a:xfrm>
        </p:spPr>
        <p:txBody>
          <a:bodyPr/>
          <a:lstStyle/>
          <a:p>
            <a:pPr defTabSz="687172" eaLnBrk="0" fontAlgn="base" hangingPunct="0">
              <a:spcBef>
                <a:spcPct val="0"/>
              </a:spcBef>
              <a:spcAft>
                <a:spcPct val="0"/>
              </a:spcAft>
            </a:pPr>
            <a:fld id="{8115A0B3-F177-4F1B-A4ED-430E518E42E2}" type="slidenum">
              <a:rPr lang="en-GB">
                <a:solidFill>
                  <a:srgbClr val="002F6C"/>
                </a:solidFill>
                <a:latin typeface="Arial" pitchFamily="34" charset="0"/>
              </a:rPr>
              <a:pPr defTabSz="687172" eaLnBrk="0" fontAlgn="base" hangingPunct="0">
                <a:spcBef>
                  <a:spcPct val="0"/>
                </a:spcBef>
                <a:spcAft>
                  <a:spcPct val="0"/>
                </a:spcAft>
              </a:pPr>
              <a:t>100</a:t>
            </a:fld>
            <a:endParaRPr lang="en-GB">
              <a:solidFill>
                <a:srgbClr val="002F6C"/>
              </a:solidFill>
              <a:latin typeface="Arial" pitchFamily="34" charset="0"/>
            </a:endParaRPr>
          </a:p>
        </p:txBody>
      </p:sp>
      <p:pic>
        <p:nvPicPr>
          <p:cNvPr id="6" name="Picture 5"/>
          <p:cNvPicPr>
            <a:picLocks noChangeAspect="1"/>
          </p:cNvPicPr>
          <p:nvPr/>
        </p:nvPicPr>
        <p:blipFill rotWithShape="1">
          <a:blip r:embed="rId2"/>
          <a:srcRect l="847"/>
          <a:stretch/>
        </p:blipFill>
        <p:spPr>
          <a:xfrm>
            <a:off x="639985" y="1404625"/>
            <a:ext cx="7019440" cy="3915278"/>
          </a:xfrm>
          <a:prstGeom prst="rect">
            <a:avLst/>
          </a:prstGeom>
        </p:spPr>
      </p:pic>
    </p:spTree>
    <p:extLst>
      <p:ext uri="{BB962C8B-B14F-4D97-AF65-F5344CB8AC3E}">
        <p14:creationId xmlns:p14="http://schemas.microsoft.com/office/powerpoint/2010/main" val="25007715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E1A6F8ED-D569-BDB9-AB25-CC29193E4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4784"/>
            <a:ext cx="9108504" cy="4554252"/>
          </a:xfrm>
          <a:prstGeom prst="rect">
            <a:avLst/>
          </a:prstGeom>
        </p:spPr>
      </p:pic>
      <p:sp>
        <p:nvSpPr>
          <p:cNvPr id="4" name="TextBox 3">
            <a:extLst>
              <a:ext uri="{FF2B5EF4-FFF2-40B4-BE49-F238E27FC236}">
                <a16:creationId xmlns:a16="http://schemas.microsoft.com/office/drawing/2014/main" id="{66B49544-484F-956C-B20C-96A54FBA0ACF}"/>
              </a:ext>
            </a:extLst>
          </p:cNvPr>
          <p:cNvSpPr txBox="1"/>
          <p:nvPr/>
        </p:nvSpPr>
        <p:spPr>
          <a:xfrm>
            <a:off x="3419872" y="465021"/>
            <a:ext cx="4176464" cy="707886"/>
          </a:xfrm>
          <a:prstGeom prst="rect">
            <a:avLst/>
          </a:prstGeom>
          <a:noFill/>
        </p:spPr>
        <p:txBody>
          <a:bodyPr wrap="square" rtlCol="0">
            <a:spAutoFit/>
          </a:bodyPr>
          <a:lstStyle/>
          <a:p>
            <a:r>
              <a:rPr lang="en-GB" sz="4000" b="1" dirty="0">
                <a:solidFill>
                  <a:srgbClr val="5D2884"/>
                </a:solidFill>
              </a:rPr>
              <a:t>Stay in touch</a:t>
            </a:r>
          </a:p>
        </p:txBody>
      </p:sp>
    </p:spTree>
    <p:extLst>
      <p:ext uri="{BB962C8B-B14F-4D97-AF65-F5344CB8AC3E}">
        <p14:creationId xmlns:p14="http://schemas.microsoft.com/office/powerpoint/2010/main" val="4141002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49"/>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15" name="Rectangle 14">
            <a:extLst>
              <a:ext uri="{FF2B5EF4-FFF2-40B4-BE49-F238E27FC236}">
                <a16:creationId xmlns:a16="http://schemas.microsoft.com/office/drawing/2014/main" id="{BE149CDF-5DAC-4860-A285-9492CF209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Calibri" panose="020F0502020204030204"/>
            </a:endParaRPr>
          </a:p>
        </p:txBody>
      </p:sp>
      <p:pic>
        <p:nvPicPr>
          <p:cNvPr id="17" name="Picture 16">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857250"/>
            <a:ext cx="9141714" cy="5146785"/>
          </a:xfrm>
          <a:prstGeom prst="rect">
            <a:avLst/>
          </a:prstGeom>
        </p:spPr>
      </p:pic>
      <p:sp>
        <p:nvSpPr>
          <p:cNvPr id="19" name="Rectangle 18">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Calibri" panose="020F0502020204030204"/>
            </a:endParaRPr>
          </a:p>
        </p:txBody>
      </p:sp>
      <p:sp>
        <p:nvSpPr>
          <p:cNvPr id="21" name="Rectangle 20">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907" y="1404131"/>
            <a:ext cx="8324514" cy="4049738"/>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b="1">
              <a:ln w="22225">
                <a:solidFill>
                  <a:srgbClr val="ED7D31"/>
                </a:solidFill>
                <a:prstDash val="solid"/>
              </a:ln>
              <a:solidFill>
                <a:srgbClr val="ED7D31">
                  <a:lumMod val="40000"/>
                  <a:lumOff val="60000"/>
                </a:srgbClr>
              </a:solidFill>
              <a:latin typeface="Calibri" panose="020F0502020204030204"/>
            </a:endParaRPr>
          </a:p>
        </p:txBody>
      </p:sp>
      <p:sp>
        <p:nvSpPr>
          <p:cNvPr id="2" name="Textplatzhalter 1">
            <a:extLst>
              <a:ext uri="{FF2B5EF4-FFF2-40B4-BE49-F238E27FC236}">
                <a16:creationId xmlns:a16="http://schemas.microsoft.com/office/drawing/2014/main" id="{6489A988-1946-985A-5D2B-B5B0C683F61A}"/>
              </a:ext>
            </a:extLst>
          </p:cNvPr>
          <p:cNvSpPr>
            <a:spLocks noGrp="1"/>
          </p:cNvSpPr>
          <p:nvPr>
            <p:ph type="body" sz="quarter" idx="4294967295"/>
          </p:nvPr>
        </p:nvSpPr>
        <p:spPr>
          <a:xfrm>
            <a:off x="571919" y="1757454"/>
            <a:ext cx="8019655" cy="2680276"/>
          </a:xfrm>
          <a:prstGeom prst="rect">
            <a:avLst/>
          </a:prstGeom>
        </p:spPr>
        <p:txBody>
          <a:bodyPr vert="horz" lIns="68580" tIns="34290" rIns="68580" bIns="34290" rtlCol="0">
            <a:normAutofit lnSpcReduction="10000"/>
          </a:bodyPr>
          <a:lstStyle/>
          <a:p>
            <a:pPr marL="0" indent="0">
              <a:buNone/>
            </a:pPr>
            <a:r>
              <a:rPr lang="en-US" sz="6600" b="1" dirty="0"/>
              <a:t>Recognition of Axial </a:t>
            </a:r>
            <a:r>
              <a:rPr lang="en-US" sz="6600" b="1" dirty="0" err="1"/>
              <a:t>SpA</a:t>
            </a:r>
            <a:r>
              <a:rPr lang="en-US" sz="6600" b="1" dirty="0"/>
              <a:t> and diagnostic delay in primary care</a:t>
            </a:r>
            <a:endParaRPr lang="en-US" sz="6600" dirty="0"/>
          </a:p>
        </p:txBody>
      </p:sp>
      <p:sp>
        <p:nvSpPr>
          <p:cNvPr id="3" name="Textplatzhalter 2">
            <a:extLst>
              <a:ext uri="{FF2B5EF4-FFF2-40B4-BE49-F238E27FC236}">
                <a16:creationId xmlns:a16="http://schemas.microsoft.com/office/drawing/2014/main" id="{0058BD52-7EE6-8BDB-3B19-93072F1A5F87}"/>
              </a:ext>
            </a:extLst>
          </p:cNvPr>
          <p:cNvSpPr>
            <a:spLocks/>
          </p:cNvSpPr>
          <p:nvPr/>
        </p:nvSpPr>
        <p:spPr>
          <a:xfrm>
            <a:off x="552426" y="4437730"/>
            <a:ext cx="6142288" cy="355592"/>
          </a:xfrm>
          <a:prstGeom prst="rect">
            <a:avLst/>
          </a:prstGeom>
        </p:spPr>
        <p:txBody>
          <a:bodyPr/>
          <a:lstStyle/>
          <a:p>
            <a:pPr defTabSz="174879">
              <a:spcAft>
                <a:spcPts val="450"/>
              </a:spcAft>
            </a:pPr>
            <a:r>
              <a:rPr lang="de-DE" dirty="0">
                <a:solidFill>
                  <a:prstClr val="black"/>
                </a:solidFill>
                <a:latin typeface="Calibri" panose="020F0502020204030204"/>
              </a:rPr>
              <a:t>Will GREGORY, Consultant Physiotherapist</a:t>
            </a:r>
          </a:p>
          <a:p>
            <a:pPr defTabSz="174879">
              <a:spcAft>
                <a:spcPts val="450"/>
              </a:spcAft>
            </a:pPr>
            <a:r>
              <a:rPr lang="de-DE" sz="1500" dirty="0">
                <a:solidFill>
                  <a:prstClr val="black"/>
                </a:solidFill>
                <a:latin typeface="Calibri" panose="020F0502020204030204"/>
              </a:rPr>
              <a:t>Salford Royal Hospital, Northern Care Alliance NHS Foundation Trust</a:t>
            </a:r>
          </a:p>
          <a:p>
            <a:pPr defTabSz="174879">
              <a:spcAft>
                <a:spcPts val="450"/>
              </a:spcAft>
            </a:pPr>
            <a:r>
              <a:rPr lang="de-DE" sz="1350" dirty="0">
                <a:solidFill>
                  <a:prstClr val="black"/>
                </a:solidFill>
                <a:latin typeface="Calibri" panose="020F0502020204030204"/>
              </a:rPr>
              <a:t>CSP West Midands RN </a:t>
            </a:r>
            <a:r>
              <a:rPr lang="en-GB" sz="1350" dirty="0">
                <a:solidFill>
                  <a:srgbClr val="000000"/>
                </a:solidFill>
                <a:latin typeface="Calibri" panose="020F0502020204030204"/>
                <a:ea typeface="Times New Roman" panose="02020603050405020304" pitchFamily="18" charset="0"/>
                <a:cs typeface="Calibri" panose="020F0502020204030204" pitchFamily="34" charset="0"/>
              </a:rPr>
              <a:t>Monday 8 July  @PhysioWillGreg @RheumPhysioUK</a:t>
            </a:r>
            <a:endParaRPr lang="de-DE" sz="3600" dirty="0">
              <a:solidFill>
                <a:prstClr val="black"/>
              </a:solidFill>
              <a:latin typeface="Calibri" panose="020F0502020204030204"/>
            </a:endParaRPr>
          </a:p>
        </p:txBody>
      </p:sp>
      <p:pic>
        <p:nvPicPr>
          <p:cNvPr id="4" name="Picture 3" descr="Birds flying in the air&#10;&#10;Description automatically generated">
            <a:extLst>
              <a:ext uri="{FF2B5EF4-FFF2-40B4-BE49-F238E27FC236}">
                <a16:creationId xmlns:a16="http://schemas.microsoft.com/office/drawing/2014/main" id="{7B56A144-E675-03DB-F53D-813162C6E3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6410" y="4883498"/>
            <a:ext cx="1311000" cy="487334"/>
          </a:xfrm>
          <a:prstGeom prst="rect">
            <a:avLst/>
          </a:prstGeom>
        </p:spPr>
      </p:pic>
      <p:pic>
        <p:nvPicPr>
          <p:cNvPr id="5" name="Picture 4" descr="British Society for Rheumatology Careers">
            <a:extLst>
              <a:ext uri="{FF2B5EF4-FFF2-40B4-BE49-F238E27FC236}">
                <a16:creationId xmlns:a16="http://schemas.microsoft.com/office/drawing/2014/main" id="{4B6DCEEE-59F2-6411-E05A-69335147316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
          <a:stretch/>
        </p:blipFill>
        <p:spPr bwMode="auto">
          <a:xfrm>
            <a:off x="7336410" y="4517391"/>
            <a:ext cx="1311000" cy="268891"/>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pic>
        <p:nvPicPr>
          <p:cNvPr id="6" name="Picture 5" descr="A blue background with white text&#10;&#10;Description automatically generated">
            <a:extLst>
              <a:ext uri="{FF2B5EF4-FFF2-40B4-BE49-F238E27FC236}">
                <a16:creationId xmlns:a16="http://schemas.microsoft.com/office/drawing/2014/main" id="{3DA9997A-2147-3537-3E23-D799A786DD8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49334" y="4454029"/>
            <a:ext cx="1206067" cy="395618"/>
          </a:xfrm>
          <a:prstGeom prst="rect">
            <a:avLst/>
          </a:prstGeom>
        </p:spPr>
      </p:pic>
      <p:pic>
        <p:nvPicPr>
          <p:cNvPr id="7" name="Picture 6" descr="A logo for a university&#10;&#10;Description automatically generated">
            <a:extLst>
              <a:ext uri="{FF2B5EF4-FFF2-40B4-BE49-F238E27FC236}">
                <a16:creationId xmlns:a16="http://schemas.microsoft.com/office/drawing/2014/main" id="{5BF5F314-E777-AB10-E904-59FBA0DD91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49333" y="4984611"/>
            <a:ext cx="1206068" cy="371965"/>
          </a:xfrm>
          <a:prstGeom prst="rect">
            <a:avLst/>
          </a:prstGeom>
        </p:spPr>
      </p:pic>
    </p:spTree>
    <p:extLst>
      <p:ext uri="{BB962C8B-B14F-4D97-AF65-F5344CB8AC3E}">
        <p14:creationId xmlns:p14="http://schemas.microsoft.com/office/powerpoint/2010/main" val="582711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84C88-9468-43F0-84FE-87E6F8995935}"/>
              </a:ext>
            </a:extLst>
          </p:cNvPr>
          <p:cNvSpPr>
            <a:spLocks noGrp="1"/>
          </p:cNvSpPr>
          <p:nvPr>
            <p:ph type="title"/>
          </p:nvPr>
        </p:nvSpPr>
        <p:spPr>
          <a:xfrm>
            <a:off x="130629" y="869651"/>
            <a:ext cx="7436144" cy="996753"/>
          </a:xfrm>
        </p:spPr>
        <p:txBody>
          <a:bodyPr rtlCol="0"/>
          <a:lstStyle/>
          <a:p>
            <a:pPr rtl="0"/>
            <a:r>
              <a:rPr lang="en-GB" dirty="0"/>
              <a:t>Agenda</a:t>
            </a:r>
          </a:p>
        </p:txBody>
      </p:sp>
      <p:graphicFrame>
        <p:nvGraphicFramePr>
          <p:cNvPr id="7" name="Content Placeholder 3" descr="Timeline Placeholder">
            <a:extLst>
              <a:ext uri="{FF2B5EF4-FFF2-40B4-BE49-F238E27FC236}">
                <a16:creationId xmlns:a16="http://schemas.microsoft.com/office/drawing/2014/main" id="{DCCF0814-D45B-4C2C-BB91-2CABE926997E}"/>
              </a:ext>
            </a:extLst>
          </p:cNvPr>
          <p:cNvGraphicFramePr>
            <a:graphicFrameLocks noGrp="1"/>
          </p:cNvGraphicFramePr>
          <p:nvPr>
            <p:ph idx="1"/>
          </p:nvPr>
        </p:nvGraphicFramePr>
        <p:xfrm>
          <a:off x="0" y="1604282"/>
          <a:ext cx="9144000" cy="43527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a:extLst>
              <a:ext uri="{FF2B5EF4-FFF2-40B4-BE49-F238E27FC236}">
                <a16:creationId xmlns:a16="http://schemas.microsoft.com/office/drawing/2014/main" id="{5DF60FF9-E837-4D2A-86A0-3B5D4D6449E3}"/>
              </a:ext>
            </a:extLst>
          </p:cNvPr>
          <p:cNvSpPr>
            <a:spLocks noGrp="1"/>
          </p:cNvSpPr>
          <p:nvPr>
            <p:ph type="ftr" sz="quarter" idx="11"/>
          </p:nvPr>
        </p:nvSpPr>
        <p:spPr>
          <a:xfrm>
            <a:off x="5052408" y="5714505"/>
            <a:ext cx="4091593" cy="273844"/>
          </a:xfrm>
        </p:spPr>
        <p:txBody>
          <a:bodyPr rtlCol="0"/>
          <a:lstStyle/>
          <a:p>
            <a:pPr defTabSz="342900"/>
            <a:r>
              <a:rPr lang="de-DE" sz="1350" dirty="0">
                <a:solidFill>
                  <a:srgbClr val="ED7D31"/>
                </a:solidFill>
                <a:latin typeface="Calibri" panose="020F0502020204030204"/>
              </a:rPr>
              <a:t>CSP West Midands RN </a:t>
            </a:r>
            <a:r>
              <a:rPr lang="en-GB" sz="1350" dirty="0">
                <a:solidFill>
                  <a:srgbClr val="000000"/>
                </a:solidFill>
                <a:latin typeface="Calibri" panose="020F0502020204030204"/>
                <a:ea typeface="Times New Roman" panose="02020603050405020304" pitchFamily="18" charset="0"/>
                <a:cs typeface="Calibri" panose="020F0502020204030204" pitchFamily="34" charset="0"/>
              </a:rPr>
              <a:t>Monday 8 July  @PhysioWillGreg</a:t>
            </a:r>
            <a:endParaRPr lang="en-GB" sz="1350" dirty="0">
              <a:solidFill>
                <a:srgbClr val="ED7D31"/>
              </a:solidFill>
              <a:latin typeface="Calibri" panose="020F0502020204030204"/>
            </a:endParaRPr>
          </a:p>
        </p:txBody>
      </p:sp>
      <p:sp>
        <p:nvSpPr>
          <p:cNvPr id="6" name="Slide Number Placeholder 5">
            <a:extLst>
              <a:ext uri="{FF2B5EF4-FFF2-40B4-BE49-F238E27FC236}">
                <a16:creationId xmlns:a16="http://schemas.microsoft.com/office/drawing/2014/main" id="{5A7A9107-342C-447F-BD0F-E20064E5FDA7}"/>
              </a:ext>
            </a:extLst>
          </p:cNvPr>
          <p:cNvSpPr>
            <a:spLocks noGrp="1"/>
          </p:cNvSpPr>
          <p:nvPr>
            <p:ph type="sldNum" sz="quarter" idx="12"/>
          </p:nvPr>
        </p:nvSpPr>
        <p:spPr>
          <a:xfrm>
            <a:off x="8543364" y="5683143"/>
            <a:ext cx="519946" cy="273844"/>
          </a:xfrm>
        </p:spPr>
        <p:txBody>
          <a:bodyPr rtlCol="0"/>
          <a:lstStyle/>
          <a:p>
            <a:pPr defTabSz="342900"/>
            <a:fld id="{08AB70BE-1769-45B8-85A6-0C837432C7E6}" type="slidenum">
              <a:rPr lang="en-GB" sz="1350">
                <a:solidFill>
                  <a:srgbClr val="E7E6E6"/>
                </a:solidFill>
                <a:latin typeface="Calibri" panose="020F0502020204030204"/>
              </a:rPr>
              <a:pPr defTabSz="342900"/>
              <a:t>12</a:t>
            </a:fld>
            <a:endParaRPr lang="en-GB" sz="1350" dirty="0">
              <a:solidFill>
                <a:srgbClr val="E7E6E6"/>
              </a:solidFill>
              <a:latin typeface="Calibri" panose="020F0502020204030204"/>
            </a:endParaRPr>
          </a:p>
        </p:txBody>
      </p:sp>
    </p:spTree>
    <p:extLst>
      <p:ext uri="{BB962C8B-B14F-4D97-AF65-F5344CB8AC3E}">
        <p14:creationId xmlns:p14="http://schemas.microsoft.com/office/powerpoint/2010/main" val="568354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58">
            <a:extLst>
              <a:ext uri="{FF2B5EF4-FFF2-40B4-BE49-F238E27FC236}">
                <a16:creationId xmlns:a16="http://schemas.microsoft.com/office/drawing/2014/main" id="{FD483A78-48D6-4682-BE37-B2D0C566DB9D}"/>
              </a:ext>
            </a:extLst>
          </p:cNvPr>
          <p:cNvSpPr>
            <a:spLocks noGrp="1"/>
          </p:cNvSpPr>
          <p:nvPr>
            <p:ph type="title"/>
          </p:nvPr>
        </p:nvSpPr>
        <p:spPr>
          <a:xfrm>
            <a:off x="2057401" y="857251"/>
            <a:ext cx="7074236" cy="1649229"/>
          </a:xfrm>
          <a:solidFill>
            <a:srgbClr val="002F87">
              <a:alpha val="80000"/>
            </a:srgbClr>
          </a:solidFill>
        </p:spPr>
        <p:txBody>
          <a:bodyPr rtlCol="0"/>
          <a:lstStyle/>
          <a:p>
            <a:pPr rtl="0"/>
            <a:br>
              <a:rPr lang="en-GB" dirty="0"/>
            </a:br>
            <a:r>
              <a:rPr lang="en-GB" sz="4500" b="1" dirty="0"/>
              <a:t>Why screen for Axial </a:t>
            </a:r>
            <a:r>
              <a:rPr lang="en-GB" sz="4500" b="1" dirty="0" err="1"/>
              <a:t>SpA</a:t>
            </a:r>
            <a:r>
              <a:rPr lang="en-GB" sz="4500" b="1" dirty="0"/>
              <a:t>?</a:t>
            </a:r>
            <a:endParaRPr lang="en-GB" b="1" dirty="0"/>
          </a:p>
        </p:txBody>
      </p:sp>
      <p:pic>
        <p:nvPicPr>
          <p:cNvPr id="8" name="Picture Placeholder 7" descr="A picture containing sky, outdoor, sunset, sun, satellite">
            <a:extLst>
              <a:ext uri="{FF2B5EF4-FFF2-40B4-BE49-F238E27FC236}">
                <a16:creationId xmlns:a16="http://schemas.microsoft.com/office/drawing/2014/main" id="{1424FF41-F655-4118-95E4-CC03D489668A}"/>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12362" y="857250"/>
            <a:ext cx="2079999" cy="1651881"/>
          </a:xfrm>
        </p:spPr>
      </p:pic>
      <p:sp>
        <p:nvSpPr>
          <p:cNvPr id="3" name="Content Placeholder 2">
            <a:extLst>
              <a:ext uri="{FF2B5EF4-FFF2-40B4-BE49-F238E27FC236}">
                <a16:creationId xmlns:a16="http://schemas.microsoft.com/office/drawing/2014/main" id="{42AFE50A-6F33-40AD-9446-D7F6D1B310CF}"/>
              </a:ext>
            </a:extLst>
          </p:cNvPr>
          <p:cNvSpPr>
            <a:spLocks noGrp="1"/>
          </p:cNvSpPr>
          <p:nvPr>
            <p:ph idx="1"/>
          </p:nvPr>
        </p:nvSpPr>
        <p:spPr>
          <a:xfrm>
            <a:off x="267187" y="2551347"/>
            <a:ext cx="6762264" cy="3268745"/>
          </a:xfrm>
        </p:spPr>
        <p:txBody>
          <a:bodyPr rtlCol="0">
            <a:normAutofit fontScale="92500" lnSpcReduction="10000"/>
          </a:bodyPr>
          <a:lstStyle/>
          <a:p>
            <a:r>
              <a:rPr lang="en-GB" sz="3000" dirty="0"/>
              <a:t>Young age of onset for most</a:t>
            </a:r>
          </a:p>
          <a:p>
            <a:r>
              <a:rPr lang="en-GB" sz="3000" dirty="0"/>
              <a:t>	-&gt;</a:t>
            </a:r>
            <a:r>
              <a:rPr lang="en-GB" sz="2400" dirty="0"/>
              <a:t>impact on career, family, productivity.</a:t>
            </a:r>
          </a:p>
          <a:p>
            <a:r>
              <a:rPr lang="en-GB" sz="3000" dirty="0"/>
              <a:t>Hidden within broader chronic LBP.</a:t>
            </a:r>
          </a:p>
          <a:p>
            <a:r>
              <a:rPr lang="en-GB" sz="3000" dirty="0"/>
              <a:t>Costs to the individual &amp; the economy.</a:t>
            </a:r>
          </a:p>
          <a:p>
            <a:r>
              <a:rPr lang="en-GB" sz="3000" dirty="0"/>
              <a:t>Once diagnosed:</a:t>
            </a:r>
          </a:p>
          <a:p>
            <a:r>
              <a:rPr lang="en-GB" sz="3000" dirty="0"/>
              <a:t>	medications can be lifechanging</a:t>
            </a:r>
          </a:p>
          <a:p>
            <a:r>
              <a:rPr lang="en-GB" sz="3000" dirty="0"/>
              <a:t>	exercise is anti-inflammatory</a:t>
            </a:r>
          </a:p>
        </p:txBody>
      </p:sp>
      <p:sp>
        <p:nvSpPr>
          <p:cNvPr id="15" name="Slide Number Placeholder 14">
            <a:extLst>
              <a:ext uri="{FF2B5EF4-FFF2-40B4-BE49-F238E27FC236}">
                <a16:creationId xmlns:a16="http://schemas.microsoft.com/office/drawing/2014/main" id="{E87B0019-071E-4C19-9139-35D5377D2C85}"/>
              </a:ext>
            </a:extLst>
          </p:cNvPr>
          <p:cNvSpPr>
            <a:spLocks noGrp="1"/>
          </p:cNvSpPr>
          <p:nvPr>
            <p:ph type="sldNum" sz="quarter" idx="12"/>
          </p:nvPr>
        </p:nvSpPr>
        <p:spPr>
          <a:xfrm>
            <a:off x="8543363" y="5682152"/>
            <a:ext cx="519947" cy="275882"/>
          </a:xfrm>
        </p:spPr>
        <p:txBody>
          <a:bodyPr rtlCol="0"/>
          <a:lstStyle/>
          <a:p>
            <a:pPr defTabSz="342900"/>
            <a:fld id="{08AB70BE-1769-45B8-85A6-0C837432C7E6}" type="slidenum">
              <a:rPr lang="en-GB" sz="1350">
                <a:solidFill>
                  <a:srgbClr val="ED7D31"/>
                </a:solidFill>
                <a:latin typeface="Calibri" panose="020F0502020204030204"/>
              </a:rPr>
              <a:pPr defTabSz="342900"/>
              <a:t>13</a:t>
            </a:fld>
            <a:endParaRPr lang="en-GB" sz="1350" dirty="0">
              <a:solidFill>
                <a:srgbClr val="ED7D31"/>
              </a:solidFill>
              <a:latin typeface="Calibri" panose="020F0502020204030204"/>
            </a:endParaRPr>
          </a:p>
        </p:txBody>
      </p:sp>
      <p:pic>
        <p:nvPicPr>
          <p:cNvPr id="4" name="Picture 3" descr="A close up of text&#10;&#10;Description automatically generated">
            <a:extLst>
              <a:ext uri="{FF2B5EF4-FFF2-40B4-BE49-F238E27FC236}">
                <a16:creationId xmlns:a16="http://schemas.microsoft.com/office/drawing/2014/main" id="{29AAA6CC-01A7-47C6-DC7A-C92BAC4F13A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06140" y="3803514"/>
            <a:ext cx="2470674" cy="2016578"/>
          </a:xfrm>
          <a:prstGeom prst="rect">
            <a:avLst/>
          </a:prstGeom>
        </p:spPr>
      </p:pic>
      <p:sp>
        <p:nvSpPr>
          <p:cNvPr id="2" name="Footer Placeholder 4">
            <a:extLst>
              <a:ext uri="{FF2B5EF4-FFF2-40B4-BE49-F238E27FC236}">
                <a16:creationId xmlns:a16="http://schemas.microsoft.com/office/drawing/2014/main" id="{323384CE-4DD3-9928-AF1A-AA7AA4171261}"/>
              </a:ext>
            </a:extLst>
          </p:cNvPr>
          <p:cNvSpPr>
            <a:spLocks noGrp="1"/>
          </p:cNvSpPr>
          <p:nvPr>
            <p:ph type="ftr" sz="quarter" idx="11"/>
          </p:nvPr>
        </p:nvSpPr>
        <p:spPr>
          <a:xfrm>
            <a:off x="80691" y="5683170"/>
            <a:ext cx="4091593" cy="273844"/>
          </a:xfrm>
        </p:spPr>
        <p:txBody>
          <a:bodyPr rtlCol="0"/>
          <a:lstStyle/>
          <a:p>
            <a:pPr defTabSz="342900"/>
            <a:r>
              <a:rPr lang="de-DE" sz="1350" dirty="0">
                <a:solidFill>
                  <a:srgbClr val="ED7D31"/>
                </a:solidFill>
                <a:latin typeface="Calibri" panose="020F0502020204030204"/>
              </a:rPr>
              <a:t>CSP West Midands RN </a:t>
            </a:r>
            <a:r>
              <a:rPr lang="en-GB" sz="1350" dirty="0">
                <a:solidFill>
                  <a:srgbClr val="000000"/>
                </a:solidFill>
                <a:latin typeface="Calibri" panose="020F0502020204030204"/>
                <a:ea typeface="Times New Roman" panose="02020603050405020304" pitchFamily="18" charset="0"/>
                <a:cs typeface="Calibri" panose="020F0502020204030204" pitchFamily="34" charset="0"/>
              </a:rPr>
              <a:t>Monday 8 July  @PhysioWillGreg</a:t>
            </a:r>
            <a:endParaRPr lang="en-GB" sz="1350" dirty="0">
              <a:solidFill>
                <a:srgbClr val="E7E6E6"/>
              </a:solidFill>
              <a:latin typeface="Calibri" panose="020F0502020204030204"/>
            </a:endParaRPr>
          </a:p>
        </p:txBody>
      </p:sp>
    </p:spTree>
    <p:extLst>
      <p:ext uri="{BB962C8B-B14F-4D97-AF65-F5344CB8AC3E}">
        <p14:creationId xmlns:p14="http://schemas.microsoft.com/office/powerpoint/2010/main" val="162092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ig. 3">
            <a:extLst>
              <a:ext uri="{FF2B5EF4-FFF2-40B4-BE49-F238E27FC236}">
                <a16:creationId xmlns:a16="http://schemas.microsoft.com/office/drawing/2014/main" id="{7C419DB3-882F-2176-F706-51F8476FAB3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897731"/>
            <a:ext cx="9144000" cy="50625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712B63-01DF-33F5-5C23-15C415C5BD97}"/>
              </a:ext>
            </a:extLst>
          </p:cNvPr>
          <p:cNvSpPr txBox="1"/>
          <p:nvPr/>
        </p:nvSpPr>
        <p:spPr>
          <a:xfrm>
            <a:off x="2660664" y="1201324"/>
            <a:ext cx="6369036" cy="507831"/>
          </a:xfrm>
          <a:prstGeom prst="rect">
            <a:avLst/>
          </a:prstGeom>
          <a:noFill/>
        </p:spPr>
        <p:txBody>
          <a:bodyPr wrap="square">
            <a:spAutoFit/>
          </a:bodyPr>
          <a:lstStyle/>
          <a:p>
            <a:pPr defTabSz="342900"/>
            <a:r>
              <a:rPr lang="en-GB" sz="900" dirty="0">
                <a:solidFill>
                  <a:srgbClr val="222222"/>
                </a:solidFill>
                <a:latin typeface="Merriweather Sans" pitchFamily="2" charset="0"/>
              </a:rPr>
              <a:t>Mauro, D., Forte, G., </a:t>
            </a:r>
            <a:r>
              <a:rPr lang="en-GB" sz="900" dirty="0" err="1">
                <a:solidFill>
                  <a:srgbClr val="222222"/>
                </a:solidFill>
                <a:latin typeface="Merriweather Sans" pitchFamily="2" charset="0"/>
              </a:rPr>
              <a:t>Poddubnyy</a:t>
            </a:r>
            <a:r>
              <a:rPr lang="en-GB" sz="900" dirty="0">
                <a:solidFill>
                  <a:srgbClr val="222222"/>
                </a:solidFill>
                <a:latin typeface="Merriweather Sans" pitchFamily="2" charset="0"/>
              </a:rPr>
              <a:t>, D. </a:t>
            </a:r>
            <a:r>
              <a:rPr lang="en-GB" sz="900" i="1" dirty="0">
                <a:solidFill>
                  <a:srgbClr val="222222"/>
                </a:solidFill>
                <a:latin typeface="Merriweather Sans" pitchFamily="2" charset="0"/>
              </a:rPr>
              <a:t>et al.</a:t>
            </a:r>
            <a:r>
              <a:rPr lang="en-GB" sz="900" dirty="0">
                <a:solidFill>
                  <a:srgbClr val="222222"/>
                </a:solidFill>
                <a:latin typeface="Merriweather Sans" pitchFamily="2" charset="0"/>
              </a:rPr>
              <a:t> The Role of Early Treatment in the Management of Axial </a:t>
            </a:r>
            <a:r>
              <a:rPr lang="en-GB" sz="900" dirty="0" err="1">
                <a:solidFill>
                  <a:srgbClr val="222222"/>
                </a:solidFill>
                <a:latin typeface="Merriweather Sans" pitchFamily="2" charset="0"/>
              </a:rPr>
              <a:t>Spondyloarthritis</a:t>
            </a:r>
            <a:r>
              <a:rPr lang="en-GB" sz="900" dirty="0">
                <a:solidFill>
                  <a:srgbClr val="222222"/>
                </a:solidFill>
                <a:latin typeface="Merriweather Sans" pitchFamily="2" charset="0"/>
              </a:rPr>
              <a:t>: Challenges and Opportunities. </a:t>
            </a:r>
            <a:r>
              <a:rPr lang="en-GB" sz="900" i="1" dirty="0" err="1">
                <a:solidFill>
                  <a:srgbClr val="222222"/>
                </a:solidFill>
                <a:latin typeface="Merriweather Sans" pitchFamily="2" charset="0"/>
              </a:rPr>
              <a:t>Rheumatol</a:t>
            </a:r>
            <a:r>
              <a:rPr lang="en-GB" sz="900" i="1" dirty="0">
                <a:solidFill>
                  <a:srgbClr val="222222"/>
                </a:solidFill>
                <a:latin typeface="Merriweather Sans" pitchFamily="2" charset="0"/>
              </a:rPr>
              <a:t> </a:t>
            </a:r>
            <a:r>
              <a:rPr lang="en-GB" sz="900" i="1" dirty="0" err="1">
                <a:solidFill>
                  <a:srgbClr val="222222"/>
                </a:solidFill>
                <a:latin typeface="Merriweather Sans" pitchFamily="2" charset="0"/>
              </a:rPr>
              <a:t>Ther</a:t>
            </a:r>
            <a:r>
              <a:rPr lang="en-GB" sz="900" dirty="0">
                <a:solidFill>
                  <a:srgbClr val="222222"/>
                </a:solidFill>
                <a:latin typeface="Merriweather Sans" pitchFamily="2" charset="0"/>
              </a:rPr>
              <a:t> </a:t>
            </a:r>
            <a:r>
              <a:rPr lang="en-GB" sz="900" b="1" dirty="0">
                <a:solidFill>
                  <a:srgbClr val="222222"/>
                </a:solidFill>
                <a:latin typeface="Merriweather Sans" pitchFamily="2" charset="0"/>
              </a:rPr>
              <a:t>11</a:t>
            </a:r>
            <a:r>
              <a:rPr lang="en-GB" sz="900" dirty="0">
                <a:solidFill>
                  <a:srgbClr val="222222"/>
                </a:solidFill>
                <a:latin typeface="Merriweather Sans" pitchFamily="2" charset="0"/>
              </a:rPr>
              <a:t>, 19–34 (2024). https://doi.org/10.1007/s40744-023-00627-0</a:t>
            </a:r>
            <a:endParaRPr lang="en-GB" sz="900" dirty="0">
              <a:solidFill>
                <a:prstClr val="black"/>
              </a:solidFill>
              <a:latin typeface="Calibri" panose="020F0502020204030204"/>
            </a:endParaRPr>
          </a:p>
        </p:txBody>
      </p:sp>
    </p:spTree>
    <p:extLst>
      <p:ext uri="{BB962C8B-B14F-4D97-AF65-F5344CB8AC3E}">
        <p14:creationId xmlns:p14="http://schemas.microsoft.com/office/powerpoint/2010/main" val="3120975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327" y="998804"/>
            <a:ext cx="8961347" cy="4458747"/>
          </a:xfrm>
          <a:prstGeom prst="rect">
            <a:avLst/>
          </a:prstGeom>
        </p:spPr>
      </p:pic>
      <p:sp>
        <p:nvSpPr>
          <p:cNvPr id="3" name="Footer Placeholder 4">
            <a:extLst>
              <a:ext uri="{FF2B5EF4-FFF2-40B4-BE49-F238E27FC236}">
                <a16:creationId xmlns:a16="http://schemas.microsoft.com/office/drawing/2014/main" id="{59003DA7-0C13-D7F4-C137-512925167A93}"/>
              </a:ext>
            </a:extLst>
          </p:cNvPr>
          <p:cNvSpPr txBox="1">
            <a:spLocks/>
          </p:cNvSpPr>
          <p:nvPr/>
        </p:nvSpPr>
        <p:spPr>
          <a:xfrm>
            <a:off x="5142548" y="5712680"/>
            <a:ext cx="4091593" cy="273844"/>
          </a:xfrm>
        </p:spPr>
        <p:txBody>
          <a:bodyPr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r>
              <a:rPr lang="de-DE" sz="1350">
                <a:solidFill>
                  <a:srgbClr val="ED7D31"/>
                </a:solidFill>
                <a:latin typeface="Calibri" panose="020F0502020204030204"/>
              </a:rPr>
              <a:t>CSP West Midands RN </a:t>
            </a:r>
            <a:r>
              <a:rPr lang="en-GB" sz="1350">
                <a:solidFill>
                  <a:srgbClr val="000000"/>
                </a:solidFill>
                <a:latin typeface="Calibri" panose="020F0502020204030204"/>
                <a:ea typeface="Times New Roman" panose="02020603050405020304" pitchFamily="18" charset="0"/>
                <a:cs typeface="Calibri" panose="020F0502020204030204" pitchFamily="34" charset="0"/>
              </a:rPr>
              <a:t>Monday 8 July  @PhysioWillGreg</a:t>
            </a:r>
            <a:endParaRPr lang="en-GB" sz="1350" dirty="0">
              <a:solidFill>
                <a:prstClr val="black"/>
              </a:solidFill>
              <a:latin typeface="Calibri" panose="020F0502020204030204"/>
            </a:endParaRPr>
          </a:p>
        </p:txBody>
      </p:sp>
    </p:spTree>
    <p:extLst>
      <p:ext uri="{BB962C8B-B14F-4D97-AF65-F5344CB8AC3E}">
        <p14:creationId xmlns:p14="http://schemas.microsoft.com/office/powerpoint/2010/main" val="3880308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uk axial spa special interest group">
            <a:extLst>
              <a:ext uri="{FF2B5EF4-FFF2-40B4-BE49-F238E27FC236}">
                <a16:creationId xmlns:a16="http://schemas.microsoft.com/office/drawing/2014/main" id="{A5644825-F249-439B-99EA-72F8DE2DEA9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5673" y="851022"/>
            <a:ext cx="8596664" cy="34294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C093980-C8A2-46B7-9B6A-DBD5F72FF3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04417" y="1759014"/>
            <a:ext cx="4439583" cy="402371"/>
          </a:xfrm>
          <a:prstGeom prst="rect">
            <a:avLst/>
          </a:prstGeom>
        </p:spPr>
      </p:pic>
      <p:pic>
        <p:nvPicPr>
          <p:cNvPr id="2" name="Picture 1">
            <a:extLst>
              <a:ext uri="{FF2B5EF4-FFF2-40B4-BE49-F238E27FC236}">
                <a16:creationId xmlns:a16="http://schemas.microsoft.com/office/drawing/2014/main" id="{4B9241F2-D01F-8CA8-13D5-0EF0DAF5C2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31524" y="4254285"/>
            <a:ext cx="6804734" cy="1458395"/>
          </a:xfrm>
          <a:prstGeom prst="rect">
            <a:avLst/>
          </a:prstGeom>
        </p:spPr>
      </p:pic>
      <p:pic>
        <p:nvPicPr>
          <p:cNvPr id="3" name="Picture 2">
            <a:extLst>
              <a:ext uri="{FF2B5EF4-FFF2-40B4-BE49-F238E27FC236}">
                <a16:creationId xmlns:a16="http://schemas.microsoft.com/office/drawing/2014/main" id="{2AE68EDF-EAAC-6206-220B-9D34FB27F4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5673" y="5712679"/>
            <a:ext cx="4887158" cy="288071"/>
          </a:xfrm>
          <a:prstGeom prst="rect">
            <a:avLst/>
          </a:prstGeom>
        </p:spPr>
      </p:pic>
      <p:sp>
        <p:nvSpPr>
          <p:cNvPr id="4" name="Footer Placeholder 4">
            <a:extLst>
              <a:ext uri="{FF2B5EF4-FFF2-40B4-BE49-F238E27FC236}">
                <a16:creationId xmlns:a16="http://schemas.microsoft.com/office/drawing/2014/main" id="{DCBA5DD0-F7D9-1A44-8511-8B3665A9E250}"/>
              </a:ext>
            </a:extLst>
          </p:cNvPr>
          <p:cNvSpPr>
            <a:spLocks noGrp="1"/>
          </p:cNvSpPr>
          <p:nvPr>
            <p:ph type="ftr" sz="quarter" idx="11"/>
          </p:nvPr>
        </p:nvSpPr>
        <p:spPr>
          <a:xfrm>
            <a:off x="5142548" y="5712680"/>
            <a:ext cx="4091593" cy="273844"/>
          </a:xfrm>
        </p:spPr>
        <p:txBody>
          <a:bodyPr rtlCol="0"/>
          <a:lstStyle/>
          <a:p>
            <a:pPr defTabSz="342900"/>
            <a:r>
              <a:rPr lang="de-DE" sz="1350" dirty="0">
                <a:solidFill>
                  <a:srgbClr val="ED7D31"/>
                </a:solidFill>
                <a:latin typeface="Calibri" panose="020F0502020204030204"/>
              </a:rPr>
              <a:t>CSP West Midands RN </a:t>
            </a:r>
            <a:r>
              <a:rPr lang="en-GB" sz="1350" dirty="0">
                <a:solidFill>
                  <a:srgbClr val="000000"/>
                </a:solidFill>
                <a:latin typeface="Calibri" panose="020F0502020204030204"/>
                <a:ea typeface="Times New Roman" panose="02020603050405020304" pitchFamily="18" charset="0"/>
                <a:cs typeface="Calibri" panose="020F0502020204030204" pitchFamily="34" charset="0"/>
              </a:rPr>
              <a:t>Monday 8 July  @PhysioWillGreg</a:t>
            </a:r>
            <a:endParaRPr lang="en-GB" sz="1350" dirty="0">
              <a:solidFill>
                <a:prstClr val="black"/>
              </a:solidFill>
              <a:latin typeface="Calibri" panose="020F0502020204030204"/>
            </a:endParaRPr>
          </a:p>
        </p:txBody>
      </p:sp>
    </p:spTree>
    <p:extLst>
      <p:ext uri="{BB962C8B-B14F-4D97-AF65-F5344CB8AC3E}">
        <p14:creationId xmlns:p14="http://schemas.microsoft.com/office/powerpoint/2010/main" val="172943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EA420-F640-4FB9-A6A1-9C111E368500}"/>
              </a:ext>
            </a:extLst>
          </p:cNvPr>
          <p:cNvSpPr>
            <a:spLocks noGrp="1"/>
          </p:cNvSpPr>
          <p:nvPr>
            <p:ph type="title"/>
          </p:nvPr>
        </p:nvSpPr>
        <p:spPr>
          <a:xfrm>
            <a:off x="584839" y="665717"/>
            <a:ext cx="7543800" cy="1088068"/>
          </a:xfrm>
        </p:spPr>
        <p:txBody>
          <a:bodyPr>
            <a:normAutofit fontScale="90000"/>
          </a:bodyPr>
          <a:lstStyle/>
          <a:p>
            <a:r>
              <a:rPr lang="en-GB" dirty="0">
                <a:latin typeface="Verdana" panose="020B0604030504040204" pitchFamily="34" charset="0"/>
                <a:ea typeface="Verdana" panose="020B0604030504040204" pitchFamily="34" charset="0"/>
              </a:rPr>
              <a:t>Progression of nr-axSpA to AS</a:t>
            </a:r>
          </a:p>
        </p:txBody>
      </p:sp>
      <p:sp>
        <p:nvSpPr>
          <p:cNvPr id="13" name="Content Placeholder 2">
            <a:extLst>
              <a:ext uri="{FF2B5EF4-FFF2-40B4-BE49-F238E27FC236}">
                <a16:creationId xmlns:a16="http://schemas.microsoft.com/office/drawing/2014/main" id="{DFE97C1E-D7C1-4565-A620-8B5D0FF099D4}"/>
              </a:ext>
            </a:extLst>
          </p:cNvPr>
          <p:cNvSpPr>
            <a:spLocks noGrp="1"/>
          </p:cNvSpPr>
          <p:nvPr>
            <p:ph idx="1"/>
          </p:nvPr>
        </p:nvSpPr>
        <p:spPr>
          <a:xfrm>
            <a:off x="3560259" y="2677524"/>
            <a:ext cx="7876976" cy="565490"/>
          </a:xfrm>
        </p:spPr>
        <p:txBody>
          <a:bodyPr/>
          <a:lstStyle/>
          <a:p>
            <a:pPr>
              <a:defRPr/>
            </a:pPr>
            <a:r>
              <a:rPr lang="en-GB" dirty="0">
                <a:solidFill>
                  <a:srgbClr val="FF0000"/>
                </a:solidFill>
              </a:rPr>
              <a:t>Not all patients progress to AS</a:t>
            </a:r>
            <a:r>
              <a:rPr lang="en-GB" baseline="30000" dirty="0">
                <a:solidFill>
                  <a:srgbClr val="FF0000"/>
                </a:solidFill>
              </a:rPr>
              <a:t>1</a:t>
            </a:r>
            <a:endParaRPr lang="en-GB" dirty="0">
              <a:solidFill>
                <a:srgbClr val="FF0000"/>
              </a:solidFill>
            </a:endParaRPr>
          </a:p>
        </p:txBody>
      </p:sp>
      <p:grpSp>
        <p:nvGrpSpPr>
          <p:cNvPr id="9" name="Group 8">
            <a:extLst>
              <a:ext uri="{FF2B5EF4-FFF2-40B4-BE49-F238E27FC236}">
                <a16:creationId xmlns:a16="http://schemas.microsoft.com/office/drawing/2014/main" id="{1821BB82-7462-41D1-8ABF-3DB2686E4DE1}"/>
              </a:ext>
            </a:extLst>
          </p:cNvPr>
          <p:cNvGrpSpPr/>
          <p:nvPr/>
        </p:nvGrpSpPr>
        <p:grpSpPr>
          <a:xfrm>
            <a:off x="858200" y="1493974"/>
            <a:ext cx="6706845" cy="2610656"/>
            <a:chOff x="1076324" y="893263"/>
            <a:chExt cx="6715125" cy="2650371"/>
          </a:xfrm>
        </p:grpSpPr>
        <p:sp>
          <p:nvSpPr>
            <p:cNvPr id="5" name="Rectangle 4">
              <a:extLst>
                <a:ext uri="{FF2B5EF4-FFF2-40B4-BE49-F238E27FC236}">
                  <a16:creationId xmlns:a16="http://schemas.microsoft.com/office/drawing/2014/main" id="{4C5D42C3-D32F-40A9-9520-AC6D267A9079}"/>
                </a:ext>
              </a:extLst>
            </p:cNvPr>
            <p:cNvSpPr/>
            <p:nvPr/>
          </p:nvSpPr>
          <p:spPr>
            <a:xfrm rot="1664978">
              <a:off x="1814854" y="2171393"/>
              <a:ext cx="3486800" cy="37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Ins="143822" rtlCol="0" anchor="t" anchorCtr="0"/>
            <a:lstStyle/>
            <a:p>
              <a:pPr algn="r" defTabSz="342900"/>
              <a:r>
                <a:rPr lang="en-GB" sz="1199" dirty="0">
                  <a:solidFill>
                    <a:prstClr val="white"/>
                  </a:solidFill>
                  <a:latin typeface="Arial"/>
                </a:rPr>
                <a:t>Progress to</a:t>
              </a:r>
            </a:p>
          </p:txBody>
        </p:sp>
        <p:sp>
          <p:nvSpPr>
            <p:cNvPr id="4" name="Arrow: Right 3">
              <a:extLst>
                <a:ext uri="{FF2B5EF4-FFF2-40B4-BE49-F238E27FC236}">
                  <a16:creationId xmlns:a16="http://schemas.microsoft.com/office/drawing/2014/main" id="{5164C954-370B-4556-B47E-587C3B575301}"/>
                </a:ext>
              </a:extLst>
            </p:cNvPr>
            <p:cNvSpPr/>
            <p:nvPr/>
          </p:nvSpPr>
          <p:spPr>
            <a:xfrm>
              <a:off x="1076324" y="893263"/>
              <a:ext cx="6715125" cy="1106833"/>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GB" sz="1199" dirty="0">
                  <a:solidFill>
                    <a:prstClr val="white"/>
                  </a:solidFill>
                  <a:latin typeface="Arial"/>
                </a:rPr>
                <a:t>Non-radiographic axial spondyloarthritis</a:t>
              </a:r>
            </a:p>
          </p:txBody>
        </p:sp>
        <p:sp>
          <p:nvSpPr>
            <p:cNvPr id="14" name="Arrow: Right 13">
              <a:extLst>
                <a:ext uri="{FF2B5EF4-FFF2-40B4-BE49-F238E27FC236}">
                  <a16:creationId xmlns:a16="http://schemas.microsoft.com/office/drawing/2014/main" id="{50DFC51D-618A-4F57-B143-30B41AFF3698}"/>
                </a:ext>
              </a:extLst>
            </p:cNvPr>
            <p:cNvSpPr/>
            <p:nvPr/>
          </p:nvSpPr>
          <p:spPr>
            <a:xfrm>
              <a:off x="5008539" y="2789254"/>
              <a:ext cx="2716530" cy="7543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342900"/>
              <a:r>
                <a:rPr lang="en-GB" sz="1199" dirty="0">
                  <a:solidFill>
                    <a:prstClr val="white"/>
                  </a:solidFill>
                  <a:latin typeface="Arial"/>
                </a:rPr>
                <a:t>ankylosing spondylitis</a:t>
              </a:r>
            </a:p>
          </p:txBody>
        </p:sp>
      </p:grpSp>
      <p:cxnSp>
        <p:nvCxnSpPr>
          <p:cNvPr id="15" name="Straight Arrow Connector 14">
            <a:extLst>
              <a:ext uri="{FF2B5EF4-FFF2-40B4-BE49-F238E27FC236}">
                <a16:creationId xmlns:a16="http://schemas.microsoft.com/office/drawing/2014/main" id="{4BD139CD-0321-43B2-955D-084415BB5DAE}"/>
              </a:ext>
            </a:extLst>
          </p:cNvPr>
          <p:cNvCxnSpPr/>
          <p:nvPr/>
        </p:nvCxnSpPr>
        <p:spPr>
          <a:xfrm>
            <a:off x="829660" y="4900100"/>
            <a:ext cx="6735385"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CCBD23F-8B5A-4961-96DF-AB4F066F90C4}"/>
              </a:ext>
            </a:extLst>
          </p:cNvPr>
          <p:cNvSpPr txBox="1"/>
          <p:nvPr/>
        </p:nvSpPr>
        <p:spPr>
          <a:xfrm>
            <a:off x="3271838" y="4941502"/>
            <a:ext cx="2226521" cy="276679"/>
          </a:xfrm>
          <a:prstGeom prst="rect">
            <a:avLst/>
          </a:prstGeom>
        </p:spPr>
        <p:txBody>
          <a:bodyPr vert="horz" wrap="square" lIns="0" tIns="0" rIns="0" bIns="0" rtlCol="0">
            <a:spAutoFit/>
          </a:bodyPr>
          <a:lstStyle/>
          <a:p>
            <a:pPr defTabSz="342900"/>
            <a:r>
              <a:rPr lang="en-GB" sz="1798" b="1" dirty="0">
                <a:solidFill>
                  <a:srgbClr val="354B96"/>
                </a:solidFill>
                <a:latin typeface="Calibri Light" panose="020F0302020204030204"/>
              </a:rPr>
              <a:t>Duration of disease</a:t>
            </a:r>
          </a:p>
        </p:txBody>
      </p:sp>
      <p:graphicFrame>
        <p:nvGraphicFramePr>
          <p:cNvPr id="12" name="Group 62">
            <a:extLst>
              <a:ext uri="{FF2B5EF4-FFF2-40B4-BE49-F238E27FC236}">
                <a16:creationId xmlns:a16="http://schemas.microsoft.com/office/drawing/2014/main" id="{528A692C-B074-4060-8E39-7D9727A51770}"/>
              </a:ext>
            </a:extLst>
          </p:cNvPr>
          <p:cNvGraphicFramePr>
            <a:graphicFrameLocks/>
          </p:cNvGraphicFramePr>
          <p:nvPr/>
        </p:nvGraphicFramePr>
        <p:xfrm>
          <a:off x="847560" y="4037600"/>
          <a:ext cx="6164588" cy="664438"/>
        </p:xfrm>
        <a:graphic>
          <a:graphicData uri="http://schemas.openxmlformats.org/drawingml/2006/table">
            <a:tbl>
              <a:tblPr/>
              <a:tblGrid>
                <a:gridCol w="1650261">
                  <a:extLst>
                    <a:ext uri="{9D8B030D-6E8A-4147-A177-3AD203B41FA5}">
                      <a16:colId xmlns:a16="http://schemas.microsoft.com/office/drawing/2014/main" val="20000"/>
                    </a:ext>
                  </a:extLst>
                </a:gridCol>
                <a:gridCol w="1517258">
                  <a:extLst>
                    <a:ext uri="{9D8B030D-6E8A-4147-A177-3AD203B41FA5}">
                      <a16:colId xmlns:a16="http://schemas.microsoft.com/office/drawing/2014/main" val="20001"/>
                    </a:ext>
                  </a:extLst>
                </a:gridCol>
                <a:gridCol w="1500472">
                  <a:extLst>
                    <a:ext uri="{9D8B030D-6E8A-4147-A177-3AD203B41FA5}">
                      <a16:colId xmlns:a16="http://schemas.microsoft.com/office/drawing/2014/main" val="20002"/>
                    </a:ext>
                  </a:extLst>
                </a:gridCol>
                <a:gridCol w="1496598">
                  <a:extLst>
                    <a:ext uri="{9D8B030D-6E8A-4147-A177-3AD203B41FA5}">
                      <a16:colId xmlns:a16="http://schemas.microsoft.com/office/drawing/2014/main" val="20003"/>
                    </a:ext>
                  </a:extLst>
                </a:gridCol>
              </a:tblGrid>
              <a:tr h="255206">
                <a:tc>
                  <a:txBody>
                    <a:bodyPr/>
                    <a:lstStyle>
                      <a:lvl1pPr marL="0" algn="l" defTabSz="457200" rtl="0" eaLnBrk="1" latinLnBrk="0" hangingPunct="1">
                        <a:defRPr sz="1800" kern="1200">
                          <a:solidFill>
                            <a:schemeClr val="tx1"/>
                          </a:solidFill>
                          <a:latin typeface="Arial"/>
                          <a:ea typeface="ＭＳ Ｐゴシック"/>
                          <a:cs typeface="ＭＳ Ｐゴシック"/>
                        </a:defRPr>
                      </a:lvl1pPr>
                      <a:lvl2pPr marL="457200" algn="l" defTabSz="457200" rtl="0" eaLnBrk="1" latinLnBrk="0" hangingPunct="1">
                        <a:defRPr sz="1800" kern="1200">
                          <a:solidFill>
                            <a:schemeClr val="tx1"/>
                          </a:solidFill>
                          <a:latin typeface="Arial"/>
                          <a:ea typeface="ＭＳ Ｐゴシック"/>
                          <a:cs typeface="ＭＳ Ｐゴシック"/>
                        </a:defRPr>
                      </a:lvl2pPr>
                      <a:lvl3pPr marL="914400" algn="l" defTabSz="457200" rtl="0" eaLnBrk="1" latinLnBrk="0" hangingPunct="1">
                        <a:defRPr sz="1800" kern="1200">
                          <a:solidFill>
                            <a:schemeClr val="tx1"/>
                          </a:solidFill>
                          <a:latin typeface="Arial"/>
                          <a:ea typeface="ＭＳ Ｐゴシック"/>
                          <a:cs typeface="ＭＳ Ｐゴシック"/>
                        </a:defRPr>
                      </a:lvl3pPr>
                      <a:lvl4pPr marL="1371600" algn="l" defTabSz="457200" rtl="0" eaLnBrk="1" latinLnBrk="0" hangingPunct="1">
                        <a:defRPr sz="1800" kern="1200">
                          <a:solidFill>
                            <a:schemeClr val="tx1"/>
                          </a:solidFill>
                          <a:latin typeface="Arial"/>
                          <a:ea typeface="ＭＳ Ｐゴシック"/>
                          <a:cs typeface="ＭＳ Ｐゴシック"/>
                        </a:defRPr>
                      </a:lvl4pPr>
                      <a:lvl5pPr marL="1828800" algn="l" defTabSz="457200" rtl="0" eaLnBrk="1" latinLnBrk="0" hangingPunct="1">
                        <a:defRPr sz="1800" kern="1200">
                          <a:solidFill>
                            <a:schemeClr val="tx1"/>
                          </a:solidFill>
                          <a:latin typeface="Arial"/>
                          <a:ea typeface="ＭＳ Ｐゴシック"/>
                          <a:cs typeface="ＭＳ Ｐゴシック"/>
                        </a:defRPr>
                      </a:lvl5pPr>
                      <a:lvl6pPr marL="2286000" algn="l" defTabSz="457200" rtl="0" eaLnBrk="1" latinLnBrk="0" hangingPunct="1">
                        <a:defRPr sz="1800" kern="1200">
                          <a:solidFill>
                            <a:schemeClr val="tx1"/>
                          </a:solidFill>
                          <a:latin typeface="Arial"/>
                          <a:ea typeface="ＭＳ Ｐゴシック"/>
                          <a:cs typeface="ＭＳ Ｐゴシック"/>
                        </a:defRPr>
                      </a:lvl6pPr>
                      <a:lvl7pPr marL="2743200" algn="l" defTabSz="457200" rtl="0" eaLnBrk="1" latinLnBrk="0" hangingPunct="1">
                        <a:defRPr sz="1800" kern="1200">
                          <a:solidFill>
                            <a:schemeClr val="tx1"/>
                          </a:solidFill>
                          <a:latin typeface="Arial"/>
                          <a:ea typeface="ＭＳ Ｐゴシック"/>
                          <a:cs typeface="ＭＳ Ｐゴシック"/>
                        </a:defRPr>
                      </a:lvl7pPr>
                      <a:lvl8pPr marL="3200400" algn="l" defTabSz="457200" rtl="0" eaLnBrk="1" latinLnBrk="0" hangingPunct="1">
                        <a:defRPr sz="1800" kern="1200">
                          <a:solidFill>
                            <a:schemeClr val="tx1"/>
                          </a:solidFill>
                          <a:latin typeface="Arial"/>
                          <a:ea typeface="ＭＳ Ｐゴシック"/>
                          <a:cs typeface="ＭＳ Ｐゴシック"/>
                        </a:defRPr>
                      </a:lvl8pPr>
                      <a:lvl9pPr marL="3657600" algn="l" defTabSz="457200" rtl="0" eaLnBrk="1" latinLnBrk="0" hangingPunct="1">
                        <a:defRPr sz="1800" kern="1200">
                          <a:solidFill>
                            <a:schemeClr val="tx1"/>
                          </a:solidFill>
                          <a:latin typeface="Arial"/>
                          <a:ea typeface="ＭＳ Ｐゴシック"/>
                          <a:cs typeface="ＭＳ Ｐゴシック"/>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200" b="1" i="0" u="none" strike="noStrike" cap="none" normalizeH="0" baseline="0" dirty="0">
                        <a:ln>
                          <a:noFill/>
                        </a:ln>
                        <a:solidFill>
                          <a:schemeClr val="bg1"/>
                        </a:solidFill>
                        <a:effectLst/>
                        <a:latin typeface="+mn-lt"/>
                        <a:ea typeface="ＭＳ Ｐゴシック" charset="0"/>
                        <a:cs typeface="ＭＳ Ｐゴシック" charset="0"/>
                      </a:endParaRPr>
                    </a:p>
                  </a:txBody>
                  <a:tcPr marL="0" marR="0" marT="0" marB="0" anchor="ctr" horzOverflow="overflow">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tx2"/>
                    </a:solidFill>
                  </a:tcPr>
                </a:tc>
                <a:tc>
                  <a:txBody>
                    <a:bodyPr/>
                    <a:lstStyle>
                      <a:lvl1pPr marL="0" algn="l" defTabSz="457200" rtl="0" eaLnBrk="1" latinLnBrk="0" hangingPunct="1">
                        <a:defRPr sz="1800" kern="1200">
                          <a:solidFill>
                            <a:schemeClr val="tx1"/>
                          </a:solidFill>
                          <a:latin typeface="Arial"/>
                          <a:ea typeface="ＭＳ Ｐゴシック"/>
                          <a:cs typeface="ＭＳ Ｐゴシック"/>
                        </a:defRPr>
                      </a:lvl1pPr>
                      <a:lvl2pPr marL="457200" algn="l" defTabSz="457200" rtl="0" eaLnBrk="1" latinLnBrk="0" hangingPunct="1">
                        <a:defRPr sz="1800" kern="1200">
                          <a:solidFill>
                            <a:schemeClr val="tx1"/>
                          </a:solidFill>
                          <a:latin typeface="Arial"/>
                          <a:ea typeface="ＭＳ Ｐゴシック"/>
                          <a:cs typeface="ＭＳ Ｐゴシック"/>
                        </a:defRPr>
                      </a:lvl2pPr>
                      <a:lvl3pPr marL="914400" algn="l" defTabSz="457200" rtl="0" eaLnBrk="1" latinLnBrk="0" hangingPunct="1">
                        <a:defRPr sz="1800" kern="1200">
                          <a:solidFill>
                            <a:schemeClr val="tx1"/>
                          </a:solidFill>
                          <a:latin typeface="Arial"/>
                          <a:ea typeface="ＭＳ Ｐゴシック"/>
                          <a:cs typeface="ＭＳ Ｐゴシック"/>
                        </a:defRPr>
                      </a:lvl3pPr>
                      <a:lvl4pPr marL="1371600" algn="l" defTabSz="457200" rtl="0" eaLnBrk="1" latinLnBrk="0" hangingPunct="1">
                        <a:defRPr sz="1800" kern="1200">
                          <a:solidFill>
                            <a:schemeClr val="tx1"/>
                          </a:solidFill>
                          <a:latin typeface="Arial"/>
                          <a:ea typeface="ＭＳ Ｐゴシック"/>
                          <a:cs typeface="ＭＳ Ｐゴシック"/>
                        </a:defRPr>
                      </a:lvl4pPr>
                      <a:lvl5pPr marL="1828800" algn="l" defTabSz="457200" rtl="0" eaLnBrk="1" latinLnBrk="0" hangingPunct="1">
                        <a:defRPr sz="1800" kern="1200">
                          <a:solidFill>
                            <a:schemeClr val="tx1"/>
                          </a:solidFill>
                          <a:latin typeface="Arial"/>
                          <a:ea typeface="ＭＳ Ｐゴシック"/>
                          <a:cs typeface="ＭＳ Ｐゴシック"/>
                        </a:defRPr>
                      </a:lvl5pPr>
                      <a:lvl6pPr marL="2286000" algn="l" defTabSz="457200" rtl="0" eaLnBrk="1" latinLnBrk="0" hangingPunct="1">
                        <a:defRPr sz="1800" kern="1200">
                          <a:solidFill>
                            <a:schemeClr val="tx1"/>
                          </a:solidFill>
                          <a:latin typeface="Arial"/>
                          <a:ea typeface="ＭＳ Ｐゴシック"/>
                          <a:cs typeface="ＭＳ Ｐゴシック"/>
                        </a:defRPr>
                      </a:lvl6pPr>
                      <a:lvl7pPr marL="2743200" algn="l" defTabSz="457200" rtl="0" eaLnBrk="1" latinLnBrk="0" hangingPunct="1">
                        <a:defRPr sz="1800" kern="1200">
                          <a:solidFill>
                            <a:schemeClr val="tx1"/>
                          </a:solidFill>
                          <a:latin typeface="Arial"/>
                          <a:ea typeface="ＭＳ Ｐゴシック"/>
                          <a:cs typeface="ＭＳ Ｐゴシック"/>
                        </a:defRPr>
                      </a:lvl7pPr>
                      <a:lvl8pPr marL="3200400" algn="l" defTabSz="457200" rtl="0" eaLnBrk="1" latinLnBrk="0" hangingPunct="1">
                        <a:defRPr sz="1800" kern="1200">
                          <a:solidFill>
                            <a:schemeClr val="tx1"/>
                          </a:solidFill>
                          <a:latin typeface="Arial"/>
                          <a:ea typeface="ＭＳ Ｐゴシック"/>
                          <a:cs typeface="ＭＳ Ｐゴシック"/>
                        </a:defRPr>
                      </a:lvl8pPr>
                      <a:lvl9pPr marL="3657600" algn="l" defTabSz="457200" rtl="0" eaLnBrk="1" latinLnBrk="0" hangingPunct="1">
                        <a:defRPr sz="1800" kern="1200">
                          <a:solidFill>
                            <a:schemeClr val="tx1"/>
                          </a:solidFill>
                          <a:latin typeface="Arial"/>
                          <a:ea typeface="ＭＳ Ｐゴシック"/>
                          <a:cs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mn-lt"/>
                          <a:ea typeface="ＭＳ Ｐゴシック" charset="0"/>
                          <a:cs typeface="ＭＳ Ｐゴシック" charset="0"/>
                        </a:rPr>
                        <a:t>0–2 years</a:t>
                      </a:r>
                      <a:r>
                        <a:rPr kumimoji="0" lang="en-US" sz="1200" b="1" i="0" u="none" strike="noStrike" cap="none" normalizeH="0" baseline="30000" dirty="0">
                          <a:ln>
                            <a:noFill/>
                          </a:ln>
                          <a:solidFill>
                            <a:schemeClr val="bg1"/>
                          </a:solidFill>
                          <a:effectLst/>
                          <a:latin typeface="+mn-lt"/>
                          <a:ea typeface="ＭＳ Ｐゴシック" charset="0"/>
                          <a:cs typeface="ＭＳ Ｐゴシック" charset="0"/>
                        </a:rPr>
                        <a:t>1,2</a:t>
                      </a:r>
                    </a:p>
                  </a:txBody>
                  <a:tcPr marL="0" marR="0" marT="0" marB="0" anchor="ctr" horzOverflow="overflow">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tx2"/>
                    </a:solidFill>
                  </a:tcPr>
                </a:tc>
                <a:tc>
                  <a:txBody>
                    <a:bodyPr/>
                    <a:lstStyle>
                      <a:lvl1pPr marL="0" algn="l" defTabSz="457200" rtl="0" eaLnBrk="1" latinLnBrk="0" hangingPunct="1">
                        <a:defRPr sz="1800" kern="1200">
                          <a:solidFill>
                            <a:schemeClr val="tx1"/>
                          </a:solidFill>
                          <a:latin typeface="Arial"/>
                          <a:ea typeface="ＭＳ Ｐゴシック"/>
                          <a:cs typeface="ＭＳ Ｐゴシック"/>
                        </a:defRPr>
                      </a:lvl1pPr>
                      <a:lvl2pPr marL="457200" algn="l" defTabSz="457200" rtl="0" eaLnBrk="1" latinLnBrk="0" hangingPunct="1">
                        <a:defRPr sz="1800" kern="1200">
                          <a:solidFill>
                            <a:schemeClr val="tx1"/>
                          </a:solidFill>
                          <a:latin typeface="Arial"/>
                          <a:ea typeface="ＭＳ Ｐゴシック"/>
                          <a:cs typeface="ＭＳ Ｐゴシック"/>
                        </a:defRPr>
                      </a:lvl2pPr>
                      <a:lvl3pPr marL="914400" algn="l" defTabSz="457200" rtl="0" eaLnBrk="1" latinLnBrk="0" hangingPunct="1">
                        <a:defRPr sz="1800" kern="1200">
                          <a:solidFill>
                            <a:schemeClr val="tx1"/>
                          </a:solidFill>
                          <a:latin typeface="Arial"/>
                          <a:ea typeface="ＭＳ Ｐゴシック"/>
                          <a:cs typeface="ＭＳ Ｐゴシック"/>
                        </a:defRPr>
                      </a:lvl3pPr>
                      <a:lvl4pPr marL="1371600" algn="l" defTabSz="457200" rtl="0" eaLnBrk="1" latinLnBrk="0" hangingPunct="1">
                        <a:defRPr sz="1800" kern="1200">
                          <a:solidFill>
                            <a:schemeClr val="tx1"/>
                          </a:solidFill>
                          <a:latin typeface="Arial"/>
                          <a:ea typeface="ＭＳ Ｐゴシック"/>
                          <a:cs typeface="ＭＳ Ｐゴシック"/>
                        </a:defRPr>
                      </a:lvl4pPr>
                      <a:lvl5pPr marL="1828800" algn="l" defTabSz="457200" rtl="0" eaLnBrk="1" latinLnBrk="0" hangingPunct="1">
                        <a:defRPr sz="1800" kern="1200">
                          <a:solidFill>
                            <a:schemeClr val="tx1"/>
                          </a:solidFill>
                          <a:latin typeface="Arial"/>
                          <a:ea typeface="ＭＳ Ｐゴシック"/>
                          <a:cs typeface="ＭＳ Ｐゴシック"/>
                        </a:defRPr>
                      </a:lvl5pPr>
                      <a:lvl6pPr marL="2286000" algn="l" defTabSz="457200" rtl="0" eaLnBrk="1" latinLnBrk="0" hangingPunct="1">
                        <a:defRPr sz="1800" kern="1200">
                          <a:solidFill>
                            <a:schemeClr val="tx1"/>
                          </a:solidFill>
                          <a:latin typeface="Arial"/>
                          <a:ea typeface="ＭＳ Ｐゴシック"/>
                          <a:cs typeface="ＭＳ Ｐゴシック"/>
                        </a:defRPr>
                      </a:lvl6pPr>
                      <a:lvl7pPr marL="2743200" algn="l" defTabSz="457200" rtl="0" eaLnBrk="1" latinLnBrk="0" hangingPunct="1">
                        <a:defRPr sz="1800" kern="1200">
                          <a:solidFill>
                            <a:schemeClr val="tx1"/>
                          </a:solidFill>
                          <a:latin typeface="Arial"/>
                          <a:ea typeface="ＭＳ Ｐゴシック"/>
                          <a:cs typeface="ＭＳ Ｐゴシック"/>
                        </a:defRPr>
                      </a:lvl7pPr>
                      <a:lvl8pPr marL="3200400" algn="l" defTabSz="457200" rtl="0" eaLnBrk="1" latinLnBrk="0" hangingPunct="1">
                        <a:defRPr sz="1800" kern="1200">
                          <a:solidFill>
                            <a:schemeClr val="tx1"/>
                          </a:solidFill>
                          <a:latin typeface="Arial"/>
                          <a:ea typeface="ＭＳ Ｐゴシック"/>
                          <a:cs typeface="ＭＳ Ｐゴシック"/>
                        </a:defRPr>
                      </a:lvl8pPr>
                      <a:lvl9pPr marL="3657600" algn="l" defTabSz="457200" rtl="0" eaLnBrk="1" latinLnBrk="0" hangingPunct="1">
                        <a:defRPr sz="1800" kern="1200">
                          <a:solidFill>
                            <a:schemeClr val="tx1"/>
                          </a:solidFill>
                          <a:latin typeface="Arial"/>
                          <a:ea typeface="ＭＳ Ｐゴシック"/>
                          <a:cs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mn-lt"/>
                          <a:ea typeface="ＭＳ Ｐゴシック" charset="0"/>
                          <a:cs typeface="ＭＳ Ｐゴシック" charset="0"/>
                        </a:rPr>
                        <a:t>2–9 years</a:t>
                      </a:r>
                      <a:r>
                        <a:rPr kumimoji="0" lang="en-US" sz="1200" b="1" i="0" u="none" strike="noStrike" cap="none" normalizeH="0" baseline="30000" dirty="0">
                          <a:ln>
                            <a:noFill/>
                          </a:ln>
                          <a:solidFill>
                            <a:schemeClr val="bg1"/>
                          </a:solidFill>
                          <a:effectLst/>
                          <a:latin typeface="+mn-lt"/>
                          <a:ea typeface="ＭＳ Ｐゴシック" charset="0"/>
                          <a:cs typeface="ＭＳ Ｐゴシック" charset="0"/>
                        </a:rPr>
                        <a:t>1,3–7</a:t>
                      </a:r>
                    </a:p>
                  </a:txBody>
                  <a:tcPr marL="0" marR="0" marT="0" marB="0" anchor="ctr" horzOverflow="overflow">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tx2"/>
                    </a:solidFill>
                  </a:tcPr>
                </a:tc>
                <a:tc>
                  <a:txBody>
                    <a:bodyPr/>
                    <a:lstStyle>
                      <a:lvl1pPr marL="0" algn="l" defTabSz="457200" rtl="0" eaLnBrk="1" latinLnBrk="0" hangingPunct="1">
                        <a:defRPr sz="1800" kern="1200">
                          <a:solidFill>
                            <a:schemeClr val="tx1"/>
                          </a:solidFill>
                          <a:latin typeface="Arial"/>
                          <a:ea typeface="ＭＳ Ｐゴシック"/>
                          <a:cs typeface="ＭＳ Ｐゴシック"/>
                        </a:defRPr>
                      </a:lvl1pPr>
                      <a:lvl2pPr marL="457200" algn="l" defTabSz="457200" rtl="0" eaLnBrk="1" latinLnBrk="0" hangingPunct="1">
                        <a:defRPr sz="1800" kern="1200">
                          <a:solidFill>
                            <a:schemeClr val="tx1"/>
                          </a:solidFill>
                          <a:latin typeface="Arial"/>
                          <a:ea typeface="ＭＳ Ｐゴシック"/>
                          <a:cs typeface="ＭＳ Ｐゴシック"/>
                        </a:defRPr>
                      </a:lvl2pPr>
                      <a:lvl3pPr marL="914400" algn="l" defTabSz="457200" rtl="0" eaLnBrk="1" latinLnBrk="0" hangingPunct="1">
                        <a:defRPr sz="1800" kern="1200">
                          <a:solidFill>
                            <a:schemeClr val="tx1"/>
                          </a:solidFill>
                          <a:latin typeface="Arial"/>
                          <a:ea typeface="ＭＳ Ｐゴシック"/>
                          <a:cs typeface="ＭＳ Ｐゴシック"/>
                        </a:defRPr>
                      </a:lvl3pPr>
                      <a:lvl4pPr marL="1371600" algn="l" defTabSz="457200" rtl="0" eaLnBrk="1" latinLnBrk="0" hangingPunct="1">
                        <a:defRPr sz="1800" kern="1200">
                          <a:solidFill>
                            <a:schemeClr val="tx1"/>
                          </a:solidFill>
                          <a:latin typeface="Arial"/>
                          <a:ea typeface="ＭＳ Ｐゴシック"/>
                          <a:cs typeface="ＭＳ Ｐゴシック"/>
                        </a:defRPr>
                      </a:lvl4pPr>
                      <a:lvl5pPr marL="1828800" algn="l" defTabSz="457200" rtl="0" eaLnBrk="1" latinLnBrk="0" hangingPunct="1">
                        <a:defRPr sz="1800" kern="1200">
                          <a:solidFill>
                            <a:schemeClr val="tx1"/>
                          </a:solidFill>
                          <a:latin typeface="Arial"/>
                          <a:ea typeface="ＭＳ Ｐゴシック"/>
                          <a:cs typeface="ＭＳ Ｐゴシック"/>
                        </a:defRPr>
                      </a:lvl5pPr>
                      <a:lvl6pPr marL="2286000" algn="l" defTabSz="457200" rtl="0" eaLnBrk="1" latinLnBrk="0" hangingPunct="1">
                        <a:defRPr sz="1800" kern="1200">
                          <a:solidFill>
                            <a:schemeClr val="tx1"/>
                          </a:solidFill>
                          <a:latin typeface="Arial"/>
                          <a:ea typeface="ＭＳ Ｐゴシック"/>
                          <a:cs typeface="ＭＳ Ｐゴシック"/>
                        </a:defRPr>
                      </a:lvl6pPr>
                      <a:lvl7pPr marL="2743200" algn="l" defTabSz="457200" rtl="0" eaLnBrk="1" latinLnBrk="0" hangingPunct="1">
                        <a:defRPr sz="1800" kern="1200">
                          <a:solidFill>
                            <a:schemeClr val="tx1"/>
                          </a:solidFill>
                          <a:latin typeface="Arial"/>
                          <a:ea typeface="ＭＳ Ｐゴシック"/>
                          <a:cs typeface="ＭＳ Ｐゴシック"/>
                        </a:defRPr>
                      </a:lvl7pPr>
                      <a:lvl8pPr marL="3200400" algn="l" defTabSz="457200" rtl="0" eaLnBrk="1" latinLnBrk="0" hangingPunct="1">
                        <a:defRPr sz="1800" kern="1200">
                          <a:solidFill>
                            <a:schemeClr val="tx1"/>
                          </a:solidFill>
                          <a:latin typeface="Arial"/>
                          <a:ea typeface="ＭＳ Ｐゴシック"/>
                          <a:cs typeface="ＭＳ Ｐゴシック"/>
                        </a:defRPr>
                      </a:lvl8pPr>
                      <a:lvl9pPr marL="3657600" algn="l" defTabSz="457200" rtl="0" eaLnBrk="1" latinLnBrk="0" hangingPunct="1">
                        <a:defRPr sz="1800" kern="1200">
                          <a:solidFill>
                            <a:schemeClr val="tx1"/>
                          </a:solidFill>
                          <a:latin typeface="Arial"/>
                          <a:ea typeface="ＭＳ Ｐゴシック"/>
                          <a:cs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mn-lt"/>
                          <a:ea typeface="ＭＳ Ｐゴシック" charset="0"/>
                          <a:cs typeface="Arial" charset="0"/>
                        </a:rPr>
                        <a:t>≥</a:t>
                      </a:r>
                      <a:r>
                        <a:rPr kumimoji="0" lang="en-US" sz="1200" b="1" i="0" u="none" strike="noStrike" cap="none" normalizeH="0" baseline="0" dirty="0">
                          <a:ln>
                            <a:noFill/>
                          </a:ln>
                          <a:solidFill>
                            <a:schemeClr val="bg1"/>
                          </a:solidFill>
                          <a:effectLst/>
                          <a:latin typeface="+mn-lt"/>
                          <a:ea typeface="ＭＳ Ｐゴシック" charset="0"/>
                          <a:cs typeface="ＭＳ Ｐゴシック" charset="0"/>
                        </a:rPr>
                        <a:t>10 years</a:t>
                      </a:r>
                      <a:r>
                        <a:rPr kumimoji="0" lang="en-US" sz="1200" b="1" i="0" u="none" strike="noStrike" cap="none" normalizeH="0" baseline="30000" dirty="0">
                          <a:ln>
                            <a:noFill/>
                          </a:ln>
                          <a:solidFill>
                            <a:schemeClr val="bg1"/>
                          </a:solidFill>
                          <a:effectLst/>
                          <a:latin typeface="+mn-lt"/>
                          <a:ea typeface="ＭＳ Ｐゴシック" charset="0"/>
                          <a:cs typeface="ＭＳ Ｐゴシック" charset="0"/>
                        </a:rPr>
                        <a:t>1,5</a:t>
                      </a:r>
                    </a:p>
                  </a:txBody>
                  <a:tcPr marL="0" marR="0" marT="0" marB="0" anchor="ctr" horzOverflow="overflow">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409232">
                <a:tc>
                  <a:txBody>
                    <a:bodyPr/>
                    <a:lstStyle>
                      <a:lvl1pPr marL="0" algn="l" defTabSz="457200" rtl="0" eaLnBrk="1" latinLnBrk="0" hangingPunct="1">
                        <a:defRPr sz="1800" kern="1200">
                          <a:solidFill>
                            <a:schemeClr val="tx1"/>
                          </a:solidFill>
                          <a:latin typeface="Arial"/>
                          <a:ea typeface="ＭＳ Ｐゴシック"/>
                          <a:cs typeface="ＭＳ Ｐゴシック"/>
                        </a:defRPr>
                      </a:lvl1pPr>
                      <a:lvl2pPr marL="457200" algn="l" defTabSz="457200" rtl="0" eaLnBrk="1" latinLnBrk="0" hangingPunct="1">
                        <a:defRPr sz="1800" kern="1200">
                          <a:solidFill>
                            <a:schemeClr val="tx1"/>
                          </a:solidFill>
                          <a:latin typeface="Arial"/>
                          <a:ea typeface="ＭＳ Ｐゴシック"/>
                          <a:cs typeface="ＭＳ Ｐゴシック"/>
                        </a:defRPr>
                      </a:lvl2pPr>
                      <a:lvl3pPr marL="914400" algn="l" defTabSz="457200" rtl="0" eaLnBrk="1" latinLnBrk="0" hangingPunct="1">
                        <a:defRPr sz="1800" kern="1200">
                          <a:solidFill>
                            <a:schemeClr val="tx1"/>
                          </a:solidFill>
                          <a:latin typeface="Arial"/>
                          <a:ea typeface="ＭＳ Ｐゴシック"/>
                          <a:cs typeface="ＭＳ Ｐゴシック"/>
                        </a:defRPr>
                      </a:lvl3pPr>
                      <a:lvl4pPr marL="1371600" algn="l" defTabSz="457200" rtl="0" eaLnBrk="1" latinLnBrk="0" hangingPunct="1">
                        <a:defRPr sz="1800" kern="1200">
                          <a:solidFill>
                            <a:schemeClr val="tx1"/>
                          </a:solidFill>
                          <a:latin typeface="Arial"/>
                          <a:ea typeface="ＭＳ Ｐゴシック"/>
                          <a:cs typeface="ＭＳ Ｐゴシック"/>
                        </a:defRPr>
                      </a:lvl4pPr>
                      <a:lvl5pPr marL="1828800" algn="l" defTabSz="457200" rtl="0" eaLnBrk="1" latinLnBrk="0" hangingPunct="1">
                        <a:defRPr sz="1800" kern="1200">
                          <a:solidFill>
                            <a:schemeClr val="tx1"/>
                          </a:solidFill>
                          <a:latin typeface="Arial"/>
                          <a:ea typeface="ＭＳ Ｐゴシック"/>
                          <a:cs typeface="ＭＳ Ｐゴシック"/>
                        </a:defRPr>
                      </a:lvl5pPr>
                      <a:lvl6pPr marL="2286000" algn="l" defTabSz="457200" rtl="0" eaLnBrk="1" latinLnBrk="0" hangingPunct="1">
                        <a:defRPr sz="1800" kern="1200">
                          <a:solidFill>
                            <a:schemeClr val="tx1"/>
                          </a:solidFill>
                          <a:latin typeface="Arial"/>
                          <a:ea typeface="ＭＳ Ｐゴシック"/>
                          <a:cs typeface="ＭＳ Ｐゴシック"/>
                        </a:defRPr>
                      </a:lvl6pPr>
                      <a:lvl7pPr marL="2743200" algn="l" defTabSz="457200" rtl="0" eaLnBrk="1" latinLnBrk="0" hangingPunct="1">
                        <a:defRPr sz="1800" kern="1200">
                          <a:solidFill>
                            <a:schemeClr val="tx1"/>
                          </a:solidFill>
                          <a:latin typeface="Arial"/>
                          <a:ea typeface="ＭＳ Ｐゴシック"/>
                          <a:cs typeface="ＭＳ Ｐゴシック"/>
                        </a:defRPr>
                      </a:lvl7pPr>
                      <a:lvl8pPr marL="3200400" algn="l" defTabSz="457200" rtl="0" eaLnBrk="1" latinLnBrk="0" hangingPunct="1">
                        <a:defRPr sz="1800" kern="1200">
                          <a:solidFill>
                            <a:schemeClr val="tx1"/>
                          </a:solidFill>
                          <a:latin typeface="Arial"/>
                          <a:ea typeface="ＭＳ Ｐゴシック"/>
                          <a:cs typeface="ＭＳ Ｐゴシック"/>
                        </a:defRPr>
                      </a:lvl8pPr>
                      <a:lvl9pPr marL="3657600" algn="l" defTabSz="457200" rtl="0" eaLnBrk="1" latinLnBrk="0" hangingPunct="1">
                        <a:defRPr sz="1800" kern="1200">
                          <a:solidFill>
                            <a:schemeClr val="tx1"/>
                          </a:solidFill>
                          <a:latin typeface="Arial"/>
                          <a:ea typeface="ＭＳ Ｐゴシック"/>
                          <a:cs typeface="ＭＳ Ｐゴシック"/>
                        </a:defRPr>
                      </a:lvl9pPr>
                    </a:lstStyle>
                    <a:p>
                      <a:pPr marL="8890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2"/>
                          </a:solidFill>
                          <a:effectLst/>
                          <a:latin typeface="+mn-lt"/>
                          <a:ea typeface="ＭＳ Ｐゴシック" charset="0"/>
                          <a:cs typeface="ＭＳ Ｐゴシック" charset="0"/>
                        </a:rPr>
                        <a:t>% progression</a:t>
                      </a:r>
                    </a:p>
                  </a:txBody>
                  <a:tcPr marL="0" marR="0" marT="0" marB="0" anchor="ctr" horzOverflow="overflow">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Arial"/>
                          <a:ea typeface="ＭＳ Ｐゴシック"/>
                          <a:cs typeface="ＭＳ Ｐゴシック"/>
                        </a:defRPr>
                      </a:lvl1pPr>
                      <a:lvl2pPr marL="457200" algn="l" defTabSz="457200" rtl="0" eaLnBrk="1" latinLnBrk="0" hangingPunct="1">
                        <a:defRPr sz="1800" kern="1200">
                          <a:solidFill>
                            <a:schemeClr val="tx1"/>
                          </a:solidFill>
                          <a:latin typeface="Arial"/>
                          <a:ea typeface="ＭＳ Ｐゴシック"/>
                          <a:cs typeface="ＭＳ Ｐゴシック"/>
                        </a:defRPr>
                      </a:lvl2pPr>
                      <a:lvl3pPr marL="914400" algn="l" defTabSz="457200" rtl="0" eaLnBrk="1" latinLnBrk="0" hangingPunct="1">
                        <a:defRPr sz="1800" kern="1200">
                          <a:solidFill>
                            <a:schemeClr val="tx1"/>
                          </a:solidFill>
                          <a:latin typeface="Arial"/>
                          <a:ea typeface="ＭＳ Ｐゴシック"/>
                          <a:cs typeface="ＭＳ Ｐゴシック"/>
                        </a:defRPr>
                      </a:lvl3pPr>
                      <a:lvl4pPr marL="1371600" algn="l" defTabSz="457200" rtl="0" eaLnBrk="1" latinLnBrk="0" hangingPunct="1">
                        <a:defRPr sz="1800" kern="1200">
                          <a:solidFill>
                            <a:schemeClr val="tx1"/>
                          </a:solidFill>
                          <a:latin typeface="Arial"/>
                          <a:ea typeface="ＭＳ Ｐゴシック"/>
                          <a:cs typeface="ＭＳ Ｐゴシック"/>
                        </a:defRPr>
                      </a:lvl4pPr>
                      <a:lvl5pPr marL="1828800" algn="l" defTabSz="457200" rtl="0" eaLnBrk="1" latinLnBrk="0" hangingPunct="1">
                        <a:defRPr sz="1800" kern="1200">
                          <a:solidFill>
                            <a:schemeClr val="tx1"/>
                          </a:solidFill>
                          <a:latin typeface="Arial"/>
                          <a:ea typeface="ＭＳ Ｐゴシック"/>
                          <a:cs typeface="ＭＳ Ｐゴシック"/>
                        </a:defRPr>
                      </a:lvl5pPr>
                      <a:lvl6pPr marL="2286000" algn="l" defTabSz="457200" rtl="0" eaLnBrk="1" latinLnBrk="0" hangingPunct="1">
                        <a:defRPr sz="1800" kern="1200">
                          <a:solidFill>
                            <a:schemeClr val="tx1"/>
                          </a:solidFill>
                          <a:latin typeface="Arial"/>
                          <a:ea typeface="ＭＳ Ｐゴシック"/>
                          <a:cs typeface="ＭＳ Ｐゴシック"/>
                        </a:defRPr>
                      </a:lvl6pPr>
                      <a:lvl7pPr marL="2743200" algn="l" defTabSz="457200" rtl="0" eaLnBrk="1" latinLnBrk="0" hangingPunct="1">
                        <a:defRPr sz="1800" kern="1200">
                          <a:solidFill>
                            <a:schemeClr val="tx1"/>
                          </a:solidFill>
                          <a:latin typeface="Arial"/>
                          <a:ea typeface="ＭＳ Ｐゴシック"/>
                          <a:cs typeface="ＭＳ Ｐゴシック"/>
                        </a:defRPr>
                      </a:lvl7pPr>
                      <a:lvl8pPr marL="3200400" algn="l" defTabSz="457200" rtl="0" eaLnBrk="1" latinLnBrk="0" hangingPunct="1">
                        <a:defRPr sz="1800" kern="1200">
                          <a:solidFill>
                            <a:schemeClr val="tx1"/>
                          </a:solidFill>
                          <a:latin typeface="Arial"/>
                          <a:ea typeface="ＭＳ Ｐゴシック"/>
                          <a:cs typeface="ＭＳ Ｐゴシック"/>
                        </a:defRPr>
                      </a:lvl8pPr>
                      <a:lvl9pPr marL="3657600" algn="l" defTabSz="457200" rtl="0" eaLnBrk="1" latinLnBrk="0" hangingPunct="1">
                        <a:defRPr sz="1800" kern="1200">
                          <a:solidFill>
                            <a:schemeClr val="tx1"/>
                          </a:solidFill>
                          <a:latin typeface="Arial"/>
                          <a:ea typeface="ＭＳ Ｐゴシック"/>
                          <a:cs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ＭＳ Ｐゴシック" charset="0"/>
                          <a:cs typeface="ＭＳ Ｐゴシック" charset="0"/>
                        </a:rPr>
                        <a:t>8–12%</a:t>
                      </a:r>
                    </a:p>
                  </a:txBody>
                  <a:tcPr marL="0" marR="0" marT="0" marB="0" anchor="ctr" horzOverflow="overflow">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Arial"/>
                          <a:ea typeface="ＭＳ Ｐゴシック"/>
                          <a:cs typeface="ＭＳ Ｐゴシック"/>
                        </a:defRPr>
                      </a:lvl1pPr>
                      <a:lvl2pPr marL="457200" algn="l" defTabSz="457200" rtl="0" eaLnBrk="1" latinLnBrk="0" hangingPunct="1">
                        <a:defRPr sz="1800" kern="1200">
                          <a:solidFill>
                            <a:schemeClr val="tx1"/>
                          </a:solidFill>
                          <a:latin typeface="Arial"/>
                          <a:ea typeface="ＭＳ Ｐゴシック"/>
                          <a:cs typeface="ＭＳ Ｐゴシック"/>
                        </a:defRPr>
                      </a:lvl2pPr>
                      <a:lvl3pPr marL="914400" algn="l" defTabSz="457200" rtl="0" eaLnBrk="1" latinLnBrk="0" hangingPunct="1">
                        <a:defRPr sz="1800" kern="1200">
                          <a:solidFill>
                            <a:schemeClr val="tx1"/>
                          </a:solidFill>
                          <a:latin typeface="Arial"/>
                          <a:ea typeface="ＭＳ Ｐゴシック"/>
                          <a:cs typeface="ＭＳ Ｐゴシック"/>
                        </a:defRPr>
                      </a:lvl3pPr>
                      <a:lvl4pPr marL="1371600" algn="l" defTabSz="457200" rtl="0" eaLnBrk="1" latinLnBrk="0" hangingPunct="1">
                        <a:defRPr sz="1800" kern="1200">
                          <a:solidFill>
                            <a:schemeClr val="tx1"/>
                          </a:solidFill>
                          <a:latin typeface="Arial"/>
                          <a:ea typeface="ＭＳ Ｐゴシック"/>
                          <a:cs typeface="ＭＳ Ｐゴシック"/>
                        </a:defRPr>
                      </a:lvl4pPr>
                      <a:lvl5pPr marL="1828800" algn="l" defTabSz="457200" rtl="0" eaLnBrk="1" latinLnBrk="0" hangingPunct="1">
                        <a:defRPr sz="1800" kern="1200">
                          <a:solidFill>
                            <a:schemeClr val="tx1"/>
                          </a:solidFill>
                          <a:latin typeface="Arial"/>
                          <a:ea typeface="ＭＳ Ｐゴシック"/>
                          <a:cs typeface="ＭＳ Ｐゴシック"/>
                        </a:defRPr>
                      </a:lvl5pPr>
                      <a:lvl6pPr marL="2286000" algn="l" defTabSz="457200" rtl="0" eaLnBrk="1" latinLnBrk="0" hangingPunct="1">
                        <a:defRPr sz="1800" kern="1200">
                          <a:solidFill>
                            <a:schemeClr val="tx1"/>
                          </a:solidFill>
                          <a:latin typeface="Arial"/>
                          <a:ea typeface="ＭＳ Ｐゴシック"/>
                          <a:cs typeface="ＭＳ Ｐゴシック"/>
                        </a:defRPr>
                      </a:lvl6pPr>
                      <a:lvl7pPr marL="2743200" algn="l" defTabSz="457200" rtl="0" eaLnBrk="1" latinLnBrk="0" hangingPunct="1">
                        <a:defRPr sz="1800" kern="1200">
                          <a:solidFill>
                            <a:schemeClr val="tx1"/>
                          </a:solidFill>
                          <a:latin typeface="Arial"/>
                          <a:ea typeface="ＭＳ Ｐゴシック"/>
                          <a:cs typeface="ＭＳ Ｐゴシック"/>
                        </a:defRPr>
                      </a:lvl7pPr>
                      <a:lvl8pPr marL="3200400" algn="l" defTabSz="457200" rtl="0" eaLnBrk="1" latinLnBrk="0" hangingPunct="1">
                        <a:defRPr sz="1800" kern="1200">
                          <a:solidFill>
                            <a:schemeClr val="tx1"/>
                          </a:solidFill>
                          <a:latin typeface="Arial"/>
                          <a:ea typeface="ＭＳ Ｐゴシック"/>
                          <a:cs typeface="ＭＳ Ｐゴシック"/>
                        </a:defRPr>
                      </a:lvl8pPr>
                      <a:lvl9pPr marL="3657600" algn="l" defTabSz="457200" rtl="0" eaLnBrk="1" latinLnBrk="0" hangingPunct="1">
                        <a:defRPr sz="1800" kern="1200">
                          <a:solidFill>
                            <a:schemeClr val="tx1"/>
                          </a:solidFill>
                          <a:latin typeface="Arial"/>
                          <a:ea typeface="ＭＳ Ｐゴシック"/>
                          <a:cs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ＭＳ Ｐゴシック" charset="0"/>
                          <a:cs typeface="ＭＳ Ｐゴシック" charset="0"/>
                        </a:rPr>
                        <a:t>20–52%</a:t>
                      </a:r>
                    </a:p>
                  </a:txBody>
                  <a:tcPr marL="0" marR="0" marT="0" marB="0" anchor="ctr" horzOverflow="overflow">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Arial"/>
                          <a:ea typeface="ＭＳ Ｐゴシック"/>
                          <a:cs typeface="ＭＳ Ｐゴシック"/>
                        </a:defRPr>
                      </a:lvl1pPr>
                      <a:lvl2pPr marL="457200" algn="l" defTabSz="457200" rtl="0" eaLnBrk="1" latinLnBrk="0" hangingPunct="1">
                        <a:defRPr sz="1800" kern="1200">
                          <a:solidFill>
                            <a:schemeClr val="tx1"/>
                          </a:solidFill>
                          <a:latin typeface="Arial"/>
                          <a:ea typeface="ＭＳ Ｐゴシック"/>
                          <a:cs typeface="ＭＳ Ｐゴシック"/>
                        </a:defRPr>
                      </a:lvl2pPr>
                      <a:lvl3pPr marL="914400" algn="l" defTabSz="457200" rtl="0" eaLnBrk="1" latinLnBrk="0" hangingPunct="1">
                        <a:defRPr sz="1800" kern="1200">
                          <a:solidFill>
                            <a:schemeClr val="tx1"/>
                          </a:solidFill>
                          <a:latin typeface="Arial"/>
                          <a:ea typeface="ＭＳ Ｐゴシック"/>
                          <a:cs typeface="ＭＳ Ｐゴシック"/>
                        </a:defRPr>
                      </a:lvl3pPr>
                      <a:lvl4pPr marL="1371600" algn="l" defTabSz="457200" rtl="0" eaLnBrk="1" latinLnBrk="0" hangingPunct="1">
                        <a:defRPr sz="1800" kern="1200">
                          <a:solidFill>
                            <a:schemeClr val="tx1"/>
                          </a:solidFill>
                          <a:latin typeface="Arial"/>
                          <a:ea typeface="ＭＳ Ｐゴシック"/>
                          <a:cs typeface="ＭＳ Ｐゴシック"/>
                        </a:defRPr>
                      </a:lvl4pPr>
                      <a:lvl5pPr marL="1828800" algn="l" defTabSz="457200" rtl="0" eaLnBrk="1" latinLnBrk="0" hangingPunct="1">
                        <a:defRPr sz="1800" kern="1200">
                          <a:solidFill>
                            <a:schemeClr val="tx1"/>
                          </a:solidFill>
                          <a:latin typeface="Arial"/>
                          <a:ea typeface="ＭＳ Ｐゴシック"/>
                          <a:cs typeface="ＭＳ Ｐゴシック"/>
                        </a:defRPr>
                      </a:lvl5pPr>
                      <a:lvl6pPr marL="2286000" algn="l" defTabSz="457200" rtl="0" eaLnBrk="1" latinLnBrk="0" hangingPunct="1">
                        <a:defRPr sz="1800" kern="1200">
                          <a:solidFill>
                            <a:schemeClr val="tx1"/>
                          </a:solidFill>
                          <a:latin typeface="Arial"/>
                          <a:ea typeface="ＭＳ Ｐゴシック"/>
                          <a:cs typeface="ＭＳ Ｐゴシック"/>
                        </a:defRPr>
                      </a:lvl6pPr>
                      <a:lvl7pPr marL="2743200" algn="l" defTabSz="457200" rtl="0" eaLnBrk="1" latinLnBrk="0" hangingPunct="1">
                        <a:defRPr sz="1800" kern="1200">
                          <a:solidFill>
                            <a:schemeClr val="tx1"/>
                          </a:solidFill>
                          <a:latin typeface="Arial"/>
                          <a:ea typeface="ＭＳ Ｐゴシック"/>
                          <a:cs typeface="ＭＳ Ｐゴシック"/>
                        </a:defRPr>
                      </a:lvl7pPr>
                      <a:lvl8pPr marL="3200400" algn="l" defTabSz="457200" rtl="0" eaLnBrk="1" latinLnBrk="0" hangingPunct="1">
                        <a:defRPr sz="1800" kern="1200">
                          <a:solidFill>
                            <a:schemeClr val="tx1"/>
                          </a:solidFill>
                          <a:latin typeface="Arial"/>
                          <a:ea typeface="ＭＳ Ｐゴシック"/>
                          <a:cs typeface="ＭＳ Ｐゴシック"/>
                        </a:defRPr>
                      </a:lvl8pPr>
                      <a:lvl9pPr marL="3657600" algn="l" defTabSz="457200" rtl="0" eaLnBrk="1" latinLnBrk="0" hangingPunct="1">
                        <a:defRPr sz="1800" kern="1200">
                          <a:solidFill>
                            <a:schemeClr val="tx1"/>
                          </a:solidFill>
                          <a:latin typeface="Arial"/>
                          <a:ea typeface="ＭＳ Ｐゴシック"/>
                          <a:cs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n-lt"/>
                          <a:ea typeface="ＭＳ Ｐゴシック" charset="0"/>
                          <a:cs typeface="ＭＳ Ｐゴシック" charset="0"/>
                        </a:rPr>
                        <a:t>36–59%</a:t>
                      </a:r>
                    </a:p>
                  </a:txBody>
                  <a:tcPr marL="0" marR="0" marT="0" marB="0" anchor="ctr" horzOverflow="overflow">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3175"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7" name="Text Placeholder 5">
            <a:extLst>
              <a:ext uri="{FF2B5EF4-FFF2-40B4-BE49-F238E27FC236}">
                <a16:creationId xmlns:a16="http://schemas.microsoft.com/office/drawing/2014/main" id="{1603E8DF-E32D-418E-B5A5-D2B619F24941}"/>
              </a:ext>
            </a:extLst>
          </p:cNvPr>
          <p:cNvSpPr txBox="1">
            <a:spLocks/>
          </p:cNvSpPr>
          <p:nvPr/>
        </p:nvSpPr>
        <p:spPr>
          <a:xfrm>
            <a:off x="266933" y="5574469"/>
            <a:ext cx="7860839" cy="461816"/>
          </a:xfrm>
          <a:prstGeom prst="rect">
            <a:avLst/>
          </a:prstGeom>
        </p:spPr>
        <p:txBody>
          <a:bodyPr vert="horz" wrap="square" lIns="0" tIns="0" rIns="0" bIns="0" rtlCol="0">
            <a:noAutofit/>
          </a:bodyPr>
          <a:lstStyle>
            <a:lvl1pPr marL="0" indent="0" algn="l" defTabSz="914400" rtl="0" eaLnBrk="1" latinLnBrk="0" hangingPunct="1">
              <a:lnSpc>
                <a:spcPct val="100000"/>
              </a:lnSpc>
              <a:spcBef>
                <a:spcPts val="100"/>
              </a:spcBef>
              <a:buFontTx/>
              <a:buNone/>
              <a:defRPr sz="600" b="1" kern="1200" baseline="0">
                <a:solidFill>
                  <a:schemeClr val="tx1"/>
                </a:solidFill>
                <a:latin typeface="+mn-lt"/>
                <a:ea typeface="+mn-ea"/>
                <a:cs typeface="+mn-cs"/>
              </a:defRPr>
            </a:lvl1pPr>
            <a:lvl2pPr marL="0" indent="0" algn="l" defTabSz="914400" rtl="0" eaLnBrk="1" latinLnBrk="0" hangingPunct="1">
              <a:lnSpc>
                <a:spcPct val="100000"/>
              </a:lnSpc>
              <a:spcBef>
                <a:spcPts val="900"/>
              </a:spcBef>
              <a:buClr>
                <a:schemeClr val="tx2"/>
              </a:buClr>
              <a:buFont typeface="Wingdings" pitchFamily="2" charset="2"/>
              <a:buNone/>
              <a:defRPr sz="1400" b="0" kern="1200">
                <a:solidFill>
                  <a:schemeClr val="tx1"/>
                </a:solidFill>
                <a:latin typeface="+mn-lt"/>
                <a:ea typeface="+mn-ea"/>
                <a:cs typeface="+mn-cs"/>
              </a:defRPr>
            </a:lvl2pPr>
            <a:lvl3pPr marL="203200" indent="-203200" algn="l" defTabSz="914400" rtl="0" eaLnBrk="1" latinLnBrk="0" hangingPunct="1">
              <a:lnSpc>
                <a:spcPct val="100000"/>
              </a:lnSpc>
              <a:spcBef>
                <a:spcPts val="1200"/>
              </a:spcBef>
              <a:buClr>
                <a:schemeClr val="tx2"/>
              </a:buClr>
              <a:buFont typeface="Arial" pitchFamily="34" charset="0"/>
              <a:buChar char="■"/>
              <a:defRPr sz="1400" kern="1200">
                <a:solidFill>
                  <a:schemeClr val="tx1"/>
                </a:solidFill>
                <a:latin typeface="+mn-lt"/>
                <a:ea typeface="+mn-ea"/>
                <a:cs typeface="+mn-cs"/>
              </a:defRPr>
            </a:lvl3pPr>
            <a:lvl4pPr marL="377825" indent="-179388" algn="l" defTabSz="914400" rtl="0" eaLnBrk="1" latinLnBrk="0" hangingPunct="1">
              <a:lnSpc>
                <a:spcPct val="100000"/>
              </a:lnSpc>
              <a:spcBef>
                <a:spcPts val="600"/>
              </a:spcBef>
              <a:buClrTx/>
              <a:buSzPct val="100000"/>
              <a:buFont typeface="Arial" pitchFamily="34" charset="0"/>
              <a:buChar char="•"/>
              <a:defRPr sz="1400" kern="1200">
                <a:solidFill>
                  <a:schemeClr val="tx1"/>
                </a:solidFill>
                <a:latin typeface="+mn-lt"/>
                <a:ea typeface="+mn-ea"/>
                <a:cs typeface="+mn-cs"/>
              </a:defRPr>
            </a:lvl4pPr>
            <a:lvl5pPr marL="557213" indent="-169863" algn="l" defTabSz="914400" rtl="0" eaLnBrk="1" latinLnBrk="0" hangingPunct="1">
              <a:lnSpc>
                <a:spcPct val="100000"/>
              </a:lnSpc>
              <a:spcBef>
                <a:spcPts val="6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defTabSz="913235">
              <a:spcBef>
                <a:spcPts val="75"/>
              </a:spcBef>
            </a:pPr>
            <a:endParaRPr lang="da-DK" sz="799" b="0" dirty="0">
              <a:solidFill>
                <a:srgbClr val="636363"/>
              </a:solidFill>
              <a:latin typeface="Arial"/>
            </a:endParaRPr>
          </a:p>
        </p:txBody>
      </p:sp>
      <p:sp>
        <p:nvSpPr>
          <p:cNvPr id="3" name="Text Placeholder 5">
            <a:extLst>
              <a:ext uri="{FF2B5EF4-FFF2-40B4-BE49-F238E27FC236}">
                <a16:creationId xmlns:a16="http://schemas.microsoft.com/office/drawing/2014/main" id="{75965357-4324-FD27-0141-4FDBEED4CCCA}"/>
              </a:ext>
            </a:extLst>
          </p:cNvPr>
          <p:cNvSpPr txBox="1">
            <a:spLocks/>
          </p:cNvSpPr>
          <p:nvPr/>
        </p:nvSpPr>
        <p:spPr>
          <a:xfrm>
            <a:off x="267800" y="5559615"/>
            <a:ext cx="7860839" cy="461816"/>
          </a:xfrm>
          <a:prstGeom prst="rect">
            <a:avLst/>
          </a:prstGeom>
        </p:spPr>
        <p:txBody>
          <a:bodyPr vert="horz" wrap="square" lIns="0" tIns="0" rIns="0" bIns="0" rtlCol="0">
            <a:noAutofit/>
          </a:bodyPr>
          <a:lstStyle>
            <a:lvl1pPr marL="0" indent="0" algn="l" defTabSz="914400" rtl="0" eaLnBrk="1" latinLnBrk="0" hangingPunct="1">
              <a:lnSpc>
                <a:spcPct val="100000"/>
              </a:lnSpc>
              <a:spcBef>
                <a:spcPts val="100"/>
              </a:spcBef>
              <a:buFontTx/>
              <a:buNone/>
              <a:defRPr sz="600" b="1" kern="1200" baseline="0">
                <a:solidFill>
                  <a:schemeClr val="tx1"/>
                </a:solidFill>
                <a:latin typeface="+mn-lt"/>
                <a:ea typeface="+mn-ea"/>
                <a:cs typeface="+mn-cs"/>
              </a:defRPr>
            </a:lvl1pPr>
            <a:lvl2pPr marL="0" indent="0" algn="l" defTabSz="914400" rtl="0" eaLnBrk="1" latinLnBrk="0" hangingPunct="1">
              <a:lnSpc>
                <a:spcPct val="100000"/>
              </a:lnSpc>
              <a:spcBef>
                <a:spcPts val="900"/>
              </a:spcBef>
              <a:buClr>
                <a:schemeClr val="tx2"/>
              </a:buClr>
              <a:buFont typeface="Wingdings" pitchFamily="2" charset="2"/>
              <a:buNone/>
              <a:defRPr sz="1400" b="0" kern="1200">
                <a:solidFill>
                  <a:schemeClr val="tx1"/>
                </a:solidFill>
                <a:latin typeface="+mn-lt"/>
                <a:ea typeface="+mn-ea"/>
                <a:cs typeface="+mn-cs"/>
              </a:defRPr>
            </a:lvl2pPr>
            <a:lvl3pPr marL="203200" indent="-203200" algn="l" defTabSz="914400" rtl="0" eaLnBrk="1" latinLnBrk="0" hangingPunct="1">
              <a:lnSpc>
                <a:spcPct val="100000"/>
              </a:lnSpc>
              <a:spcBef>
                <a:spcPts val="1200"/>
              </a:spcBef>
              <a:buClr>
                <a:schemeClr val="tx2"/>
              </a:buClr>
              <a:buFont typeface="Arial" pitchFamily="34" charset="0"/>
              <a:buChar char="■"/>
              <a:defRPr sz="1400" kern="1200">
                <a:solidFill>
                  <a:schemeClr val="tx1"/>
                </a:solidFill>
                <a:latin typeface="+mn-lt"/>
                <a:ea typeface="+mn-ea"/>
                <a:cs typeface="+mn-cs"/>
              </a:defRPr>
            </a:lvl3pPr>
            <a:lvl4pPr marL="377825" indent="-179388" algn="l" defTabSz="914400" rtl="0" eaLnBrk="1" latinLnBrk="0" hangingPunct="1">
              <a:lnSpc>
                <a:spcPct val="100000"/>
              </a:lnSpc>
              <a:spcBef>
                <a:spcPts val="600"/>
              </a:spcBef>
              <a:buClrTx/>
              <a:buSzPct val="100000"/>
              <a:buFont typeface="Arial" pitchFamily="34" charset="0"/>
              <a:buChar char="•"/>
              <a:defRPr sz="1400" kern="1200">
                <a:solidFill>
                  <a:schemeClr val="tx1"/>
                </a:solidFill>
                <a:latin typeface="+mn-lt"/>
                <a:ea typeface="+mn-ea"/>
                <a:cs typeface="+mn-cs"/>
              </a:defRPr>
            </a:lvl4pPr>
            <a:lvl5pPr marL="557213" indent="-169863" algn="l" defTabSz="914400" rtl="0" eaLnBrk="1" latinLnBrk="0" hangingPunct="1">
              <a:lnSpc>
                <a:spcPct val="100000"/>
              </a:lnSpc>
              <a:spcBef>
                <a:spcPts val="6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defTabSz="913235">
              <a:spcBef>
                <a:spcPts val="75"/>
              </a:spcBef>
            </a:pPr>
            <a:endParaRPr lang="da-DK" sz="799" b="0" dirty="0">
              <a:solidFill>
                <a:srgbClr val="636363"/>
              </a:solidFill>
              <a:latin typeface="Arial"/>
            </a:endParaRPr>
          </a:p>
        </p:txBody>
      </p:sp>
      <p:sp>
        <p:nvSpPr>
          <p:cNvPr id="7" name="TextBox 6">
            <a:extLst>
              <a:ext uri="{FF2B5EF4-FFF2-40B4-BE49-F238E27FC236}">
                <a16:creationId xmlns:a16="http://schemas.microsoft.com/office/drawing/2014/main" id="{C8785E4D-FB4F-C7F2-329C-FB47BC1C3956}"/>
              </a:ext>
            </a:extLst>
          </p:cNvPr>
          <p:cNvSpPr txBox="1"/>
          <p:nvPr/>
        </p:nvSpPr>
        <p:spPr>
          <a:xfrm>
            <a:off x="456333" y="5322535"/>
            <a:ext cx="8419867" cy="473206"/>
          </a:xfrm>
          <a:prstGeom prst="rect">
            <a:avLst/>
          </a:prstGeom>
          <a:noFill/>
        </p:spPr>
        <p:txBody>
          <a:bodyPr wrap="square">
            <a:spAutoFit/>
          </a:bodyPr>
          <a:lstStyle/>
          <a:p>
            <a:pPr defTabSz="342900"/>
            <a:r>
              <a:rPr lang="en-GB" sz="825" dirty="0">
                <a:solidFill>
                  <a:prstClr val="black"/>
                </a:solidFill>
                <a:latin typeface="Calibri Light" panose="020F0302020204030204"/>
              </a:rPr>
              <a:t>1Sampaio-Barros P et al. J </a:t>
            </a:r>
            <a:r>
              <a:rPr lang="en-GB" sz="825" dirty="0" err="1">
                <a:solidFill>
                  <a:prstClr val="black"/>
                </a:solidFill>
                <a:latin typeface="Calibri Light" panose="020F0302020204030204"/>
              </a:rPr>
              <a:t>Rheumatol</a:t>
            </a:r>
            <a:r>
              <a:rPr lang="en-GB" sz="825" dirty="0">
                <a:solidFill>
                  <a:prstClr val="black"/>
                </a:solidFill>
                <a:latin typeface="Calibri Light" panose="020F0302020204030204"/>
              </a:rPr>
              <a:t>. 2010; 37:1195–1199; 2Poddubnyy D et al. Ann Rheum Dis. 2011;70:1369–1374; 3Schattenkirchner M et al. Clin </a:t>
            </a:r>
            <a:r>
              <a:rPr lang="en-GB" sz="825" dirty="0" err="1">
                <a:solidFill>
                  <a:prstClr val="black"/>
                </a:solidFill>
                <a:latin typeface="Calibri Light" panose="020F0302020204030204"/>
              </a:rPr>
              <a:t>Rheumatol</a:t>
            </a:r>
            <a:r>
              <a:rPr lang="en-GB" sz="825" dirty="0">
                <a:solidFill>
                  <a:prstClr val="black"/>
                </a:solidFill>
                <a:latin typeface="Calibri Light" panose="020F0302020204030204"/>
              </a:rPr>
              <a:t>. 1987;6(</a:t>
            </a:r>
            <a:r>
              <a:rPr lang="en-GB" sz="825" dirty="0" err="1">
                <a:solidFill>
                  <a:prstClr val="black"/>
                </a:solidFill>
                <a:latin typeface="Calibri Light" panose="020F0302020204030204"/>
              </a:rPr>
              <a:t>Suppl</a:t>
            </a:r>
            <a:r>
              <a:rPr lang="en-GB" sz="825" dirty="0">
                <a:solidFill>
                  <a:prstClr val="black"/>
                </a:solidFill>
                <a:latin typeface="Calibri Light" panose="020F0302020204030204"/>
              </a:rPr>
              <a:t> 2):83–86; 4Sany J et al. Arthritis Rheum. 1980;23(2):258–259; 5Mau W et al. J </a:t>
            </a:r>
            <a:r>
              <a:rPr lang="en-GB" sz="825" dirty="0" err="1">
                <a:solidFill>
                  <a:prstClr val="black"/>
                </a:solidFill>
                <a:latin typeface="Calibri Light" panose="020F0302020204030204"/>
              </a:rPr>
              <a:t>Rheumatol</a:t>
            </a:r>
            <a:r>
              <a:rPr lang="en-GB" sz="825" dirty="0">
                <a:solidFill>
                  <a:prstClr val="black"/>
                </a:solidFill>
                <a:latin typeface="Calibri Light" panose="020F0302020204030204"/>
              </a:rPr>
              <a:t>. 1988;15:1109–1114; 6Oostveen J et al. J </a:t>
            </a:r>
            <a:r>
              <a:rPr lang="en-GB" sz="825" dirty="0" err="1">
                <a:solidFill>
                  <a:prstClr val="black"/>
                </a:solidFill>
                <a:latin typeface="Calibri Light" panose="020F0302020204030204"/>
              </a:rPr>
              <a:t>Rheumatol</a:t>
            </a:r>
            <a:r>
              <a:rPr lang="en-GB" sz="825" dirty="0">
                <a:solidFill>
                  <a:prstClr val="black"/>
                </a:solidFill>
                <a:latin typeface="Calibri Light" panose="020F0302020204030204"/>
              </a:rPr>
              <a:t>. 1999;26:1953–1958; 7Bennett A et al. Arthritis Rheum. 2008;58(11):3413–3418. 8Haibel H et al. Arthritis Rheum. 2008;58:1981–1991. </a:t>
            </a:r>
          </a:p>
        </p:txBody>
      </p:sp>
      <p:pic>
        <p:nvPicPr>
          <p:cNvPr id="6" name="Picture 5">
            <a:extLst>
              <a:ext uri="{FF2B5EF4-FFF2-40B4-BE49-F238E27FC236}">
                <a16:creationId xmlns:a16="http://schemas.microsoft.com/office/drawing/2014/main" id="{D86E5916-5C77-830D-77F0-80CE51B163D8}"/>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7658953" y="3097487"/>
            <a:ext cx="1162592" cy="1477717"/>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A3615930-D603-B2D5-AC8C-CA6B2285718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58952" y="1542830"/>
            <a:ext cx="1190920" cy="997395"/>
          </a:xfrm>
          <a:prstGeom prst="rect">
            <a:avLst/>
          </a:prstGeom>
        </p:spPr>
      </p:pic>
      <p:sp>
        <p:nvSpPr>
          <p:cNvPr id="10" name="Footer Placeholder 4">
            <a:extLst>
              <a:ext uri="{FF2B5EF4-FFF2-40B4-BE49-F238E27FC236}">
                <a16:creationId xmlns:a16="http://schemas.microsoft.com/office/drawing/2014/main" id="{822AFDA5-C621-7701-7AC7-06EBB099EED3}"/>
              </a:ext>
            </a:extLst>
          </p:cNvPr>
          <p:cNvSpPr>
            <a:spLocks noGrp="1"/>
          </p:cNvSpPr>
          <p:nvPr>
            <p:ph type="ftr" sz="quarter" idx="11"/>
          </p:nvPr>
        </p:nvSpPr>
        <p:spPr>
          <a:xfrm>
            <a:off x="6641871" y="5726907"/>
            <a:ext cx="2502130" cy="282832"/>
          </a:xfrm>
        </p:spPr>
        <p:txBody>
          <a:bodyPr rtlCol="0"/>
          <a:lstStyle/>
          <a:p>
            <a:pPr defTabSz="342900"/>
            <a:r>
              <a:rPr lang="de-DE" dirty="0">
                <a:solidFill>
                  <a:srgbClr val="A8B97F"/>
                </a:solidFill>
                <a:latin typeface="Calibri Light" panose="020F0302020204030204"/>
              </a:rPr>
              <a:t>CSP West Midands RN </a:t>
            </a:r>
            <a:r>
              <a:rPr lang="en-GB" dirty="0">
                <a:solidFill>
                  <a:srgbClr val="000000"/>
                </a:solidFill>
                <a:latin typeface="Calibri Light" panose="020F0302020204030204"/>
                <a:ea typeface="Times New Roman" panose="02020603050405020304" pitchFamily="18" charset="0"/>
                <a:cs typeface="Calibri" panose="020F0502020204030204" pitchFamily="34" charset="0"/>
              </a:rPr>
              <a:t>Monday 8 July  @PhysioWillGreg</a:t>
            </a:r>
            <a:endParaRPr lang="en-GB" dirty="0">
              <a:solidFill>
                <a:prstClr val="black">
                  <a:alpha val="80000"/>
                </a:prstClr>
              </a:solidFill>
              <a:latin typeface="Calibri Light" panose="020F0302020204030204"/>
            </a:endParaRPr>
          </a:p>
        </p:txBody>
      </p:sp>
    </p:spTree>
    <p:extLst>
      <p:ext uri="{BB962C8B-B14F-4D97-AF65-F5344CB8AC3E}">
        <p14:creationId xmlns:p14="http://schemas.microsoft.com/office/powerpoint/2010/main" val="792598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descr="Axial spondyloarthritis in Asia - Google Chrome"/>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970920"/>
            <a:ext cx="9143999" cy="4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707354" y="2403130"/>
            <a:ext cx="1530305" cy="297774"/>
          </a:xfrm>
          <a:prstGeom prst="rect">
            <a:avLst/>
          </a:prstGeom>
          <a:solidFill>
            <a:schemeClr val="accent1">
              <a:lumMod val="60000"/>
              <a:lumOff val="40000"/>
            </a:schemeClr>
          </a:solidFill>
        </p:spPr>
        <p:txBody>
          <a:bodyPr wrap="square" rtlCol="0">
            <a:spAutoFit/>
          </a:bodyPr>
          <a:lstStyle>
            <a:defPPr>
              <a:defRPr lang="en-US"/>
            </a:defPPr>
            <a:lvl1pPr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1pPr>
            <a:lvl2pPr marL="321457" indent="-160729"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2pPr>
            <a:lvl3pPr marL="642915" indent="-321457"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3pPr>
            <a:lvl4pPr marL="964372" indent="-482186"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4pPr>
            <a:lvl5pPr marL="1285829" indent="-642915"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5pPr>
            <a:lvl6pPr marL="1607287" algn="l" defTabSz="642915" rtl="0" eaLnBrk="1" latinLnBrk="0" hangingPunct="1">
              <a:defRPr sz="2531" kern="1200">
                <a:solidFill>
                  <a:srgbClr val="000000"/>
                </a:solidFill>
                <a:latin typeface="Helvetica Light" charset="0"/>
                <a:ea typeface="Helvetica Light" charset="0"/>
                <a:cs typeface="Helvetica Light" charset="0"/>
                <a:sym typeface="Helvetica Light" charset="0"/>
              </a:defRPr>
            </a:lvl6pPr>
            <a:lvl7pPr marL="1928744" algn="l" defTabSz="642915" rtl="0" eaLnBrk="1" latinLnBrk="0" hangingPunct="1">
              <a:defRPr sz="2531" kern="1200">
                <a:solidFill>
                  <a:srgbClr val="000000"/>
                </a:solidFill>
                <a:latin typeface="Helvetica Light" charset="0"/>
                <a:ea typeface="Helvetica Light" charset="0"/>
                <a:cs typeface="Helvetica Light" charset="0"/>
                <a:sym typeface="Helvetica Light" charset="0"/>
              </a:defRPr>
            </a:lvl7pPr>
            <a:lvl8pPr marL="2250201" algn="l" defTabSz="642915" rtl="0" eaLnBrk="1" latinLnBrk="0" hangingPunct="1">
              <a:defRPr sz="2531" kern="1200">
                <a:solidFill>
                  <a:srgbClr val="000000"/>
                </a:solidFill>
                <a:latin typeface="Helvetica Light" charset="0"/>
                <a:ea typeface="Helvetica Light" charset="0"/>
                <a:cs typeface="Helvetica Light" charset="0"/>
                <a:sym typeface="Helvetica Light" charset="0"/>
              </a:defRPr>
            </a:lvl8pPr>
            <a:lvl9pPr marL="2571659" algn="l" defTabSz="642915" rtl="0" eaLnBrk="1" latinLnBrk="0" hangingPunct="1">
              <a:defRPr sz="2531" kern="1200">
                <a:solidFill>
                  <a:srgbClr val="000000"/>
                </a:solidFill>
                <a:latin typeface="Helvetica Light" charset="0"/>
                <a:ea typeface="Helvetica Light" charset="0"/>
                <a:cs typeface="Helvetica Light" charset="0"/>
                <a:sym typeface="Helvetica Light" charset="0"/>
              </a:defRPr>
            </a:lvl9pPr>
          </a:lstStyle>
          <a:p>
            <a:pPr defTabSz="308063"/>
            <a:r>
              <a:rPr lang="en-GB" sz="1335" dirty="0" err="1"/>
              <a:t>Ank</a:t>
            </a:r>
            <a:r>
              <a:rPr lang="en-GB" sz="1335" dirty="0"/>
              <a:t> </a:t>
            </a:r>
            <a:r>
              <a:rPr lang="en-GB" sz="1335" dirty="0" err="1"/>
              <a:t>Spond</a:t>
            </a:r>
            <a:endParaRPr lang="en-GB" sz="1335" dirty="0"/>
          </a:p>
        </p:txBody>
      </p:sp>
      <p:sp>
        <p:nvSpPr>
          <p:cNvPr id="3" name="TextBox 2"/>
          <p:cNvSpPr txBox="1"/>
          <p:nvPr/>
        </p:nvSpPr>
        <p:spPr>
          <a:xfrm>
            <a:off x="6707354" y="4021120"/>
            <a:ext cx="1530305" cy="503215"/>
          </a:xfrm>
          <a:prstGeom prst="rect">
            <a:avLst/>
          </a:prstGeom>
          <a:solidFill>
            <a:schemeClr val="bg2"/>
          </a:solidFill>
        </p:spPr>
        <p:txBody>
          <a:bodyPr wrap="square" rtlCol="0">
            <a:spAutoFit/>
          </a:bodyPr>
          <a:lstStyle>
            <a:defPPr>
              <a:defRPr lang="en-US"/>
            </a:defPPr>
            <a:lvl1pPr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1pPr>
            <a:lvl2pPr marL="321457" indent="-160729"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2pPr>
            <a:lvl3pPr marL="642915" indent="-321457"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3pPr>
            <a:lvl4pPr marL="964372" indent="-482186"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4pPr>
            <a:lvl5pPr marL="1285829" indent="-642915"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5pPr>
            <a:lvl6pPr marL="1607287" algn="l" defTabSz="642915" rtl="0" eaLnBrk="1" latinLnBrk="0" hangingPunct="1">
              <a:defRPr sz="2531" kern="1200">
                <a:solidFill>
                  <a:srgbClr val="000000"/>
                </a:solidFill>
                <a:latin typeface="Helvetica Light" charset="0"/>
                <a:ea typeface="Helvetica Light" charset="0"/>
                <a:cs typeface="Helvetica Light" charset="0"/>
                <a:sym typeface="Helvetica Light" charset="0"/>
              </a:defRPr>
            </a:lvl6pPr>
            <a:lvl7pPr marL="1928744" algn="l" defTabSz="642915" rtl="0" eaLnBrk="1" latinLnBrk="0" hangingPunct="1">
              <a:defRPr sz="2531" kern="1200">
                <a:solidFill>
                  <a:srgbClr val="000000"/>
                </a:solidFill>
                <a:latin typeface="Helvetica Light" charset="0"/>
                <a:ea typeface="Helvetica Light" charset="0"/>
                <a:cs typeface="Helvetica Light" charset="0"/>
                <a:sym typeface="Helvetica Light" charset="0"/>
              </a:defRPr>
            </a:lvl7pPr>
            <a:lvl8pPr marL="2250201" algn="l" defTabSz="642915" rtl="0" eaLnBrk="1" latinLnBrk="0" hangingPunct="1">
              <a:defRPr sz="2531" kern="1200">
                <a:solidFill>
                  <a:srgbClr val="000000"/>
                </a:solidFill>
                <a:latin typeface="Helvetica Light" charset="0"/>
                <a:ea typeface="Helvetica Light" charset="0"/>
                <a:cs typeface="Helvetica Light" charset="0"/>
                <a:sym typeface="Helvetica Light" charset="0"/>
              </a:defRPr>
            </a:lvl8pPr>
            <a:lvl9pPr marL="2571659" algn="l" defTabSz="642915" rtl="0" eaLnBrk="1" latinLnBrk="0" hangingPunct="1">
              <a:defRPr sz="2531" kern="1200">
                <a:solidFill>
                  <a:srgbClr val="000000"/>
                </a:solidFill>
                <a:latin typeface="Helvetica Light" charset="0"/>
                <a:ea typeface="Helvetica Light" charset="0"/>
                <a:cs typeface="Helvetica Light" charset="0"/>
                <a:sym typeface="Helvetica Light" charset="0"/>
              </a:defRPr>
            </a:lvl9pPr>
          </a:lstStyle>
          <a:p>
            <a:pPr defTabSz="308063"/>
            <a:r>
              <a:rPr lang="en-GB" sz="1335" dirty="0"/>
              <a:t>Non-radiographic axial </a:t>
            </a:r>
            <a:r>
              <a:rPr lang="en-GB" sz="1335" dirty="0" err="1"/>
              <a:t>SpA</a:t>
            </a:r>
            <a:endParaRPr lang="en-GB" sz="1335" dirty="0"/>
          </a:p>
        </p:txBody>
      </p:sp>
      <p:sp>
        <p:nvSpPr>
          <p:cNvPr id="4" name="TextBox 3"/>
          <p:cNvSpPr txBox="1"/>
          <p:nvPr/>
        </p:nvSpPr>
        <p:spPr>
          <a:xfrm>
            <a:off x="6026267" y="4839337"/>
            <a:ext cx="1101182" cy="297774"/>
          </a:xfrm>
          <a:prstGeom prst="rect">
            <a:avLst/>
          </a:prstGeom>
          <a:noFill/>
        </p:spPr>
        <p:txBody>
          <a:bodyPr wrap="square" rtlCol="0">
            <a:spAutoFit/>
          </a:bodyPr>
          <a:lstStyle>
            <a:defPPr>
              <a:defRPr lang="en-US"/>
            </a:defPPr>
            <a:lvl1pPr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1pPr>
            <a:lvl2pPr marL="321457" indent="-160729"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2pPr>
            <a:lvl3pPr marL="642915" indent="-321457"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3pPr>
            <a:lvl4pPr marL="964372" indent="-482186"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4pPr>
            <a:lvl5pPr marL="1285829" indent="-642915"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5pPr>
            <a:lvl6pPr marL="1607287" algn="l" defTabSz="642915" rtl="0" eaLnBrk="1" latinLnBrk="0" hangingPunct="1">
              <a:defRPr sz="2531" kern="1200">
                <a:solidFill>
                  <a:srgbClr val="000000"/>
                </a:solidFill>
                <a:latin typeface="Helvetica Light" charset="0"/>
                <a:ea typeface="Helvetica Light" charset="0"/>
                <a:cs typeface="Helvetica Light" charset="0"/>
                <a:sym typeface="Helvetica Light" charset="0"/>
              </a:defRPr>
            </a:lvl6pPr>
            <a:lvl7pPr marL="1928744" algn="l" defTabSz="642915" rtl="0" eaLnBrk="1" latinLnBrk="0" hangingPunct="1">
              <a:defRPr sz="2531" kern="1200">
                <a:solidFill>
                  <a:srgbClr val="000000"/>
                </a:solidFill>
                <a:latin typeface="Helvetica Light" charset="0"/>
                <a:ea typeface="Helvetica Light" charset="0"/>
                <a:cs typeface="Helvetica Light" charset="0"/>
                <a:sym typeface="Helvetica Light" charset="0"/>
              </a:defRPr>
            </a:lvl7pPr>
            <a:lvl8pPr marL="2250201" algn="l" defTabSz="642915" rtl="0" eaLnBrk="1" latinLnBrk="0" hangingPunct="1">
              <a:defRPr sz="2531" kern="1200">
                <a:solidFill>
                  <a:srgbClr val="000000"/>
                </a:solidFill>
                <a:latin typeface="Helvetica Light" charset="0"/>
                <a:ea typeface="Helvetica Light" charset="0"/>
                <a:cs typeface="Helvetica Light" charset="0"/>
                <a:sym typeface="Helvetica Light" charset="0"/>
              </a:defRPr>
            </a:lvl8pPr>
            <a:lvl9pPr marL="2571659" algn="l" defTabSz="642915" rtl="0" eaLnBrk="1" latinLnBrk="0" hangingPunct="1">
              <a:defRPr sz="2531" kern="1200">
                <a:solidFill>
                  <a:srgbClr val="000000"/>
                </a:solidFill>
                <a:latin typeface="Helvetica Light" charset="0"/>
                <a:ea typeface="Helvetica Light" charset="0"/>
                <a:cs typeface="Helvetica Light" charset="0"/>
                <a:sym typeface="Helvetica Light" charset="0"/>
              </a:defRPr>
            </a:lvl9pPr>
          </a:lstStyle>
          <a:p>
            <a:pPr defTabSz="308063"/>
            <a:r>
              <a:rPr lang="en-GB" sz="1335" b="1" dirty="0">
                <a:solidFill>
                  <a:srgbClr val="FF0000"/>
                </a:solidFill>
              </a:rPr>
              <a:t>&gt;12yrs</a:t>
            </a:r>
          </a:p>
        </p:txBody>
      </p:sp>
      <p:sp>
        <p:nvSpPr>
          <p:cNvPr id="7" name="TextBox 6"/>
          <p:cNvSpPr txBox="1"/>
          <p:nvPr/>
        </p:nvSpPr>
        <p:spPr>
          <a:xfrm>
            <a:off x="3178541" y="4777033"/>
            <a:ext cx="1101182" cy="297774"/>
          </a:xfrm>
          <a:prstGeom prst="rect">
            <a:avLst/>
          </a:prstGeom>
          <a:noFill/>
        </p:spPr>
        <p:txBody>
          <a:bodyPr wrap="square" rtlCol="0">
            <a:spAutoFit/>
          </a:bodyPr>
          <a:lstStyle>
            <a:defPPr>
              <a:defRPr lang="en-US"/>
            </a:defPPr>
            <a:lvl1pPr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1pPr>
            <a:lvl2pPr marL="321457" indent="-160729"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2pPr>
            <a:lvl3pPr marL="642915" indent="-321457"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3pPr>
            <a:lvl4pPr marL="964372" indent="-482186"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4pPr>
            <a:lvl5pPr marL="1285829" indent="-642915"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5pPr>
            <a:lvl6pPr marL="1607287" algn="l" defTabSz="642915" rtl="0" eaLnBrk="1" latinLnBrk="0" hangingPunct="1">
              <a:defRPr sz="2531" kern="1200">
                <a:solidFill>
                  <a:srgbClr val="000000"/>
                </a:solidFill>
                <a:latin typeface="Helvetica Light" charset="0"/>
                <a:ea typeface="Helvetica Light" charset="0"/>
                <a:cs typeface="Helvetica Light" charset="0"/>
                <a:sym typeface="Helvetica Light" charset="0"/>
              </a:defRPr>
            </a:lvl6pPr>
            <a:lvl7pPr marL="1928744" algn="l" defTabSz="642915" rtl="0" eaLnBrk="1" latinLnBrk="0" hangingPunct="1">
              <a:defRPr sz="2531" kern="1200">
                <a:solidFill>
                  <a:srgbClr val="000000"/>
                </a:solidFill>
                <a:latin typeface="Helvetica Light" charset="0"/>
                <a:ea typeface="Helvetica Light" charset="0"/>
                <a:cs typeface="Helvetica Light" charset="0"/>
                <a:sym typeface="Helvetica Light" charset="0"/>
              </a:defRPr>
            </a:lvl7pPr>
            <a:lvl8pPr marL="2250201" algn="l" defTabSz="642915" rtl="0" eaLnBrk="1" latinLnBrk="0" hangingPunct="1">
              <a:defRPr sz="2531" kern="1200">
                <a:solidFill>
                  <a:srgbClr val="000000"/>
                </a:solidFill>
                <a:latin typeface="Helvetica Light" charset="0"/>
                <a:ea typeface="Helvetica Light" charset="0"/>
                <a:cs typeface="Helvetica Light" charset="0"/>
                <a:sym typeface="Helvetica Light" charset="0"/>
              </a:defRPr>
            </a:lvl8pPr>
            <a:lvl9pPr marL="2571659" algn="l" defTabSz="642915" rtl="0" eaLnBrk="1" latinLnBrk="0" hangingPunct="1">
              <a:defRPr sz="2531" kern="1200">
                <a:solidFill>
                  <a:srgbClr val="000000"/>
                </a:solidFill>
                <a:latin typeface="Helvetica Light" charset="0"/>
                <a:ea typeface="Helvetica Light" charset="0"/>
                <a:cs typeface="Helvetica Light" charset="0"/>
                <a:sym typeface="Helvetica Light" charset="0"/>
              </a:defRPr>
            </a:lvl9pPr>
          </a:lstStyle>
          <a:p>
            <a:pPr defTabSz="308063"/>
            <a:r>
              <a:rPr lang="en-GB" sz="1335" b="1" dirty="0">
                <a:solidFill>
                  <a:srgbClr val="FF0000"/>
                </a:solidFill>
              </a:rPr>
              <a:t>3-6yrs</a:t>
            </a:r>
          </a:p>
        </p:txBody>
      </p:sp>
      <p:sp>
        <p:nvSpPr>
          <p:cNvPr id="8" name="TextBox 7"/>
          <p:cNvSpPr txBox="1"/>
          <p:nvPr/>
        </p:nvSpPr>
        <p:spPr>
          <a:xfrm>
            <a:off x="4244826" y="4807974"/>
            <a:ext cx="1101182" cy="297774"/>
          </a:xfrm>
          <a:prstGeom prst="rect">
            <a:avLst/>
          </a:prstGeom>
          <a:noFill/>
        </p:spPr>
        <p:txBody>
          <a:bodyPr wrap="square" rtlCol="0">
            <a:spAutoFit/>
          </a:bodyPr>
          <a:lstStyle>
            <a:defPPr>
              <a:defRPr lang="en-US"/>
            </a:defPPr>
            <a:lvl1pPr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1pPr>
            <a:lvl2pPr marL="321457" indent="-160729"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2pPr>
            <a:lvl3pPr marL="642915" indent="-321457"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3pPr>
            <a:lvl4pPr marL="964372" indent="-482186"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4pPr>
            <a:lvl5pPr marL="1285829" indent="-642915"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5pPr>
            <a:lvl6pPr marL="1607287" algn="l" defTabSz="642915" rtl="0" eaLnBrk="1" latinLnBrk="0" hangingPunct="1">
              <a:defRPr sz="2531" kern="1200">
                <a:solidFill>
                  <a:srgbClr val="000000"/>
                </a:solidFill>
                <a:latin typeface="Helvetica Light" charset="0"/>
                <a:ea typeface="Helvetica Light" charset="0"/>
                <a:cs typeface="Helvetica Light" charset="0"/>
                <a:sym typeface="Helvetica Light" charset="0"/>
              </a:defRPr>
            </a:lvl6pPr>
            <a:lvl7pPr marL="1928744" algn="l" defTabSz="642915" rtl="0" eaLnBrk="1" latinLnBrk="0" hangingPunct="1">
              <a:defRPr sz="2531" kern="1200">
                <a:solidFill>
                  <a:srgbClr val="000000"/>
                </a:solidFill>
                <a:latin typeface="Helvetica Light" charset="0"/>
                <a:ea typeface="Helvetica Light" charset="0"/>
                <a:cs typeface="Helvetica Light" charset="0"/>
                <a:sym typeface="Helvetica Light" charset="0"/>
              </a:defRPr>
            </a:lvl7pPr>
            <a:lvl8pPr marL="2250201" algn="l" defTabSz="642915" rtl="0" eaLnBrk="1" latinLnBrk="0" hangingPunct="1">
              <a:defRPr sz="2531" kern="1200">
                <a:solidFill>
                  <a:srgbClr val="000000"/>
                </a:solidFill>
                <a:latin typeface="Helvetica Light" charset="0"/>
                <a:ea typeface="Helvetica Light" charset="0"/>
                <a:cs typeface="Helvetica Light" charset="0"/>
                <a:sym typeface="Helvetica Light" charset="0"/>
              </a:defRPr>
            </a:lvl8pPr>
            <a:lvl9pPr marL="2571659" algn="l" defTabSz="642915" rtl="0" eaLnBrk="1" latinLnBrk="0" hangingPunct="1">
              <a:defRPr sz="2531" kern="1200">
                <a:solidFill>
                  <a:srgbClr val="000000"/>
                </a:solidFill>
                <a:latin typeface="Helvetica Light" charset="0"/>
                <a:ea typeface="Helvetica Light" charset="0"/>
                <a:cs typeface="Helvetica Light" charset="0"/>
                <a:sym typeface="Helvetica Light" charset="0"/>
              </a:defRPr>
            </a:lvl9pPr>
          </a:lstStyle>
          <a:p>
            <a:pPr defTabSz="308063"/>
            <a:r>
              <a:rPr lang="en-GB" sz="1335" b="1" dirty="0">
                <a:solidFill>
                  <a:srgbClr val="FF0000"/>
                </a:solidFill>
              </a:rPr>
              <a:t>6-9yrs</a:t>
            </a:r>
          </a:p>
        </p:txBody>
      </p:sp>
      <p:sp>
        <p:nvSpPr>
          <p:cNvPr id="9" name="TextBox 8"/>
          <p:cNvSpPr txBox="1"/>
          <p:nvPr/>
        </p:nvSpPr>
        <p:spPr>
          <a:xfrm>
            <a:off x="5103508" y="4838914"/>
            <a:ext cx="1101182" cy="297774"/>
          </a:xfrm>
          <a:prstGeom prst="rect">
            <a:avLst/>
          </a:prstGeom>
          <a:noFill/>
        </p:spPr>
        <p:txBody>
          <a:bodyPr wrap="square" rtlCol="0">
            <a:spAutoFit/>
          </a:bodyPr>
          <a:lstStyle>
            <a:defPPr>
              <a:defRPr lang="en-US"/>
            </a:defPPr>
            <a:lvl1pPr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1pPr>
            <a:lvl2pPr marL="321457" indent="-160729"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2pPr>
            <a:lvl3pPr marL="642915" indent="-321457"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3pPr>
            <a:lvl4pPr marL="964372" indent="-482186"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4pPr>
            <a:lvl5pPr marL="1285829" indent="-642915"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5pPr>
            <a:lvl6pPr marL="1607287" algn="l" defTabSz="642915" rtl="0" eaLnBrk="1" latinLnBrk="0" hangingPunct="1">
              <a:defRPr sz="2531" kern="1200">
                <a:solidFill>
                  <a:srgbClr val="000000"/>
                </a:solidFill>
                <a:latin typeface="Helvetica Light" charset="0"/>
                <a:ea typeface="Helvetica Light" charset="0"/>
                <a:cs typeface="Helvetica Light" charset="0"/>
                <a:sym typeface="Helvetica Light" charset="0"/>
              </a:defRPr>
            </a:lvl6pPr>
            <a:lvl7pPr marL="1928744" algn="l" defTabSz="642915" rtl="0" eaLnBrk="1" latinLnBrk="0" hangingPunct="1">
              <a:defRPr sz="2531" kern="1200">
                <a:solidFill>
                  <a:srgbClr val="000000"/>
                </a:solidFill>
                <a:latin typeface="Helvetica Light" charset="0"/>
                <a:ea typeface="Helvetica Light" charset="0"/>
                <a:cs typeface="Helvetica Light" charset="0"/>
                <a:sym typeface="Helvetica Light" charset="0"/>
              </a:defRPr>
            </a:lvl7pPr>
            <a:lvl8pPr marL="2250201" algn="l" defTabSz="642915" rtl="0" eaLnBrk="1" latinLnBrk="0" hangingPunct="1">
              <a:defRPr sz="2531" kern="1200">
                <a:solidFill>
                  <a:srgbClr val="000000"/>
                </a:solidFill>
                <a:latin typeface="Helvetica Light" charset="0"/>
                <a:ea typeface="Helvetica Light" charset="0"/>
                <a:cs typeface="Helvetica Light" charset="0"/>
                <a:sym typeface="Helvetica Light" charset="0"/>
              </a:defRPr>
            </a:lvl8pPr>
            <a:lvl9pPr marL="2571659" algn="l" defTabSz="642915" rtl="0" eaLnBrk="1" latinLnBrk="0" hangingPunct="1">
              <a:defRPr sz="2531" kern="1200">
                <a:solidFill>
                  <a:srgbClr val="000000"/>
                </a:solidFill>
                <a:latin typeface="Helvetica Light" charset="0"/>
                <a:ea typeface="Helvetica Light" charset="0"/>
                <a:cs typeface="Helvetica Light" charset="0"/>
                <a:sym typeface="Helvetica Light" charset="0"/>
              </a:defRPr>
            </a:lvl9pPr>
          </a:lstStyle>
          <a:p>
            <a:pPr defTabSz="308063"/>
            <a:r>
              <a:rPr lang="en-GB" sz="1335" b="1" dirty="0">
                <a:solidFill>
                  <a:srgbClr val="FF0000"/>
                </a:solidFill>
              </a:rPr>
              <a:t>9-12yrs</a:t>
            </a:r>
          </a:p>
        </p:txBody>
      </p:sp>
      <p:sp>
        <p:nvSpPr>
          <p:cNvPr id="10" name="TextBox 9"/>
          <p:cNvSpPr txBox="1"/>
          <p:nvPr/>
        </p:nvSpPr>
        <p:spPr>
          <a:xfrm>
            <a:off x="1616876" y="4838914"/>
            <a:ext cx="495380" cy="503215"/>
          </a:xfrm>
          <a:prstGeom prst="rect">
            <a:avLst/>
          </a:prstGeom>
          <a:noFill/>
        </p:spPr>
        <p:txBody>
          <a:bodyPr wrap="square" rtlCol="0">
            <a:spAutoFit/>
          </a:bodyPr>
          <a:lstStyle>
            <a:defPPr>
              <a:defRPr lang="en-US"/>
            </a:defPPr>
            <a:lvl1pPr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1pPr>
            <a:lvl2pPr marL="321457" indent="-160729"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2pPr>
            <a:lvl3pPr marL="642915" indent="-321457"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3pPr>
            <a:lvl4pPr marL="964372" indent="-482186"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4pPr>
            <a:lvl5pPr marL="1285829" indent="-642915"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5pPr>
            <a:lvl6pPr marL="1607287" algn="l" defTabSz="642915" rtl="0" eaLnBrk="1" latinLnBrk="0" hangingPunct="1">
              <a:defRPr sz="2531" kern="1200">
                <a:solidFill>
                  <a:srgbClr val="000000"/>
                </a:solidFill>
                <a:latin typeface="Helvetica Light" charset="0"/>
                <a:ea typeface="Helvetica Light" charset="0"/>
                <a:cs typeface="Helvetica Light" charset="0"/>
                <a:sym typeface="Helvetica Light" charset="0"/>
              </a:defRPr>
            </a:lvl6pPr>
            <a:lvl7pPr marL="1928744" algn="l" defTabSz="642915" rtl="0" eaLnBrk="1" latinLnBrk="0" hangingPunct="1">
              <a:defRPr sz="2531" kern="1200">
                <a:solidFill>
                  <a:srgbClr val="000000"/>
                </a:solidFill>
                <a:latin typeface="Helvetica Light" charset="0"/>
                <a:ea typeface="Helvetica Light" charset="0"/>
                <a:cs typeface="Helvetica Light" charset="0"/>
                <a:sym typeface="Helvetica Light" charset="0"/>
              </a:defRPr>
            </a:lvl7pPr>
            <a:lvl8pPr marL="2250201" algn="l" defTabSz="642915" rtl="0" eaLnBrk="1" latinLnBrk="0" hangingPunct="1">
              <a:defRPr sz="2531" kern="1200">
                <a:solidFill>
                  <a:srgbClr val="000000"/>
                </a:solidFill>
                <a:latin typeface="Helvetica Light" charset="0"/>
                <a:ea typeface="Helvetica Light" charset="0"/>
                <a:cs typeface="Helvetica Light" charset="0"/>
                <a:sym typeface="Helvetica Light" charset="0"/>
              </a:defRPr>
            </a:lvl8pPr>
            <a:lvl9pPr marL="2571659" algn="l" defTabSz="642915" rtl="0" eaLnBrk="1" latinLnBrk="0" hangingPunct="1">
              <a:defRPr sz="2531" kern="1200">
                <a:solidFill>
                  <a:srgbClr val="000000"/>
                </a:solidFill>
                <a:latin typeface="Helvetica Light" charset="0"/>
                <a:ea typeface="Helvetica Light" charset="0"/>
                <a:cs typeface="Helvetica Light" charset="0"/>
                <a:sym typeface="Helvetica Light" charset="0"/>
              </a:defRPr>
            </a:lvl9pPr>
          </a:lstStyle>
          <a:p>
            <a:pPr defTabSz="308063"/>
            <a:r>
              <a:rPr lang="en-GB" sz="1335" b="1" dirty="0">
                <a:solidFill>
                  <a:srgbClr val="FF0000"/>
                </a:solidFill>
              </a:rPr>
              <a:t>&lt;1yr</a:t>
            </a:r>
          </a:p>
        </p:txBody>
      </p:sp>
      <p:sp>
        <p:nvSpPr>
          <p:cNvPr id="11" name="TextBox 10"/>
          <p:cNvSpPr txBox="1"/>
          <p:nvPr/>
        </p:nvSpPr>
        <p:spPr>
          <a:xfrm>
            <a:off x="2261845" y="4838914"/>
            <a:ext cx="1101182" cy="297774"/>
          </a:xfrm>
          <a:prstGeom prst="rect">
            <a:avLst/>
          </a:prstGeom>
          <a:noFill/>
        </p:spPr>
        <p:txBody>
          <a:bodyPr wrap="square" rtlCol="0">
            <a:spAutoFit/>
          </a:bodyPr>
          <a:lstStyle>
            <a:defPPr>
              <a:defRPr lang="en-US"/>
            </a:defPPr>
            <a:lvl1pPr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1pPr>
            <a:lvl2pPr marL="321457" indent="-160729"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2pPr>
            <a:lvl3pPr marL="642915" indent="-321457"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3pPr>
            <a:lvl4pPr marL="964372" indent="-482186"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4pPr>
            <a:lvl5pPr marL="1285829" indent="-642915" algn="ctr" defTabSz="410751" rtl="0" fontAlgn="base" hangingPunct="0">
              <a:spcBef>
                <a:spcPct val="0"/>
              </a:spcBef>
              <a:spcAft>
                <a:spcPct val="0"/>
              </a:spcAft>
              <a:defRPr sz="2531" kern="1200">
                <a:solidFill>
                  <a:srgbClr val="000000"/>
                </a:solidFill>
                <a:latin typeface="Helvetica Light" charset="0"/>
                <a:ea typeface="Helvetica Light" charset="0"/>
                <a:cs typeface="Helvetica Light" charset="0"/>
                <a:sym typeface="Helvetica Light" charset="0"/>
              </a:defRPr>
            </a:lvl5pPr>
            <a:lvl6pPr marL="1607287" algn="l" defTabSz="642915" rtl="0" eaLnBrk="1" latinLnBrk="0" hangingPunct="1">
              <a:defRPr sz="2531" kern="1200">
                <a:solidFill>
                  <a:srgbClr val="000000"/>
                </a:solidFill>
                <a:latin typeface="Helvetica Light" charset="0"/>
                <a:ea typeface="Helvetica Light" charset="0"/>
                <a:cs typeface="Helvetica Light" charset="0"/>
                <a:sym typeface="Helvetica Light" charset="0"/>
              </a:defRPr>
            </a:lvl6pPr>
            <a:lvl7pPr marL="1928744" algn="l" defTabSz="642915" rtl="0" eaLnBrk="1" latinLnBrk="0" hangingPunct="1">
              <a:defRPr sz="2531" kern="1200">
                <a:solidFill>
                  <a:srgbClr val="000000"/>
                </a:solidFill>
                <a:latin typeface="Helvetica Light" charset="0"/>
                <a:ea typeface="Helvetica Light" charset="0"/>
                <a:cs typeface="Helvetica Light" charset="0"/>
                <a:sym typeface="Helvetica Light" charset="0"/>
              </a:defRPr>
            </a:lvl7pPr>
            <a:lvl8pPr marL="2250201" algn="l" defTabSz="642915" rtl="0" eaLnBrk="1" latinLnBrk="0" hangingPunct="1">
              <a:defRPr sz="2531" kern="1200">
                <a:solidFill>
                  <a:srgbClr val="000000"/>
                </a:solidFill>
                <a:latin typeface="Helvetica Light" charset="0"/>
                <a:ea typeface="Helvetica Light" charset="0"/>
                <a:cs typeface="Helvetica Light" charset="0"/>
                <a:sym typeface="Helvetica Light" charset="0"/>
              </a:defRPr>
            </a:lvl8pPr>
            <a:lvl9pPr marL="2571659" algn="l" defTabSz="642915" rtl="0" eaLnBrk="1" latinLnBrk="0" hangingPunct="1">
              <a:defRPr sz="2531" kern="1200">
                <a:solidFill>
                  <a:srgbClr val="000000"/>
                </a:solidFill>
                <a:latin typeface="Helvetica Light" charset="0"/>
                <a:ea typeface="Helvetica Light" charset="0"/>
                <a:cs typeface="Helvetica Light" charset="0"/>
                <a:sym typeface="Helvetica Light" charset="0"/>
              </a:defRPr>
            </a:lvl9pPr>
          </a:lstStyle>
          <a:p>
            <a:pPr defTabSz="308063"/>
            <a:r>
              <a:rPr lang="en-GB" sz="1335" b="1" dirty="0">
                <a:solidFill>
                  <a:srgbClr val="FF0000"/>
                </a:solidFill>
              </a:rPr>
              <a:t>1-3yrs</a:t>
            </a:r>
          </a:p>
        </p:txBody>
      </p:sp>
      <p:sp>
        <p:nvSpPr>
          <p:cNvPr id="5" name="Footer Placeholder 4">
            <a:extLst>
              <a:ext uri="{FF2B5EF4-FFF2-40B4-BE49-F238E27FC236}">
                <a16:creationId xmlns:a16="http://schemas.microsoft.com/office/drawing/2014/main" id="{C6CC3188-E1C2-991A-C170-473CBCD95F2E}"/>
              </a:ext>
            </a:extLst>
          </p:cNvPr>
          <p:cNvSpPr txBox="1">
            <a:spLocks/>
          </p:cNvSpPr>
          <p:nvPr/>
        </p:nvSpPr>
        <p:spPr>
          <a:xfrm>
            <a:off x="5052408" y="5774945"/>
            <a:ext cx="4091593" cy="273844"/>
          </a:xfrm>
        </p:spPr>
        <p:txBody>
          <a:bodyPr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r>
              <a:rPr lang="de-DE" sz="1350" dirty="0">
                <a:solidFill>
                  <a:srgbClr val="ED7D31"/>
                </a:solidFill>
                <a:latin typeface="Calibri" panose="020F0502020204030204"/>
              </a:rPr>
              <a:t>CSP West Midands RN </a:t>
            </a:r>
            <a:r>
              <a:rPr lang="en-GB" sz="1350" dirty="0">
                <a:solidFill>
                  <a:srgbClr val="000000"/>
                </a:solidFill>
                <a:latin typeface="Calibri" panose="020F0502020204030204"/>
                <a:ea typeface="Times New Roman" panose="02020603050405020304" pitchFamily="18" charset="0"/>
                <a:cs typeface="Calibri" panose="020F0502020204030204" pitchFamily="34" charset="0"/>
              </a:rPr>
              <a:t>Monday 8 July  @PhysioWillGreg</a:t>
            </a:r>
            <a:endParaRPr lang="en-GB" sz="1350" dirty="0">
              <a:solidFill>
                <a:prstClr val="black"/>
              </a:solidFill>
              <a:latin typeface="Calibri" panose="020F0502020204030204"/>
            </a:endParaRPr>
          </a:p>
        </p:txBody>
      </p:sp>
      <p:pic>
        <p:nvPicPr>
          <p:cNvPr id="6" name="Picture 5">
            <a:extLst>
              <a:ext uri="{FF2B5EF4-FFF2-40B4-BE49-F238E27FC236}">
                <a16:creationId xmlns:a16="http://schemas.microsoft.com/office/drawing/2014/main" id="{B09A6202-F36F-7BE1-C8F9-9DB70E956DFA}"/>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8149349" y="1895216"/>
            <a:ext cx="933453" cy="1386828"/>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E5F1AFFB-9B19-A73E-377E-F6A964FAB5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49349" y="3857001"/>
            <a:ext cx="965214" cy="808367"/>
          </a:xfrm>
          <a:prstGeom prst="rect">
            <a:avLst/>
          </a:prstGeom>
        </p:spPr>
      </p:pic>
    </p:spTree>
    <p:extLst>
      <p:ext uri="{BB962C8B-B14F-4D97-AF65-F5344CB8AC3E}">
        <p14:creationId xmlns:p14="http://schemas.microsoft.com/office/powerpoint/2010/main" val="3174861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nrrheum.2017.188-f3.jpg">
            <a:extLst>
              <a:ext uri="{FF2B5EF4-FFF2-40B4-BE49-F238E27FC236}">
                <a16:creationId xmlns:a16="http://schemas.microsoft.com/office/drawing/2014/main" id="{792DB4AA-7C1C-1939-7F28-1CD1C3EC625A}"/>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573851"/>
            <a:ext cx="8580665" cy="342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04787C7-1C7A-42AB-A362-09AAED9A6E1D}"/>
              </a:ext>
            </a:extLst>
          </p:cNvPr>
          <p:cNvSpPr>
            <a:spLocks noGrp="1"/>
          </p:cNvSpPr>
          <p:nvPr>
            <p:ph type="title" idx="4294967295"/>
          </p:nvPr>
        </p:nvSpPr>
        <p:spPr>
          <a:xfrm>
            <a:off x="0" y="971550"/>
            <a:ext cx="3240117" cy="857250"/>
          </a:xfrm>
          <a:prstGeom prst="rect">
            <a:avLst/>
          </a:prstGeom>
        </p:spPr>
        <p:txBody>
          <a:bodyPr/>
          <a:lstStyle/>
          <a:p>
            <a:pPr algn="l"/>
            <a:r>
              <a:rPr lang="en-AU" b="1" dirty="0">
                <a:solidFill>
                  <a:schemeClr val="accent5"/>
                </a:solidFill>
                <a:latin typeface="+mn-lt"/>
              </a:rPr>
              <a:t>Axial SpA - pathophysiology:  Enthesitis</a:t>
            </a:r>
          </a:p>
        </p:txBody>
      </p:sp>
      <p:pic>
        <p:nvPicPr>
          <p:cNvPr id="4" name="Content Placeholder 3">
            <a:extLst>
              <a:ext uri="{FF2B5EF4-FFF2-40B4-BE49-F238E27FC236}">
                <a16:creationId xmlns:a16="http://schemas.microsoft.com/office/drawing/2014/main" id="{1A6D488E-8DB7-4E4B-B1CA-73D6E7074735}"/>
              </a:ext>
            </a:extLst>
          </p:cNvPr>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rcRect/>
          <a:stretch/>
        </p:blipFill>
        <p:spPr>
          <a:xfrm>
            <a:off x="3240118" y="858997"/>
            <a:ext cx="5651897" cy="1687116"/>
          </a:xfrm>
          <a:prstGeom prst="rect">
            <a:avLst/>
          </a:prstGeom>
          <a:ln>
            <a:solidFill>
              <a:schemeClr val="tx1"/>
            </a:solidFill>
          </a:ln>
        </p:spPr>
      </p:pic>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CE1FB935-8C90-851E-FE6A-951FB73F88FC}"/>
                  </a:ext>
                </a:extLst>
              </p14:cNvPr>
              <p14:cNvContentPartPr/>
              <p14:nvPr/>
            </p14:nvContentPartPr>
            <p14:xfrm>
              <a:off x="5597126" y="1690540"/>
              <a:ext cx="270" cy="270"/>
            </p14:xfrm>
          </p:contentPart>
        </mc:Choice>
        <mc:Fallback>
          <p:pic>
            <p:nvPicPr>
              <p:cNvPr id="3" name="Ink 2">
                <a:extLst>
                  <a:ext uri="{FF2B5EF4-FFF2-40B4-BE49-F238E27FC236}">
                    <a16:creationId xmlns:a16="http://schemas.microsoft.com/office/drawing/2014/main" id="{CE1FB935-8C90-851E-FE6A-951FB73F88FC}"/>
                  </a:ext>
                </a:extLst>
              </p:cNvPr>
              <p:cNvPicPr/>
              <p:nvPr/>
            </p:nvPicPr>
            <p:blipFill>
              <a:blip r:embed="rId5"/>
              <a:stretch>
                <a:fillRect/>
              </a:stretch>
            </p:blipFill>
            <p:spPr>
              <a:xfrm>
                <a:off x="5593886" y="1687300"/>
                <a:ext cx="6750" cy="6750"/>
              </a:xfrm>
              <a:prstGeom prst="rect">
                <a:avLst/>
              </a:prstGeom>
            </p:spPr>
          </p:pic>
        </mc:Fallback>
      </mc:AlternateContent>
      <p:grpSp>
        <p:nvGrpSpPr>
          <p:cNvPr id="13" name="Group 12">
            <a:extLst>
              <a:ext uri="{FF2B5EF4-FFF2-40B4-BE49-F238E27FC236}">
                <a16:creationId xmlns:a16="http://schemas.microsoft.com/office/drawing/2014/main" id="{BD2864FF-1397-F950-06D1-560BE99F1EA6}"/>
              </a:ext>
            </a:extLst>
          </p:cNvPr>
          <p:cNvGrpSpPr/>
          <p:nvPr/>
        </p:nvGrpSpPr>
        <p:grpSpPr>
          <a:xfrm>
            <a:off x="5759126" y="1926250"/>
            <a:ext cx="29700" cy="81540"/>
            <a:chOff x="6154835" y="1425333"/>
            <a:chExt cx="39600" cy="108720"/>
          </a:xfrm>
        </p:grpSpPr>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4C86898A-C69E-4F74-99E9-4D2D61917970}"/>
                    </a:ext>
                  </a:extLst>
                </p14:cNvPr>
                <p14:cNvContentPartPr/>
                <p14:nvPr/>
              </p14:nvContentPartPr>
              <p14:xfrm>
                <a:off x="6194075" y="1425333"/>
                <a:ext cx="360" cy="360"/>
              </p14:xfrm>
            </p:contentPart>
          </mc:Choice>
          <mc:Fallback xmlns="">
            <p:pic>
              <p:nvPicPr>
                <p:cNvPr id="10" name="Ink 9">
                  <a:extLst>
                    <a:ext uri="{FF2B5EF4-FFF2-40B4-BE49-F238E27FC236}">
                      <a16:creationId xmlns:a16="http://schemas.microsoft.com/office/drawing/2014/main" id="{4C86898A-C69E-4F74-99E9-4D2D61917970}"/>
                    </a:ext>
                  </a:extLst>
                </p:cNvPr>
                <p:cNvPicPr/>
                <p:nvPr/>
              </p:nvPicPr>
              <p:blipFill>
                <a:blip r:embed="rId7"/>
                <a:stretch>
                  <a:fillRect/>
                </a:stretch>
              </p:blipFill>
              <p:spPr>
                <a:xfrm>
                  <a:off x="6185075" y="141633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309DA3D5-7D62-6551-1896-3226E5A72F9A}"/>
                    </a:ext>
                  </a:extLst>
                </p14:cNvPr>
                <p14:cNvContentPartPr/>
                <p14:nvPr/>
              </p14:nvContentPartPr>
              <p14:xfrm>
                <a:off x="6154835" y="1533693"/>
                <a:ext cx="360" cy="360"/>
              </p14:xfrm>
            </p:contentPart>
          </mc:Choice>
          <mc:Fallback xmlns="">
            <p:pic>
              <p:nvPicPr>
                <p:cNvPr id="12" name="Ink 11">
                  <a:extLst>
                    <a:ext uri="{FF2B5EF4-FFF2-40B4-BE49-F238E27FC236}">
                      <a16:creationId xmlns:a16="http://schemas.microsoft.com/office/drawing/2014/main" id="{309DA3D5-7D62-6551-1896-3226E5A72F9A}"/>
                    </a:ext>
                  </a:extLst>
                </p:cNvPr>
                <p:cNvPicPr/>
                <p:nvPr/>
              </p:nvPicPr>
              <p:blipFill>
                <a:blip r:embed="rId7"/>
                <a:stretch>
                  <a:fillRect/>
                </a:stretch>
              </p:blipFill>
              <p:spPr>
                <a:xfrm>
                  <a:off x="6145835" y="1524693"/>
                  <a:ext cx="18000" cy="18000"/>
                </a:xfrm>
                <a:prstGeom prst="rect">
                  <a:avLst/>
                </a:prstGeom>
              </p:spPr>
            </p:pic>
          </mc:Fallback>
        </mc:AlternateContent>
      </p:grpSp>
      <p:sp>
        <p:nvSpPr>
          <p:cNvPr id="11" name="Text Box 15">
            <a:extLst>
              <a:ext uri="{FF2B5EF4-FFF2-40B4-BE49-F238E27FC236}">
                <a16:creationId xmlns:a16="http://schemas.microsoft.com/office/drawing/2014/main" id="{95C9AC98-769D-99C7-16B9-6CC9C876CFFE}"/>
              </a:ext>
            </a:extLst>
          </p:cNvPr>
          <p:cNvSpPr txBox="1">
            <a:spLocks noChangeArrowheads="1"/>
          </p:cNvSpPr>
          <p:nvPr/>
        </p:nvSpPr>
        <p:spPr bwMode="auto">
          <a:xfrm>
            <a:off x="-232174" y="5799888"/>
            <a:ext cx="5829300"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342900" eaLnBrk="1" hangingPunct="1"/>
            <a:r>
              <a:rPr lang="en-US" altLang="en-US" sz="675" dirty="0">
                <a:solidFill>
                  <a:prstClr val="black"/>
                </a:solidFill>
                <a:latin typeface="Arial" panose="020B0604020202020204" pitchFamily="34" charset="0"/>
                <a:cs typeface="Arial" panose="020B0604020202020204" pitchFamily="34" charset="0"/>
              </a:rPr>
              <a:t>Images: </a:t>
            </a:r>
            <a:r>
              <a:rPr lang="en-US" altLang="en-US" sz="675" dirty="0" err="1">
                <a:solidFill>
                  <a:prstClr val="black"/>
                </a:solidFill>
                <a:latin typeface="Arial" panose="020B0604020202020204" pitchFamily="34" charset="0"/>
                <a:cs typeface="Arial" panose="020B0604020202020204" pitchFamily="34" charset="0"/>
              </a:rPr>
              <a:t>Schett</a:t>
            </a:r>
            <a:r>
              <a:rPr lang="en-US" altLang="en-US" sz="675" dirty="0">
                <a:solidFill>
                  <a:prstClr val="black"/>
                </a:solidFill>
                <a:latin typeface="Arial" panose="020B0604020202020204" pitchFamily="34" charset="0"/>
                <a:cs typeface="Arial" panose="020B0604020202020204" pitchFamily="34" charset="0"/>
              </a:rPr>
              <a:t>, G. </a:t>
            </a:r>
            <a:r>
              <a:rPr lang="en-US" altLang="en-US" sz="675" i="1" dirty="0">
                <a:solidFill>
                  <a:prstClr val="black"/>
                </a:solidFill>
                <a:latin typeface="Arial" panose="020B0604020202020204" pitchFamily="34" charset="0"/>
                <a:cs typeface="Arial" panose="020B0604020202020204" pitchFamily="34" charset="0"/>
              </a:rPr>
              <a:t>et al. </a:t>
            </a:r>
            <a:r>
              <a:rPr lang="en-GB" altLang="en-US" sz="675" dirty="0">
                <a:solidFill>
                  <a:prstClr val="black"/>
                </a:solidFill>
                <a:latin typeface="Arial" panose="020B0604020202020204" pitchFamily="34" charset="0"/>
                <a:cs typeface="Arial" panose="020B0604020202020204" pitchFamily="34" charset="0"/>
              </a:rPr>
              <a:t>(2017) </a:t>
            </a:r>
            <a:r>
              <a:rPr lang="en-US" altLang="en-US" sz="675" dirty="0">
                <a:solidFill>
                  <a:prstClr val="black"/>
                </a:solidFill>
                <a:latin typeface="Arial" panose="020B0604020202020204" pitchFamily="34" charset="0"/>
                <a:cs typeface="Arial" panose="020B0604020202020204" pitchFamily="34" charset="0"/>
              </a:rPr>
              <a:t>Enthesitis: from pathophysiology to treatment </a:t>
            </a:r>
            <a:r>
              <a:rPr lang="en-US" altLang="en-US" sz="675" i="1" dirty="0">
                <a:solidFill>
                  <a:prstClr val="black"/>
                </a:solidFill>
                <a:latin typeface="Arial" panose="020B0604020202020204" pitchFamily="34" charset="0"/>
                <a:cs typeface="Arial" panose="020B0604020202020204" pitchFamily="34" charset="0"/>
              </a:rPr>
              <a:t>Nat. Rev. </a:t>
            </a:r>
            <a:r>
              <a:rPr lang="en-US" altLang="en-US" sz="675" i="1" dirty="0" err="1">
                <a:solidFill>
                  <a:prstClr val="black"/>
                </a:solidFill>
                <a:latin typeface="Arial" panose="020B0604020202020204" pitchFamily="34" charset="0"/>
                <a:cs typeface="Arial" panose="020B0604020202020204" pitchFamily="34" charset="0"/>
              </a:rPr>
              <a:t>Rheumatol</a:t>
            </a:r>
            <a:r>
              <a:rPr lang="en-US" altLang="en-US" sz="675" i="1" dirty="0">
                <a:solidFill>
                  <a:prstClr val="black"/>
                </a:solidFill>
                <a:latin typeface="Arial" panose="020B0604020202020204" pitchFamily="34" charset="0"/>
                <a:cs typeface="Arial" panose="020B0604020202020204" pitchFamily="34" charset="0"/>
              </a:rPr>
              <a:t>.</a:t>
            </a:r>
            <a:r>
              <a:rPr lang="en-US" altLang="en-US" sz="675" dirty="0">
                <a:solidFill>
                  <a:prstClr val="black"/>
                </a:solidFill>
                <a:latin typeface="Arial" panose="020B0604020202020204" pitchFamily="34" charset="0"/>
                <a:cs typeface="Arial" panose="020B0604020202020204" pitchFamily="34" charset="0"/>
              </a:rPr>
              <a:t> doi:10.1038/nrrheum.2017.188</a:t>
            </a:r>
          </a:p>
        </p:txBody>
      </p:sp>
    </p:spTree>
    <p:extLst>
      <p:ext uri="{BB962C8B-B14F-4D97-AF65-F5344CB8AC3E}">
        <p14:creationId xmlns:p14="http://schemas.microsoft.com/office/powerpoint/2010/main" val="168399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467544" y="1916832"/>
            <a:ext cx="8424862" cy="479715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GB" sz="2000" dirty="0">
                <a:solidFill>
                  <a:srgbClr val="5D2884"/>
                </a:solidFill>
              </a:rPr>
              <a:t>Please put mics to mute</a:t>
            </a:r>
            <a:br>
              <a:rPr lang="en-GB" sz="2000" dirty="0">
                <a:solidFill>
                  <a:srgbClr val="5D2884"/>
                </a:solidFill>
              </a:rPr>
            </a:br>
            <a:endParaRPr lang="en-GB" sz="2000" dirty="0">
              <a:solidFill>
                <a:srgbClr val="5D2884"/>
              </a:solidFill>
            </a:endParaRPr>
          </a:p>
          <a:p>
            <a:pPr>
              <a:defRPr/>
            </a:pPr>
            <a:r>
              <a:rPr lang="en-GB" sz="2000" dirty="0">
                <a:solidFill>
                  <a:srgbClr val="5D2884"/>
                </a:solidFill>
              </a:rPr>
              <a:t>Presentations from this session are being recorded and will be shared afterwards via the email you used to register for this event as well as on the CSP West Midlands web page - </a:t>
            </a:r>
            <a:r>
              <a:rPr lang="en-GB" sz="2000" dirty="0">
                <a:solidFill>
                  <a:srgbClr val="5D2884"/>
                </a:solidFill>
                <a:hlinkClick r:id="rId2"/>
              </a:rPr>
              <a:t>www.csp.org.uk/networks/nations-regions/west-midlands</a:t>
            </a:r>
            <a:br>
              <a:rPr lang="en-GB" sz="2000" dirty="0">
                <a:solidFill>
                  <a:srgbClr val="5D2884"/>
                </a:solidFill>
              </a:rPr>
            </a:br>
            <a:r>
              <a:rPr lang="en-GB" sz="2000" dirty="0">
                <a:solidFill>
                  <a:srgbClr val="5D2884"/>
                </a:solidFill>
                <a:hlinkClick r:id="rId3"/>
              </a:rPr>
              <a:t>https://www.csp.org.uk/networks/associates-support-workers</a:t>
            </a:r>
            <a:r>
              <a:rPr lang="en-GB" sz="2000" dirty="0">
                <a:solidFill>
                  <a:srgbClr val="5D2884"/>
                </a:solidFill>
              </a:rPr>
              <a:t> </a:t>
            </a:r>
            <a:br>
              <a:rPr lang="en-GB" sz="2000" dirty="0">
                <a:solidFill>
                  <a:srgbClr val="5D2884"/>
                </a:solidFill>
              </a:rPr>
            </a:br>
            <a:endParaRPr lang="en-GB" sz="2000" dirty="0">
              <a:solidFill>
                <a:srgbClr val="5D2884"/>
              </a:solidFill>
            </a:endParaRPr>
          </a:p>
          <a:p>
            <a:pPr>
              <a:defRPr/>
            </a:pPr>
            <a:r>
              <a:rPr lang="en-GB" sz="2000" dirty="0">
                <a:solidFill>
                  <a:srgbClr val="5D2884"/>
                </a:solidFill>
              </a:rPr>
              <a:t>Please use the chat box to ask questions of the presenters, which we will then answer at the Q&amp;A session at the end. Please note that we will stop the recording once the Q&amp;A starts. </a:t>
            </a:r>
            <a:br>
              <a:rPr lang="en-GB" sz="2000" dirty="0">
                <a:solidFill>
                  <a:srgbClr val="5D2884"/>
                </a:solidFill>
              </a:rPr>
            </a:br>
            <a:endParaRPr lang="en-GB" sz="2000" dirty="0">
              <a:solidFill>
                <a:srgbClr val="5D2884"/>
              </a:solidFill>
            </a:endParaRPr>
          </a:p>
          <a:p>
            <a:pPr marL="0" indent="0">
              <a:buNone/>
              <a:defRPr/>
            </a:pPr>
            <a:br>
              <a:rPr lang="en-GB" sz="2000" dirty="0">
                <a:solidFill>
                  <a:srgbClr val="5D2884"/>
                </a:solidFill>
              </a:rPr>
            </a:br>
            <a:endParaRPr lang="en-GB" sz="2000" dirty="0">
              <a:solidFill>
                <a:srgbClr val="5D2884"/>
              </a:solidFill>
            </a:endParaRPr>
          </a:p>
          <a:p>
            <a:pPr marL="0" indent="0">
              <a:buNone/>
              <a:defRPr/>
            </a:pPr>
            <a:endParaRPr lang="en-GB" sz="1600" b="1" dirty="0">
              <a:solidFill>
                <a:srgbClr val="5D2884"/>
              </a:solidFill>
            </a:endParaRPr>
          </a:p>
        </p:txBody>
      </p:sp>
      <p:sp>
        <p:nvSpPr>
          <p:cNvPr id="2" name="TextBox 1"/>
          <p:cNvSpPr txBox="1"/>
          <p:nvPr/>
        </p:nvSpPr>
        <p:spPr>
          <a:xfrm>
            <a:off x="3491880" y="380217"/>
            <a:ext cx="3168352" cy="707886"/>
          </a:xfrm>
          <a:prstGeom prst="rect">
            <a:avLst/>
          </a:prstGeom>
          <a:noFill/>
        </p:spPr>
        <p:txBody>
          <a:bodyPr wrap="square" rtlCol="0">
            <a:spAutoFit/>
          </a:bodyPr>
          <a:lstStyle/>
          <a:p>
            <a:pPr algn="ctr"/>
            <a:r>
              <a:rPr lang="en-GB" sz="4000" b="1" dirty="0">
                <a:solidFill>
                  <a:srgbClr val="5D2884"/>
                </a:solidFill>
              </a:rPr>
              <a:t>Housekeeping</a:t>
            </a:r>
            <a:endParaRPr lang="en-GB" dirty="0"/>
          </a:p>
        </p:txBody>
      </p:sp>
    </p:spTree>
    <p:extLst>
      <p:ext uri="{BB962C8B-B14F-4D97-AF65-F5344CB8AC3E}">
        <p14:creationId xmlns:p14="http://schemas.microsoft.com/office/powerpoint/2010/main" val="541453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9C4C86C-2FB1-B2AC-0F78-6286184BB763}"/>
              </a:ext>
            </a:extLst>
          </p:cNvPr>
          <p:cNvSpPr>
            <a:spLocks noGrp="1"/>
          </p:cNvSpPr>
          <p:nvPr>
            <p:ph type="body" sz="quarter" idx="10"/>
          </p:nvPr>
        </p:nvSpPr>
        <p:spPr/>
        <p:txBody>
          <a:bodyPr/>
          <a:lstStyle/>
          <a:p>
            <a:r>
              <a:rPr lang="de-DE" dirty="0"/>
              <a:t>DELAY TO DIAGNOSIS</a:t>
            </a:r>
          </a:p>
        </p:txBody>
      </p:sp>
    </p:spTree>
    <p:extLst>
      <p:ext uri="{BB962C8B-B14F-4D97-AF65-F5344CB8AC3E}">
        <p14:creationId xmlns:p14="http://schemas.microsoft.com/office/powerpoint/2010/main" val="1199185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3B77D5B-5D94-45B0-8696-DB237725058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857251"/>
            <a:ext cx="9144000" cy="4545806"/>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a:extLst>
              <a:ext uri="{FF2B5EF4-FFF2-40B4-BE49-F238E27FC236}">
                <a16:creationId xmlns:a16="http://schemas.microsoft.com/office/drawing/2014/main" id="{14B0FB3B-58A1-4983-95BA-A0E243E3B7A1}"/>
              </a:ext>
            </a:extLst>
          </p:cNvPr>
          <p:cNvPicPr>
            <a:picLocks noGrp="1" noChangeAspect="1"/>
          </p:cNvPicPr>
          <p:nvPr>
            <p:ph type="media" sz="quarter" idx="10"/>
          </p:nvPr>
        </p:nvPicPr>
        <p:blipFill>
          <a:blip r:embed="rId3">
            <a:extLst>
              <a:ext uri="{28A0092B-C50C-407E-A947-70E740481C1C}">
                <a14:useLocalDpi xmlns:a14="http://schemas.microsoft.com/office/drawing/2010/main"/>
              </a:ext>
            </a:extLst>
          </a:blip>
          <a:stretch>
            <a:fillRect/>
          </a:stretch>
        </p:blipFill>
        <p:spPr>
          <a:xfrm>
            <a:off x="1" y="4436269"/>
            <a:ext cx="4871924" cy="1564481"/>
          </a:xfrm>
        </p:spPr>
      </p:pic>
      <p:sp>
        <p:nvSpPr>
          <p:cNvPr id="3" name="TextBox 2">
            <a:extLst>
              <a:ext uri="{FF2B5EF4-FFF2-40B4-BE49-F238E27FC236}">
                <a16:creationId xmlns:a16="http://schemas.microsoft.com/office/drawing/2014/main" id="{38E95D55-0AC6-F87F-C713-D54CDECF652C}"/>
              </a:ext>
            </a:extLst>
          </p:cNvPr>
          <p:cNvSpPr txBox="1"/>
          <p:nvPr/>
        </p:nvSpPr>
        <p:spPr>
          <a:xfrm>
            <a:off x="4903237" y="5078655"/>
            <a:ext cx="4570214" cy="646331"/>
          </a:xfrm>
          <a:prstGeom prst="rect">
            <a:avLst/>
          </a:prstGeom>
          <a:noFill/>
        </p:spPr>
        <p:txBody>
          <a:bodyPr wrap="square">
            <a:spAutoFit/>
          </a:bodyPr>
          <a:lstStyle/>
          <a:p>
            <a:pPr defTabSz="342900"/>
            <a:r>
              <a:rPr lang="en-GB" sz="1200" dirty="0">
                <a:solidFill>
                  <a:prstClr val="black"/>
                </a:solidFill>
                <a:latin typeface="Calibri" panose="020F0502020204030204"/>
              </a:rPr>
              <a:t>Barnett, Gaffney &amp; Sengupta 2023 Diagnostic delay in axial spondylarthritis: A lost battle? Best Practice &amp; Research Clinical Rheumatology37(3) https://doi.org/10.1016/j.berh.2023.101870</a:t>
            </a:r>
          </a:p>
        </p:txBody>
      </p:sp>
      <p:sp>
        <p:nvSpPr>
          <p:cNvPr id="2" name="Footer Placeholder 4">
            <a:extLst>
              <a:ext uri="{FF2B5EF4-FFF2-40B4-BE49-F238E27FC236}">
                <a16:creationId xmlns:a16="http://schemas.microsoft.com/office/drawing/2014/main" id="{B31CABEF-4CC8-541B-3743-1C654DE3760A}"/>
              </a:ext>
            </a:extLst>
          </p:cNvPr>
          <p:cNvSpPr txBox="1">
            <a:spLocks/>
          </p:cNvSpPr>
          <p:nvPr/>
        </p:nvSpPr>
        <p:spPr>
          <a:xfrm>
            <a:off x="5052408" y="5705645"/>
            <a:ext cx="4091593" cy="273844"/>
          </a:xfrm>
        </p:spPr>
        <p:txBody>
          <a:bodyPr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r>
              <a:rPr lang="de-DE" sz="1350" dirty="0">
                <a:solidFill>
                  <a:srgbClr val="ED7D31"/>
                </a:solidFill>
                <a:latin typeface="Calibri" panose="020F0502020204030204"/>
              </a:rPr>
              <a:t>CSP West Midands RN </a:t>
            </a:r>
            <a:r>
              <a:rPr lang="en-GB" sz="1350" dirty="0">
                <a:solidFill>
                  <a:srgbClr val="000000"/>
                </a:solidFill>
                <a:latin typeface="Calibri" panose="020F0502020204030204"/>
                <a:ea typeface="Times New Roman" panose="02020603050405020304" pitchFamily="18" charset="0"/>
                <a:cs typeface="Calibri" panose="020F0502020204030204" pitchFamily="34" charset="0"/>
              </a:rPr>
              <a:t>Monday 8 July  @PhysioWillGreg</a:t>
            </a:r>
            <a:endParaRPr lang="en-GB" sz="1350" dirty="0">
              <a:solidFill>
                <a:prstClr val="black"/>
              </a:solidFill>
              <a:latin typeface="Calibri" panose="020F0502020204030204"/>
            </a:endParaRPr>
          </a:p>
        </p:txBody>
      </p:sp>
    </p:spTree>
    <p:extLst>
      <p:ext uri="{BB962C8B-B14F-4D97-AF65-F5344CB8AC3E}">
        <p14:creationId xmlns:p14="http://schemas.microsoft.com/office/powerpoint/2010/main" val="854858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2FBC44B3-BDED-4125-E9EE-626E79A830A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523" y="1019511"/>
            <a:ext cx="8586954" cy="2664296"/>
          </a:xfrm>
          <a:prstGeom prst="rect">
            <a:avLst/>
          </a:prstGeom>
        </p:spPr>
      </p:pic>
      <p:pic>
        <p:nvPicPr>
          <p:cNvPr id="9" name="Picture 8" descr="A close-up of a white background&#10;&#10;Description automatically generated">
            <a:extLst>
              <a:ext uri="{FF2B5EF4-FFF2-40B4-BE49-F238E27FC236}">
                <a16:creationId xmlns:a16="http://schemas.microsoft.com/office/drawing/2014/main" id="{6A5D4A74-006B-C6FA-DCB8-1E2A85B8D0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8523" y="3765912"/>
            <a:ext cx="8586954" cy="2149114"/>
          </a:xfrm>
          <a:prstGeom prst="rect">
            <a:avLst/>
          </a:prstGeom>
          <a:ln w="12700">
            <a:solidFill>
              <a:schemeClr val="tx1"/>
            </a:solidFill>
          </a:ln>
        </p:spPr>
      </p:pic>
      <p:sp>
        <p:nvSpPr>
          <p:cNvPr id="11" name="TextBox 10">
            <a:extLst>
              <a:ext uri="{FF2B5EF4-FFF2-40B4-BE49-F238E27FC236}">
                <a16:creationId xmlns:a16="http://schemas.microsoft.com/office/drawing/2014/main" id="{6743BD77-0964-95C1-5392-EB9FE5D9977D}"/>
              </a:ext>
            </a:extLst>
          </p:cNvPr>
          <p:cNvSpPr txBox="1"/>
          <p:nvPr/>
        </p:nvSpPr>
        <p:spPr>
          <a:xfrm>
            <a:off x="2751364" y="5638026"/>
            <a:ext cx="3322865" cy="300082"/>
          </a:xfrm>
          <a:prstGeom prst="rect">
            <a:avLst/>
          </a:prstGeom>
          <a:noFill/>
        </p:spPr>
        <p:txBody>
          <a:bodyPr wrap="square">
            <a:spAutoFit/>
          </a:bodyPr>
          <a:lstStyle/>
          <a:p>
            <a:pPr defTabSz="342900"/>
            <a:r>
              <a:rPr lang="en-GB" sz="1350" b="1" dirty="0">
                <a:solidFill>
                  <a:srgbClr val="FF0000"/>
                </a:solidFill>
                <a:latin typeface="Calibri" panose="020F0502020204030204"/>
              </a:rPr>
              <a:t>https://asif.info/delay-to-diagnosis-report/</a:t>
            </a:r>
          </a:p>
        </p:txBody>
      </p:sp>
    </p:spTree>
    <p:extLst>
      <p:ext uri="{BB962C8B-B14F-4D97-AF65-F5344CB8AC3E}">
        <p14:creationId xmlns:p14="http://schemas.microsoft.com/office/powerpoint/2010/main" val="4257309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E60B20-BD57-43F5-9093-919B7799320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3669" y="1157875"/>
            <a:ext cx="8600800" cy="4323353"/>
          </a:xfrm>
          <a:prstGeom prst="rect">
            <a:avLst/>
          </a:prstGeom>
        </p:spPr>
      </p:pic>
      <p:pic>
        <p:nvPicPr>
          <p:cNvPr id="5" name="Content Placeholder 4" descr="Text&#10;&#10;Description automatically generated">
            <a:extLst>
              <a:ext uri="{FF2B5EF4-FFF2-40B4-BE49-F238E27FC236}">
                <a16:creationId xmlns:a16="http://schemas.microsoft.com/office/drawing/2014/main" id="{3535BBF1-A477-4657-A1BE-02F8F272A2F7}"/>
              </a:ext>
            </a:extLst>
          </p:cNvPr>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rcRect/>
          <a:stretch/>
        </p:blipFill>
        <p:spPr>
          <a:xfrm>
            <a:off x="4429981" y="1005540"/>
            <a:ext cx="4538156" cy="1655458"/>
          </a:xfrm>
          <a:solidFill>
            <a:schemeClr val="accent2"/>
          </a:solidFill>
          <a:ln w="38100">
            <a:solidFill>
              <a:schemeClr val="accent1"/>
            </a:solidFill>
          </a:ln>
        </p:spPr>
      </p:pic>
      <p:pic>
        <p:nvPicPr>
          <p:cNvPr id="4" name="Picture 3">
            <a:extLst>
              <a:ext uri="{FF2B5EF4-FFF2-40B4-BE49-F238E27FC236}">
                <a16:creationId xmlns:a16="http://schemas.microsoft.com/office/drawing/2014/main" id="{D3390337-64C9-47E4-9CB7-D37527B763F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467790"/>
            <a:ext cx="9144000" cy="531287"/>
          </a:xfrm>
          <a:prstGeom prst="rect">
            <a:avLst/>
          </a:prstGeom>
          <a:ln w="57150">
            <a:solidFill>
              <a:schemeClr val="bg1"/>
            </a:solidFill>
          </a:ln>
        </p:spPr>
      </p:pic>
      <p:pic>
        <p:nvPicPr>
          <p:cNvPr id="2" name="Content Placeholder 4" descr="Text&#10;&#10;Description automatically generated">
            <a:extLst>
              <a:ext uri="{FF2B5EF4-FFF2-40B4-BE49-F238E27FC236}">
                <a16:creationId xmlns:a16="http://schemas.microsoft.com/office/drawing/2014/main" id="{58BF54BF-64FB-6FF5-05FB-654275388A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0" y="1047580"/>
            <a:ext cx="4422912" cy="1613418"/>
          </a:xfrm>
          <a:prstGeom prst="rect">
            <a:avLst/>
          </a:prstGeom>
          <a:solidFill>
            <a:schemeClr val="accent2"/>
          </a:solidFill>
          <a:ln w="38100">
            <a:solidFill>
              <a:schemeClr val="accent1"/>
            </a:solidFill>
          </a:ln>
        </p:spPr>
      </p:pic>
    </p:spTree>
    <p:extLst>
      <p:ext uri="{BB962C8B-B14F-4D97-AF65-F5344CB8AC3E}">
        <p14:creationId xmlns:p14="http://schemas.microsoft.com/office/powerpoint/2010/main" val="813700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385579-6464-498B-A3BB-1DD32CEEB02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57" y="857250"/>
            <a:ext cx="9127243" cy="5143500"/>
          </a:xfrm>
          <a:prstGeom prst="rect">
            <a:avLst/>
          </a:prstGeom>
        </p:spPr>
      </p:pic>
      <p:pic>
        <p:nvPicPr>
          <p:cNvPr id="2" name="Content Placeholder 4" descr="Text&#10;&#10;Description automatically generated">
            <a:extLst>
              <a:ext uri="{FF2B5EF4-FFF2-40B4-BE49-F238E27FC236}">
                <a16:creationId xmlns:a16="http://schemas.microsoft.com/office/drawing/2014/main" id="{13821A47-F062-AF13-5BC7-EE15731CAA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22394" y="5186103"/>
            <a:ext cx="1804850" cy="658385"/>
          </a:xfrm>
          <a:prstGeom prst="rect">
            <a:avLst/>
          </a:prstGeom>
          <a:solidFill>
            <a:schemeClr val="accent2"/>
          </a:solidFill>
          <a:ln w="38100">
            <a:solidFill>
              <a:schemeClr val="accent1"/>
            </a:solidFill>
          </a:ln>
        </p:spPr>
      </p:pic>
    </p:spTree>
    <p:extLst>
      <p:ext uri="{BB962C8B-B14F-4D97-AF65-F5344CB8AC3E}">
        <p14:creationId xmlns:p14="http://schemas.microsoft.com/office/powerpoint/2010/main" val="3440979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385579-6464-498B-A3BB-1DD32CEEB02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57" y="857250"/>
            <a:ext cx="9127243" cy="5143500"/>
          </a:xfrm>
          <a:prstGeom prst="rect">
            <a:avLst/>
          </a:prstGeom>
        </p:spPr>
      </p:pic>
      <p:pic>
        <p:nvPicPr>
          <p:cNvPr id="2" name="Content Placeholder 4" descr="Text&#10;&#10;Description automatically generated">
            <a:extLst>
              <a:ext uri="{FF2B5EF4-FFF2-40B4-BE49-F238E27FC236}">
                <a16:creationId xmlns:a16="http://schemas.microsoft.com/office/drawing/2014/main" id="{13821A47-F062-AF13-5BC7-EE15731CAA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22394" y="5186103"/>
            <a:ext cx="1804850" cy="658385"/>
          </a:xfrm>
          <a:prstGeom prst="rect">
            <a:avLst/>
          </a:prstGeom>
          <a:solidFill>
            <a:schemeClr val="accent2"/>
          </a:solidFill>
          <a:ln w="38100">
            <a:solidFill>
              <a:schemeClr val="accent1"/>
            </a:solidFill>
          </a:ln>
        </p:spPr>
      </p:pic>
      <p:sp>
        <p:nvSpPr>
          <p:cNvPr id="3" name="TextBox 2">
            <a:extLst>
              <a:ext uri="{FF2B5EF4-FFF2-40B4-BE49-F238E27FC236}">
                <a16:creationId xmlns:a16="http://schemas.microsoft.com/office/drawing/2014/main" id="{74367EB8-8A81-7B32-4B7F-C1210AC30A92}"/>
              </a:ext>
            </a:extLst>
          </p:cNvPr>
          <p:cNvSpPr txBox="1"/>
          <p:nvPr/>
        </p:nvSpPr>
        <p:spPr>
          <a:xfrm>
            <a:off x="3110593" y="1013513"/>
            <a:ext cx="4524689" cy="1962076"/>
          </a:xfrm>
          <a:prstGeom prst="rect">
            <a:avLst/>
          </a:prstGeom>
          <a:noFill/>
        </p:spPr>
        <p:txBody>
          <a:bodyPr wrap="square" rtlCol="0">
            <a:spAutoFit/>
          </a:bodyPr>
          <a:lstStyle/>
          <a:p>
            <a:pPr defTabSz="342900"/>
            <a:r>
              <a:rPr lang="en-GB" sz="4050" dirty="0">
                <a:solidFill>
                  <a:prstClr val="black"/>
                </a:solidFill>
                <a:latin typeface="Calibri" panose="020F0502020204030204"/>
              </a:rPr>
              <a:t>62 out of 102 saw a physiotherapist pre-diagnosis </a:t>
            </a:r>
            <a:r>
              <a:rPr lang="en-GB" sz="3600" dirty="0">
                <a:solidFill>
                  <a:prstClr val="black"/>
                </a:solidFill>
                <a:latin typeface="Calibri" panose="020F0502020204030204"/>
              </a:rPr>
              <a:t>(61%)</a:t>
            </a:r>
            <a:endParaRPr lang="en-GB" sz="4050" dirty="0">
              <a:solidFill>
                <a:prstClr val="black"/>
              </a:solidFill>
              <a:latin typeface="Calibri" panose="020F0502020204030204"/>
            </a:endParaRPr>
          </a:p>
        </p:txBody>
      </p:sp>
    </p:spTree>
    <p:extLst>
      <p:ext uri="{BB962C8B-B14F-4D97-AF65-F5344CB8AC3E}">
        <p14:creationId xmlns:p14="http://schemas.microsoft.com/office/powerpoint/2010/main" val="2358533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928C439-8ADD-46C4-8957-7966036D7D13}"/>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4291360" y="1015008"/>
            <a:ext cx="4595465" cy="25734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SS launches Gold Standard Time to Diagnosis for Axial SpA">
            <a:extLst>
              <a:ext uri="{FF2B5EF4-FFF2-40B4-BE49-F238E27FC236}">
                <a16:creationId xmlns:a16="http://schemas.microsoft.com/office/drawing/2014/main" id="{6DE52041-5AC3-48D6-AA41-5BB95A320D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7176" y="1015008"/>
            <a:ext cx="3718322" cy="48484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erson with her hands on her back&#10;&#10;Description automatically generated">
            <a:extLst>
              <a:ext uri="{FF2B5EF4-FFF2-40B4-BE49-F238E27FC236}">
                <a16:creationId xmlns:a16="http://schemas.microsoft.com/office/drawing/2014/main" id="{B7FDC748-35AC-65E6-DA20-96CDC898A5F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25603" y="3777422"/>
            <a:ext cx="3718322" cy="2086082"/>
          </a:xfrm>
          <a:prstGeom prst="rect">
            <a:avLst/>
          </a:prstGeom>
        </p:spPr>
      </p:pic>
    </p:spTree>
    <p:extLst>
      <p:ext uri="{BB962C8B-B14F-4D97-AF65-F5344CB8AC3E}">
        <p14:creationId xmlns:p14="http://schemas.microsoft.com/office/powerpoint/2010/main" val="3046522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089C0249-4B96-2841-9B47-610B1C696D7A}"/>
              </a:ext>
            </a:extLst>
          </p:cNvPr>
          <p:cNvSpPr>
            <a:spLocks noGrp="1"/>
          </p:cNvSpPr>
          <p:nvPr>
            <p:ph type="media" sz="quarter" idx="10"/>
          </p:nvPr>
        </p:nvSpPr>
        <p:spPr/>
        <p:txBody>
          <a:bodyPr/>
          <a:lstStyle/>
          <a:p>
            <a:endParaRPr lang="en-GB"/>
          </a:p>
        </p:txBody>
      </p:sp>
    </p:spTree>
    <p:extLst>
      <p:ext uri="{BB962C8B-B14F-4D97-AF65-F5344CB8AC3E}">
        <p14:creationId xmlns:p14="http://schemas.microsoft.com/office/powerpoint/2010/main" val="2419345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0741AA9-A282-B8B5-46E3-F2AC4A95ACFD}"/>
              </a:ext>
            </a:extLst>
          </p:cNvPr>
          <p:cNvSpPr>
            <a:spLocks noGrp="1"/>
          </p:cNvSpPr>
          <p:nvPr>
            <p:ph type="dt" sz="half" idx="10"/>
          </p:nvPr>
        </p:nvSpPr>
        <p:spPr/>
        <p:txBody>
          <a:bodyPr/>
          <a:lstStyle/>
          <a:p>
            <a:pPr defTabSz="342900"/>
            <a:endParaRPr lang="en-GB" sz="1350" dirty="0">
              <a:solidFill>
                <a:srgbClr val="E7E6E6"/>
              </a:solidFill>
              <a:latin typeface="Calibri" panose="020F0502020204030204"/>
            </a:endParaRPr>
          </a:p>
        </p:txBody>
      </p:sp>
      <p:sp>
        <p:nvSpPr>
          <p:cNvPr id="4" name="Footer Placeholder 3">
            <a:extLst>
              <a:ext uri="{FF2B5EF4-FFF2-40B4-BE49-F238E27FC236}">
                <a16:creationId xmlns:a16="http://schemas.microsoft.com/office/drawing/2014/main" id="{E8F9EE78-BE90-9A94-F37A-3B3465F80195}"/>
              </a:ext>
            </a:extLst>
          </p:cNvPr>
          <p:cNvSpPr>
            <a:spLocks noGrp="1"/>
          </p:cNvSpPr>
          <p:nvPr>
            <p:ph type="ftr" sz="quarter" idx="11"/>
          </p:nvPr>
        </p:nvSpPr>
        <p:spPr/>
        <p:txBody>
          <a:bodyPr/>
          <a:lstStyle/>
          <a:p>
            <a:pPr defTabSz="342900"/>
            <a:endParaRPr lang="en-GB" sz="1350" dirty="0">
              <a:solidFill>
                <a:prstClr val="black"/>
              </a:solidFill>
              <a:latin typeface="Calibri" panose="020F0502020204030204"/>
            </a:endParaRPr>
          </a:p>
        </p:txBody>
      </p:sp>
      <p:sp>
        <p:nvSpPr>
          <p:cNvPr id="5" name="Slide Number Placeholder 4">
            <a:extLst>
              <a:ext uri="{FF2B5EF4-FFF2-40B4-BE49-F238E27FC236}">
                <a16:creationId xmlns:a16="http://schemas.microsoft.com/office/drawing/2014/main" id="{0F294715-F786-FA2B-498D-44BCFCA38377}"/>
              </a:ext>
            </a:extLst>
          </p:cNvPr>
          <p:cNvSpPr>
            <a:spLocks noGrp="1"/>
          </p:cNvSpPr>
          <p:nvPr>
            <p:ph type="sldNum" sz="quarter" idx="12"/>
          </p:nvPr>
        </p:nvSpPr>
        <p:spPr/>
        <p:txBody>
          <a:bodyPr/>
          <a:lstStyle/>
          <a:p>
            <a:pPr defTabSz="342900"/>
            <a:fld id="{08AB70BE-1769-45B8-85A6-0C837432C7E6}" type="slidenum">
              <a:rPr lang="en-GB" sz="1350">
                <a:solidFill>
                  <a:srgbClr val="E7E6E6"/>
                </a:solidFill>
                <a:latin typeface="Calibri" panose="020F0502020204030204"/>
              </a:rPr>
              <a:pPr defTabSz="342900"/>
              <a:t>28</a:t>
            </a:fld>
            <a:endParaRPr lang="en-GB" sz="1350" dirty="0">
              <a:solidFill>
                <a:srgbClr val="E7E6E6"/>
              </a:solidFill>
              <a:latin typeface="Calibri" panose="020F0502020204030204"/>
            </a:endParaRPr>
          </a:p>
        </p:txBody>
      </p:sp>
      <p:pic>
        <p:nvPicPr>
          <p:cNvPr id="7" name="Picture 6">
            <a:extLst>
              <a:ext uri="{FF2B5EF4-FFF2-40B4-BE49-F238E27FC236}">
                <a16:creationId xmlns:a16="http://schemas.microsoft.com/office/drawing/2014/main" id="{925D2A8D-6E18-8456-925D-0BB0BC5128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57251"/>
            <a:ext cx="9144000" cy="5154428"/>
          </a:xfrm>
          <a:prstGeom prst="rect">
            <a:avLst/>
          </a:prstGeom>
        </p:spPr>
      </p:pic>
      <p:pic>
        <p:nvPicPr>
          <p:cNvPr id="2" name="Picture 1">
            <a:extLst>
              <a:ext uri="{FF2B5EF4-FFF2-40B4-BE49-F238E27FC236}">
                <a16:creationId xmlns:a16="http://schemas.microsoft.com/office/drawing/2014/main" id="{C2FDAF60-BB21-9CFC-FD46-9C89DD0B2EA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010" y="857250"/>
            <a:ext cx="934150" cy="664369"/>
          </a:xfrm>
          <a:prstGeom prst="rect">
            <a:avLst/>
          </a:prstGeom>
        </p:spPr>
      </p:pic>
    </p:spTree>
    <p:extLst>
      <p:ext uri="{BB962C8B-B14F-4D97-AF65-F5344CB8AC3E}">
        <p14:creationId xmlns:p14="http://schemas.microsoft.com/office/powerpoint/2010/main" val="286924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0741AA9-A282-B8B5-46E3-F2AC4A95ACFD}"/>
              </a:ext>
            </a:extLst>
          </p:cNvPr>
          <p:cNvSpPr>
            <a:spLocks noGrp="1"/>
          </p:cNvSpPr>
          <p:nvPr>
            <p:ph type="dt" sz="half" idx="10"/>
          </p:nvPr>
        </p:nvSpPr>
        <p:spPr/>
        <p:txBody>
          <a:bodyPr/>
          <a:lstStyle/>
          <a:p>
            <a:pPr defTabSz="342900"/>
            <a:r>
              <a:rPr lang="en-GB" sz="1350">
                <a:solidFill>
                  <a:srgbClr val="E7E6E6"/>
                </a:solidFill>
                <a:latin typeface="Calibri" panose="020F0502020204030204"/>
              </a:rPr>
              <a:t>2/8/20XX</a:t>
            </a:r>
          </a:p>
        </p:txBody>
      </p:sp>
      <p:sp>
        <p:nvSpPr>
          <p:cNvPr id="4" name="Footer Placeholder 3">
            <a:extLst>
              <a:ext uri="{FF2B5EF4-FFF2-40B4-BE49-F238E27FC236}">
                <a16:creationId xmlns:a16="http://schemas.microsoft.com/office/drawing/2014/main" id="{E8F9EE78-BE90-9A94-F37A-3B3465F80195}"/>
              </a:ext>
            </a:extLst>
          </p:cNvPr>
          <p:cNvSpPr>
            <a:spLocks noGrp="1"/>
          </p:cNvSpPr>
          <p:nvPr>
            <p:ph type="ftr" sz="quarter" idx="11"/>
          </p:nvPr>
        </p:nvSpPr>
        <p:spPr/>
        <p:txBody>
          <a:bodyPr/>
          <a:lstStyle/>
          <a:p>
            <a:pPr defTabSz="342900"/>
            <a:r>
              <a:rPr lang="en-GB" sz="1350">
                <a:solidFill>
                  <a:prstClr val="black"/>
                </a:solidFill>
                <a:latin typeface="Calibri" panose="020F0502020204030204"/>
              </a:rPr>
              <a:t>Sample Footer Text</a:t>
            </a:r>
          </a:p>
        </p:txBody>
      </p:sp>
      <p:sp>
        <p:nvSpPr>
          <p:cNvPr id="5" name="Slide Number Placeholder 4">
            <a:extLst>
              <a:ext uri="{FF2B5EF4-FFF2-40B4-BE49-F238E27FC236}">
                <a16:creationId xmlns:a16="http://schemas.microsoft.com/office/drawing/2014/main" id="{0F294715-F786-FA2B-498D-44BCFCA38377}"/>
              </a:ext>
            </a:extLst>
          </p:cNvPr>
          <p:cNvSpPr>
            <a:spLocks noGrp="1"/>
          </p:cNvSpPr>
          <p:nvPr>
            <p:ph type="sldNum" sz="quarter" idx="12"/>
          </p:nvPr>
        </p:nvSpPr>
        <p:spPr/>
        <p:txBody>
          <a:bodyPr/>
          <a:lstStyle/>
          <a:p>
            <a:pPr defTabSz="342900"/>
            <a:fld id="{08AB70BE-1769-45B8-85A6-0C837432C7E6}" type="slidenum">
              <a:rPr lang="en-GB" sz="1350">
                <a:solidFill>
                  <a:srgbClr val="E7E6E6"/>
                </a:solidFill>
                <a:latin typeface="Calibri" panose="020F0502020204030204"/>
              </a:rPr>
              <a:pPr defTabSz="342900"/>
              <a:t>29</a:t>
            </a:fld>
            <a:endParaRPr lang="en-GB" sz="1350" dirty="0">
              <a:solidFill>
                <a:srgbClr val="E7E6E6"/>
              </a:solidFill>
              <a:latin typeface="Calibri" panose="020F0502020204030204"/>
            </a:endParaRPr>
          </a:p>
        </p:txBody>
      </p:sp>
      <p:pic>
        <p:nvPicPr>
          <p:cNvPr id="6" name="Picture 5">
            <a:extLst>
              <a:ext uri="{FF2B5EF4-FFF2-40B4-BE49-F238E27FC236}">
                <a16:creationId xmlns:a16="http://schemas.microsoft.com/office/drawing/2014/main" id="{043C987D-95B3-65BF-A320-1E33572145B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5725" y="857250"/>
            <a:ext cx="9017001" cy="5143501"/>
          </a:xfrm>
          <a:prstGeom prst="rect">
            <a:avLst/>
          </a:prstGeom>
        </p:spPr>
      </p:pic>
    </p:spTree>
    <p:extLst>
      <p:ext uri="{BB962C8B-B14F-4D97-AF65-F5344CB8AC3E}">
        <p14:creationId xmlns:p14="http://schemas.microsoft.com/office/powerpoint/2010/main" val="3492442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062" y="1279393"/>
            <a:ext cx="4720010" cy="1388048"/>
          </a:xfrm>
          <a:prstGeom prst="rect">
            <a:avLst/>
          </a:prstGeom>
        </p:spPr>
        <p:txBody>
          <a:bodyPr vert="horz" lIns="91440" tIns="45720" rIns="91440" bIns="45720" rtlCol="0">
            <a:normAutofit/>
          </a:bodyPr>
          <a:lstStyle/>
          <a:p>
            <a:pPr>
              <a:spcBef>
                <a:spcPct val="20000"/>
              </a:spcBef>
            </a:pPr>
            <a:r>
              <a:rPr lang="en-US" sz="4200" b="1" kern="1200" spc="-150" dirty="0">
                <a:solidFill>
                  <a:srgbClr val="4E5590"/>
                </a:solidFill>
                <a:latin typeface="+mj-lt"/>
                <a:ea typeface="+mn-ea"/>
                <a:cs typeface="Arial Bold"/>
              </a:rPr>
              <a:t>Agenda</a:t>
            </a:r>
          </a:p>
        </p:txBody>
      </p:sp>
      <p:sp>
        <p:nvSpPr>
          <p:cNvPr id="11" name="Text Placeholder 1"/>
          <p:cNvSpPr txBox="1">
            <a:spLocks/>
          </p:cNvSpPr>
          <p:nvPr/>
        </p:nvSpPr>
        <p:spPr>
          <a:xfrm>
            <a:off x="500063" y="2643188"/>
            <a:ext cx="5008041" cy="3571875"/>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defRPr/>
            </a:pPr>
            <a:r>
              <a:rPr lang="en-US" sz="1600" b="1" dirty="0">
                <a:effectLst/>
                <a:latin typeface="+mj-lt"/>
              </a:rPr>
              <a:t>7:05pm </a:t>
            </a:r>
            <a:r>
              <a:rPr lang="en-GB" sz="1600" b="1" dirty="0">
                <a:effectLst/>
                <a:latin typeface="+mj-lt"/>
              </a:rPr>
              <a:t>“What is Axial </a:t>
            </a:r>
            <a:r>
              <a:rPr lang="en-GB" sz="1600" b="1" dirty="0" err="1">
                <a:effectLst/>
                <a:latin typeface="+mj-lt"/>
              </a:rPr>
              <a:t>SpA</a:t>
            </a:r>
            <a:r>
              <a:rPr lang="en-GB" sz="1600" b="1" dirty="0">
                <a:effectLst/>
                <a:latin typeface="+mj-lt"/>
              </a:rPr>
              <a:t>?” – Karen Morley-Williams</a:t>
            </a:r>
          </a:p>
          <a:p>
            <a:pPr>
              <a:lnSpc>
                <a:spcPct val="90000"/>
              </a:lnSpc>
              <a:defRPr/>
            </a:pPr>
            <a:endParaRPr lang="en-GB" sz="1600" b="1" dirty="0">
              <a:effectLst/>
              <a:latin typeface="+mj-lt"/>
            </a:endParaRPr>
          </a:p>
          <a:p>
            <a:pPr>
              <a:lnSpc>
                <a:spcPct val="90000"/>
              </a:lnSpc>
              <a:defRPr/>
            </a:pPr>
            <a:r>
              <a:rPr lang="en-GB" sz="1600" b="1" dirty="0">
                <a:effectLst/>
                <a:latin typeface="+mj-lt"/>
              </a:rPr>
              <a:t>7:10 “NASS: Achieving the gold standard to reduce diagnostic delay to 1 year” – Dale Webb</a:t>
            </a:r>
          </a:p>
          <a:p>
            <a:pPr>
              <a:lnSpc>
                <a:spcPct val="90000"/>
              </a:lnSpc>
              <a:defRPr/>
            </a:pPr>
            <a:endParaRPr lang="en-GB" sz="1600" b="1" dirty="0">
              <a:effectLst/>
              <a:latin typeface="+mj-lt"/>
            </a:endParaRPr>
          </a:p>
          <a:p>
            <a:pPr>
              <a:lnSpc>
                <a:spcPct val="90000"/>
              </a:lnSpc>
              <a:defRPr/>
            </a:pPr>
            <a:r>
              <a:rPr lang="en-GB" sz="1600" b="1" dirty="0">
                <a:effectLst/>
                <a:latin typeface="+mj-lt"/>
              </a:rPr>
              <a:t>7:30 “Recognition of Axial </a:t>
            </a:r>
            <a:r>
              <a:rPr lang="en-GB" sz="1600" b="1" dirty="0" err="1">
                <a:effectLst/>
                <a:latin typeface="+mj-lt"/>
              </a:rPr>
              <a:t>SpA</a:t>
            </a:r>
            <a:r>
              <a:rPr lang="en-GB" sz="1600" b="1" dirty="0">
                <a:effectLst/>
                <a:latin typeface="+mj-lt"/>
              </a:rPr>
              <a:t> and diagnostic delay in primary care” – William Gregory</a:t>
            </a:r>
          </a:p>
          <a:p>
            <a:pPr>
              <a:lnSpc>
                <a:spcPct val="90000"/>
              </a:lnSpc>
              <a:defRPr/>
            </a:pPr>
            <a:endParaRPr lang="en-GB" sz="1600" b="1" dirty="0">
              <a:effectLst/>
              <a:latin typeface="+mj-lt"/>
            </a:endParaRPr>
          </a:p>
          <a:p>
            <a:pPr>
              <a:lnSpc>
                <a:spcPct val="90000"/>
              </a:lnSpc>
              <a:defRPr/>
            </a:pPr>
            <a:r>
              <a:rPr lang="en-GB" sz="1600" b="1" dirty="0">
                <a:effectLst/>
                <a:latin typeface="+mj-lt"/>
              </a:rPr>
              <a:t>7:50 “Management of  Axial </a:t>
            </a:r>
            <a:r>
              <a:rPr lang="en-GB" sz="1600" b="1" dirty="0" err="1">
                <a:effectLst/>
                <a:latin typeface="+mj-lt"/>
              </a:rPr>
              <a:t>SpA</a:t>
            </a:r>
            <a:r>
              <a:rPr lang="en-GB" sz="1600" b="1" dirty="0">
                <a:effectLst/>
                <a:latin typeface="+mj-lt"/>
              </a:rPr>
              <a:t>”</a:t>
            </a:r>
            <a:r>
              <a:rPr lang="en-US" sz="1600" b="1" dirty="0">
                <a:effectLst/>
                <a:latin typeface="+mj-lt"/>
              </a:rPr>
              <a:t> – Steph Cliffe, Karen Morley-Williams and Lucy McCann</a:t>
            </a:r>
            <a:br>
              <a:rPr lang="en-US" sz="1600" b="1" dirty="0">
                <a:effectLst/>
                <a:latin typeface="+mj-lt"/>
              </a:rPr>
            </a:br>
            <a:endParaRPr lang="en-US" sz="1600" b="1" dirty="0">
              <a:effectLst/>
              <a:latin typeface="+mj-lt"/>
            </a:endParaRPr>
          </a:p>
          <a:p>
            <a:pPr>
              <a:lnSpc>
                <a:spcPct val="90000"/>
              </a:lnSpc>
              <a:defRPr/>
            </a:pPr>
            <a:r>
              <a:rPr lang="en-US" sz="1600" b="1" dirty="0">
                <a:latin typeface="+mj-lt"/>
              </a:rPr>
              <a:t>8:15 Questions to the presenter panel</a:t>
            </a:r>
            <a:br>
              <a:rPr lang="en-US" sz="1600" b="1" dirty="0">
                <a:latin typeface="+mj-lt"/>
              </a:rPr>
            </a:br>
            <a:endParaRPr lang="en-US" sz="1600" b="1" dirty="0">
              <a:latin typeface="+mj-lt"/>
            </a:endParaRPr>
          </a:p>
          <a:p>
            <a:pPr>
              <a:lnSpc>
                <a:spcPct val="90000"/>
              </a:lnSpc>
              <a:defRPr/>
            </a:pPr>
            <a:r>
              <a:rPr lang="en-US" sz="1600" b="1" dirty="0">
                <a:latin typeface="+mj-lt"/>
              </a:rPr>
              <a:t>8:30 Thank you and Close</a:t>
            </a:r>
            <a:br>
              <a:rPr lang="en-US" sz="1300" b="1" dirty="0"/>
            </a:br>
            <a:endParaRPr lang="en-US" sz="1300" b="1" dirty="0"/>
          </a:p>
          <a:p>
            <a:pPr>
              <a:lnSpc>
                <a:spcPct val="90000"/>
              </a:lnSpc>
              <a:defRPr/>
            </a:pPr>
            <a:endParaRPr lang="en-US" sz="1300" b="1" dirty="0"/>
          </a:p>
          <a:p>
            <a:pPr>
              <a:lnSpc>
                <a:spcPct val="90000"/>
              </a:lnSpc>
              <a:defRPr/>
            </a:pPr>
            <a:endParaRPr lang="en-US" sz="1300" b="1" dirty="0"/>
          </a:p>
          <a:p>
            <a:pPr>
              <a:lnSpc>
                <a:spcPct val="90000"/>
              </a:lnSpc>
              <a:defRPr/>
            </a:pPr>
            <a:endParaRPr lang="en-US" sz="1300" b="1" dirty="0"/>
          </a:p>
        </p:txBody>
      </p:sp>
    </p:spTree>
    <p:extLst>
      <p:ext uri="{BB962C8B-B14F-4D97-AF65-F5344CB8AC3E}">
        <p14:creationId xmlns:p14="http://schemas.microsoft.com/office/powerpoint/2010/main" val="2512753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65EF3D-D6D2-65F9-0D68-E833F32E571C}"/>
              </a:ext>
            </a:extLst>
          </p:cNvPr>
          <p:cNvSpPr>
            <a:spLocks noGrp="1"/>
          </p:cNvSpPr>
          <p:nvPr>
            <p:ph type="body" sz="quarter" idx="10"/>
          </p:nvPr>
        </p:nvSpPr>
        <p:spPr/>
        <p:txBody>
          <a:bodyPr/>
          <a:lstStyle/>
          <a:p>
            <a:r>
              <a:rPr lang="en-GB" dirty="0"/>
              <a:t>SOLUTIONS?</a:t>
            </a:r>
          </a:p>
        </p:txBody>
      </p:sp>
    </p:spTree>
    <p:extLst>
      <p:ext uri="{BB962C8B-B14F-4D97-AF65-F5344CB8AC3E}">
        <p14:creationId xmlns:p14="http://schemas.microsoft.com/office/powerpoint/2010/main" val="23875250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problem&#10;&#10;Description automatically generated">
            <a:extLst>
              <a:ext uri="{FF2B5EF4-FFF2-40B4-BE49-F238E27FC236}">
                <a16:creationId xmlns:a16="http://schemas.microsoft.com/office/drawing/2014/main" id="{F48E0DD0-D39B-F3E5-4AED-FC17B54D601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57250"/>
            <a:ext cx="8811866" cy="5143500"/>
          </a:xfrm>
          <a:prstGeom prst="rect">
            <a:avLst/>
          </a:prstGeom>
        </p:spPr>
      </p:pic>
      <p:sp>
        <p:nvSpPr>
          <p:cNvPr id="3" name="TextBox 2">
            <a:extLst>
              <a:ext uri="{FF2B5EF4-FFF2-40B4-BE49-F238E27FC236}">
                <a16:creationId xmlns:a16="http://schemas.microsoft.com/office/drawing/2014/main" id="{38E95D55-0AC6-F87F-C713-D54CDECF652C}"/>
              </a:ext>
            </a:extLst>
          </p:cNvPr>
          <p:cNvSpPr txBox="1"/>
          <p:nvPr/>
        </p:nvSpPr>
        <p:spPr>
          <a:xfrm>
            <a:off x="7396843" y="4962004"/>
            <a:ext cx="1808531" cy="1061829"/>
          </a:xfrm>
          <a:prstGeom prst="rect">
            <a:avLst/>
          </a:prstGeom>
          <a:noFill/>
          <a:ln>
            <a:solidFill>
              <a:schemeClr val="tx1"/>
            </a:solidFill>
          </a:ln>
        </p:spPr>
        <p:txBody>
          <a:bodyPr wrap="square">
            <a:spAutoFit/>
          </a:bodyPr>
          <a:lstStyle/>
          <a:p>
            <a:pPr defTabSz="342900"/>
            <a:r>
              <a:rPr lang="en-GB" sz="900" b="1" dirty="0">
                <a:solidFill>
                  <a:srgbClr val="FF0000"/>
                </a:solidFill>
                <a:latin typeface="Calibri" panose="020F0502020204030204"/>
              </a:rPr>
              <a:t>Barnett, Gaffney &amp; Sengupta 2023 Diagnostic delay in axial spondylarthritis: A lost battle? Best Practice &amp; Research Clinical Rheumatology37(3) https://doi.org/10.1016/j.berh.2023.101870</a:t>
            </a:r>
          </a:p>
        </p:txBody>
      </p:sp>
      <p:pic>
        <p:nvPicPr>
          <p:cNvPr id="9" name="Picture 8" descr="A screenshot of a news page&#10;&#10;Description automatically generated">
            <a:extLst>
              <a:ext uri="{FF2B5EF4-FFF2-40B4-BE49-F238E27FC236}">
                <a16:creationId xmlns:a16="http://schemas.microsoft.com/office/drawing/2014/main" id="{F77C8988-C8F9-A21F-6BE8-6275B5B4F2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932372"/>
            <a:ext cx="2261507" cy="1279429"/>
          </a:xfrm>
          <a:prstGeom prst="rect">
            <a:avLst/>
          </a:prstGeom>
          <a:ln>
            <a:solidFill>
              <a:schemeClr val="tx1"/>
            </a:solidFill>
          </a:ln>
        </p:spPr>
      </p:pic>
    </p:spTree>
    <p:extLst>
      <p:ext uri="{BB962C8B-B14F-4D97-AF65-F5344CB8AC3E}">
        <p14:creationId xmlns:p14="http://schemas.microsoft.com/office/powerpoint/2010/main" val="3209312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AF6D4019-6828-33F1-9C6E-567B8FEDCE60}"/>
              </a:ext>
            </a:extLst>
          </p:cNvPr>
          <p:cNvSpPr>
            <a:spLocks noGrp="1"/>
          </p:cNvSpPr>
          <p:nvPr>
            <p:ph type="pic" sz="quarter" idx="11"/>
          </p:nvPr>
        </p:nvSpPr>
        <p:spPr/>
        <p:txBody>
          <a:bodyPr/>
          <a:lstStyle/>
          <a:p>
            <a:endParaRPr lang="de-DE"/>
          </a:p>
        </p:txBody>
      </p:sp>
      <p:sp>
        <p:nvSpPr>
          <p:cNvPr id="3" name="Textplatzhalter 2">
            <a:extLst>
              <a:ext uri="{FF2B5EF4-FFF2-40B4-BE49-F238E27FC236}">
                <a16:creationId xmlns:a16="http://schemas.microsoft.com/office/drawing/2014/main" id="{1F073DC5-68DB-1ACA-998B-DB9F88D486AD}"/>
              </a:ext>
            </a:extLst>
          </p:cNvPr>
          <p:cNvSpPr>
            <a:spLocks noGrp="1"/>
          </p:cNvSpPr>
          <p:nvPr>
            <p:ph type="body" sz="quarter" idx="10"/>
          </p:nvPr>
        </p:nvSpPr>
        <p:spPr/>
        <p:txBody>
          <a:bodyPr/>
          <a:lstStyle/>
          <a:p>
            <a:pPr marL="0" indent="0">
              <a:buNone/>
            </a:pPr>
            <a:r>
              <a:rPr lang="en-GB" sz="5400" dirty="0"/>
              <a:t>Fostering national change: frameworks</a:t>
            </a:r>
            <a:endParaRPr lang="de-DE" sz="3600" dirty="0"/>
          </a:p>
        </p:txBody>
      </p:sp>
      <p:pic>
        <p:nvPicPr>
          <p:cNvPr id="5" name="Picture Placeholder 9" descr="Rowers carrying boat over heads on a dock">
            <a:extLst>
              <a:ext uri="{FF2B5EF4-FFF2-40B4-BE49-F238E27FC236}">
                <a16:creationId xmlns:a16="http://schemas.microsoft.com/office/drawing/2014/main" id="{4B2BB4F2-80A1-4419-D377-528F0826D8F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2363" y="857250"/>
            <a:ext cx="2544355" cy="2020661"/>
          </a:xfrm>
          <a:custGeom>
            <a:avLst/>
            <a:gdLst>
              <a:gd name="connsiteX0" fmla="*/ 0 w 2773332"/>
              <a:gd name="connsiteY0" fmla="*/ 0 h 2202508"/>
              <a:gd name="connsiteX1" fmla="*/ 2773332 w 2773332"/>
              <a:gd name="connsiteY1" fmla="*/ 0 h 2202508"/>
              <a:gd name="connsiteX2" fmla="*/ 2773332 w 2773332"/>
              <a:gd name="connsiteY2" fmla="*/ 2202508 h 2202508"/>
              <a:gd name="connsiteX3" fmla="*/ 0 w 2773332"/>
              <a:gd name="connsiteY3" fmla="*/ 2202508 h 2202508"/>
            </a:gdLst>
            <a:ahLst/>
            <a:cxnLst>
              <a:cxn ang="0">
                <a:pos x="connsiteX0" y="connsiteY0"/>
              </a:cxn>
              <a:cxn ang="0">
                <a:pos x="connsiteX1" y="connsiteY1"/>
              </a:cxn>
              <a:cxn ang="0">
                <a:pos x="connsiteX2" y="connsiteY2"/>
              </a:cxn>
              <a:cxn ang="0">
                <a:pos x="connsiteX3" y="connsiteY3"/>
              </a:cxn>
            </a:cxnLst>
            <a:rect l="l" t="t" r="r" b="b"/>
            <a:pathLst>
              <a:path w="2773332" h="2202508">
                <a:moveTo>
                  <a:pt x="0" y="0"/>
                </a:moveTo>
                <a:lnTo>
                  <a:pt x="2773332" y="0"/>
                </a:lnTo>
                <a:lnTo>
                  <a:pt x="2773332" y="2202508"/>
                </a:lnTo>
                <a:lnTo>
                  <a:pt x="0" y="2202508"/>
                </a:lnTo>
                <a:close/>
              </a:path>
            </a:pathLst>
          </a:custGeom>
        </p:spPr>
      </p:pic>
      <p:pic>
        <p:nvPicPr>
          <p:cNvPr id="6" name="Picture Placeholder 13" descr="Hands forming circle">
            <a:extLst>
              <a:ext uri="{FF2B5EF4-FFF2-40B4-BE49-F238E27FC236}">
                <a16:creationId xmlns:a16="http://schemas.microsoft.com/office/drawing/2014/main" id="{69DF7E68-58E8-BBD3-FB63-99E21403420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512475" y="857250"/>
            <a:ext cx="2079999" cy="2020660"/>
          </a:xfrm>
          <a:custGeom>
            <a:avLst/>
            <a:gdLst>
              <a:gd name="connsiteX0" fmla="*/ 0 w 2773332"/>
              <a:gd name="connsiteY0" fmla="*/ 0 h 2327746"/>
              <a:gd name="connsiteX1" fmla="*/ 2773332 w 2773332"/>
              <a:gd name="connsiteY1" fmla="*/ 0 h 2327746"/>
              <a:gd name="connsiteX2" fmla="*/ 2773332 w 2773332"/>
              <a:gd name="connsiteY2" fmla="*/ 2327746 h 2327746"/>
              <a:gd name="connsiteX3" fmla="*/ 0 w 2773332"/>
              <a:gd name="connsiteY3" fmla="*/ 2327746 h 2327746"/>
            </a:gdLst>
            <a:ahLst/>
            <a:cxnLst>
              <a:cxn ang="0">
                <a:pos x="connsiteX0" y="connsiteY0"/>
              </a:cxn>
              <a:cxn ang="0">
                <a:pos x="connsiteX1" y="connsiteY1"/>
              </a:cxn>
              <a:cxn ang="0">
                <a:pos x="connsiteX2" y="connsiteY2"/>
              </a:cxn>
              <a:cxn ang="0">
                <a:pos x="connsiteX3" y="connsiteY3"/>
              </a:cxn>
            </a:cxnLst>
            <a:rect l="l" t="t" r="r" b="b"/>
            <a:pathLst>
              <a:path w="2773332" h="2327746">
                <a:moveTo>
                  <a:pt x="0" y="0"/>
                </a:moveTo>
                <a:lnTo>
                  <a:pt x="2773332" y="0"/>
                </a:lnTo>
                <a:lnTo>
                  <a:pt x="2773332" y="2327746"/>
                </a:lnTo>
                <a:lnTo>
                  <a:pt x="0" y="2327746"/>
                </a:lnTo>
                <a:close/>
              </a:path>
            </a:pathLst>
          </a:custGeom>
        </p:spPr>
      </p:pic>
      <p:pic>
        <p:nvPicPr>
          <p:cNvPr id="7" name="Picture 6" descr="People holding sparklers">
            <a:extLst>
              <a:ext uri="{FF2B5EF4-FFF2-40B4-BE49-F238E27FC236}">
                <a16:creationId xmlns:a16="http://schemas.microsoft.com/office/drawing/2014/main" id="{11A08FBC-D332-9819-5698-1B9E0835E5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877910"/>
            <a:ext cx="4612949" cy="3122840"/>
          </a:xfrm>
          <a:prstGeom prst="rect">
            <a:avLst/>
          </a:prstGeom>
        </p:spPr>
      </p:pic>
    </p:spTree>
    <p:extLst>
      <p:ext uri="{BB962C8B-B14F-4D97-AF65-F5344CB8AC3E}">
        <p14:creationId xmlns:p14="http://schemas.microsoft.com/office/powerpoint/2010/main" val="23714981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6030530-6A85-6577-A315-9B3CFA4B109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73841" y="1043644"/>
            <a:ext cx="3913074" cy="2629046"/>
          </a:xfrm>
          <a:prstGeom prst="rect">
            <a:avLst/>
          </a:prstGeom>
          <a:ln>
            <a:solidFill>
              <a:schemeClr val="accent1">
                <a:shade val="50000"/>
              </a:schemeClr>
            </a:solidFill>
          </a:ln>
        </p:spPr>
      </p:pic>
      <p:sp>
        <p:nvSpPr>
          <p:cNvPr id="11" name="Title 1">
            <a:extLst>
              <a:ext uri="{FF2B5EF4-FFF2-40B4-BE49-F238E27FC236}">
                <a16:creationId xmlns:a16="http://schemas.microsoft.com/office/drawing/2014/main" id="{A825B507-6AEC-12DA-C059-316415D5A631}"/>
              </a:ext>
            </a:extLst>
          </p:cNvPr>
          <p:cNvSpPr txBox="1">
            <a:spLocks/>
          </p:cNvSpPr>
          <p:nvPr/>
        </p:nvSpPr>
        <p:spPr>
          <a:xfrm>
            <a:off x="1082242" y="905275"/>
            <a:ext cx="2467601" cy="55337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dirty="0">
                <a:solidFill>
                  <a:prstClr val="black"/>
                </a:solidFill>
                <a:latin typeface="Calibri Light" panose="020F0302020204030204"/>
              </a:rPr>
              <a:t>Background</a:t>
            </a:r>
            <a:endParaRPr lang="en-AU" sz="3300" dirty="0">
              <a:solidFill>
                <a:prstClr val="black"/>
              </a:solidFill>
              <a:latin typeface="Calibri Light" panose="020F0302020204030204"/>
            </a:endParaRPr>
          </a:p>
        </p:txBody>
      </p:sp>
      <p:sp>
        <p:nvSpPr>
          <p:cNvPr id="12" name="Content Placeholder 2">
            <a:extLst>
              <a:ext uri="{FF2B5EF4-FFF2-40B4-BE49-F238E27FC236}">
                <a16:creationId xmlns:a16="http://schemas.microsoft.com/office/drawing/2014/main" id="{FF1B4310-D50A-61A3-9E7C-81DC6AD2606A}"/>
              </a:ext>
            </a:extLst>
          </p:cNvPr>
          <p:cNvSpPr txBox="1">
            <a:spLocks/>
          </p:cNvSpPr>
          <p:nvPr/>
        </p:nvSpPr>
        <p:spPr>
          <a:xfrm>
            <a:off x="395639" y="1532364"/>
            <a:ext cx="4324320" cy="3955869"/>
          </a:xfrm>
          <a:prstGeom prst="rect">
            <a:avLst/>
          </a:prstGeom>
          <a:solidFill>
            <a:schemeClr val="bg1"/>
          </a:solidFill>
        </p:spPr>
        <p:txBody>
          <a:bodyPr vert="horz" lIns="68580" tIns="34290" rIns="68580" bIns="3429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defTabSz="685800">
              <a:lnSpc>
                <a:spcPct val="114000"/>
              </a:lnSpc>
              <a:spcBef>
                <a:spcPts val="750"/>
              </a:spcBef>
            </a:pPr>
            <a:r>
              <a:rPr lang="en-US" sz="1200" b="0" dirty="0" err="1">
                <a:solidFill>
                  <a:srgbClr val="1D2228"/>
                </a:solidFill>
                <a:latin typeface="Calibri" panose="020F0502020204030204"/>
              </a:rPr>
              <a:t>ASSIGNw</a:t>
            </a:r>
            <a:r>
              <a:rPr lang="en-US" sz="1200" b="0" dirty="0">
                <a:solidFill>
                  <a:srgbClr val="1D2228"/>
                </a:solidFill>
                <a:latin typeface="Calibri" panose="020F0502020204030204"/>
              </a:rPr>
              <a:t> Benchmarking project</a:t>
            </a:r>
            <a:r>
              <a:rPr lang="en-US" sz="1200" b="0" baseline="30000" dirty="0">
                <a:solidFill>
                  <a:srgbClr val="1D2228"/>
                </a:solidFill>
                <a:latin typeface="Calibri" panose="020F0502020204030204"/>
              </a:rPr>
              <a:t> 1  </a:t>
            </a:r>
            <a:r>
              <a:rPr lang="en-US" sz="1200" baseline="30000" dirty="0">
                <a:solidFill>
                  <a:srgbClr val="1D2228"/>
                </a:solidFill>
                <a:latin typeface="Calibri" panose="020F0502020204030204"/>
              </a:rPr>
              <a:t> </a:t>
            </a:r>
            <a:r>
              <a:rPr lang="en-US" sz="1200" b="0" dirty="0">
                <a:solidFill>
                  <a:srgbClr val="1D2228"/>
                </a:solidFill>
                <a:latin typeface="Calibri" panose="020F0502020204030204"/>
              </a:rPr>
              <a:t>inconsistency  in  Rheumatology Physiotherapy provision, settings, experience.</a:t>
            </a:r>
          </a:p>
          <a:p>
            <a:pPr defTabSz="685800">
              <a:lnSpc>
                <a:spcPct val="114000"/>
              </a:lnSpc>
              <a:spcBef>
                <a:spcPts val="750"/>
              </a:spcBef>
            </a:pPr>
            <a:endParaRPr lang="en-US" sz="1200" b="0" dirty="0">
              <a:solidFill>
                <a:srgbClr val="1D2228"/>
              </a:solidFill>
              <a:latin typeface="Calibri" panose="020F0502020204030204"/>
            </a:endParaRPr>
          </a:p>
          <a:p>
            <a:pPr defTabSz="685800">
              <a:lnSpc>
                <a:spcPct val="114000"/>
              </a:lnSpc>
              <a:spcBef>
                <a:spcPts val="750"/>
              </a:spcBef>
            </a:pPr>
            <a:endParaRPr lang="en-US" sz="1200" b="0" dirty="0">
              <a:solidFill>
                <a:srgbClr val="1D2228"/>
              </a:solidFill>
              <a:latin typeface="Calibri" panose="020F0502020204030204"/>
            </a:endParaRPr>
          </a:p>
          <a:p>
            <a:pPr defTabSz="685800">
              <a:lnSpc>
                <a:spcPct val="114000"/>
              </a:lnSpc>
              <a:spcBef>
                <a:spcPts val="750"/>
              </a:spcBef>
            </a:pPr>
            <a:endParaRPr lang="en-US" sz="1200" b="0" dirty="0">
              <a:solidFill>
                <a:srgbClr val="1D2228"/>
              </a:solidFill>
              <a:latin typeface="Calibri" panose="020F0502020204030204"/>
            </a:endParaRPr>
          </a:p>
          <a:p>
            <a:pPr defTabSz="685800">
              <a:lnSpc>
                <a:spcPct val="114000"/>
              </a:lnSpc>
              <a:spcBef>
                <a:spcPts val="750"/>
              </a:spcBef>
            </a:pPr>
            <a:endParaRPr lang="en-US" sz="1200" b="0" dirty="0">
              <a:solidFill>
                <a:srgbClr val="1D2228"/>
              </a:solidFill>
              <a:latin typeface="Calibri" panose="020F0502020204030204"/>
            </a:endParaRPr>
          </a:p>
          <a:p>
            <a:pPr defTabSz="685800">
              <a:lnSpc>
                <a:spcPct val="114000"/>
              </a:lnSpc>
              <a:spcBef>
                <a:spcPts val="750"/>
              </a:spcBef>
            </a:pPr>
            <a:endParaRPr lang="en-US" sz="1200" b="0" dirty="0">
              <a:solidFill>
                <a:srgbClr val="1D2228"/>
              </a:solidFill>
              <a:latin typeface="Calibri" panose="020F0502020204030204"/>
            </a:endParaRPr>
          </a:p>
          <a:p>
            <a:pPr defTabSz="685800">
              <a:lnSpc>
                <a:spcPct val="114000"/>
              </a:lnSpc>
              <a:spcBef>
                <a:spcPts val="750"/>
              </a:spcBef>
            </a:pPr>
            <a:endParaRPr lang="en-US" sz="1200" b="0" dirty="0">
              <a:solidFill>
                <a:srgbClr val="1D2228"/>
              </a:solidFill>
              <a:latin typeface="Calibri" panose="020F0502020204030204"/>
            </a:endParaRPr>
          </a:p>
          <a:p>
            <a:pPr defTabSz="685800">
              <a:lnSpc>
                <a:spcPct val="114000"/>
              </a:lnSpc>
              <a:spcBef>
                <a:spcPts val="750"/>
              </a:spcBef>
            </a:pPr>
            <a:endParaRPr lang="en-US" sz="1200" b="0" dirty="0">
              <a:solidFill>
                <a:srgbClr val="1D2228"/>
              </a:solidFill>
              <a:latin typeface="Calibri" panose="020F0502020204030204"/>
            </a:endParaRPr>
          </a:p>
          <a:p>
            <a:pPr defTabSz="685800">
              <a:lnSpc>
                <a:spcPct val="114000"/>
              </a:lnSpc>
              <a:spcBef>
                <a:spcPts val="750"/>
              </a:spcBef>
            </a:pPr>
            <a:endParaRPr lang="en-US" sz="1200" b="0" dirty="0">
              <a:solidFill>
                <a:srgbClr val="1D2228"/>
              </a:solidFill>
              <a:latin typeface="Calibri" panose="020F0502020204030204"/>
            </a:endParaRPr>
          </a:p>
          <a:p>
            <a:pPr defTabSz="685800">
              <a:lnSpc>
                <a:spcPct val="114000"/>
              </a:lnSpc>
              <a:spcBef>
                <a:spcPts val="750"/>
              </a:spcBef>
            </a:pPr>
            <a:endParaRPr lang="en-US" sz="1200" b="0" dirty="0">
              <a:solidFill>
                <a:srgbClr val="1D2228"/>
              </a:solidFill>
              <a:latin typeface="Calibri" panose="020F0502020204030204"/>
            </a:endParaRPr>
          </a:p>
          <a:p>
            <a:pPr defTabSz="685800">
              <a:lnSpc>
                <a:spcPct val="114000"/>
              </a:lnSpc>
              <a:spcBef>
                <a:spcPts val="750"/>
              </a:spcBef>
            </a:pPr>
            <a:endParaRPr lang="en-US" sz="1200" b="0" dirty="0">
              <a:solidFill>
                <a:srgbClr val="1D2228"/>
              </a:solidFill>
              <a:latin typeface="Calibri" panose="020F0502020204030204"/>
            </a:endParaRPr>
          </a:p>
          <a:p>
            <a:pPr defTabSz="685800">
              <a:lnSpc>
                <a:spcPct val="114000"/>
              </a:lnSpc>
              <a:spcBef>
                <a:spcPts val="750"/>
              </a:spcBef>
            </a:pPr>
            <a:endParaRPr lang="en-US" sz="1200" b="0" dirty="0">
              <a:solidFill>
                <a:srgbClr val="1D2228"/>
              </a:solidFill>
              <a:latin typeface="Calibri" panose="020F0502020204030204"/>
            </a:endParaRPr>
          </a:p>
        </p:txBody>
      </p:sp>
      <p:sp>
        <p:nvSpPr>
          <p:cNvPr id="13" name="TextBox 12">
            <a:extLst>
              <a:ext uri="{FF2B5EF4-FFF2-40B4-BE49-F238E27FC236}">
                <a16:creationId xmlns:a16="http://schemas.microsoft.com/office/drawing/2014/main" id="{251DFC5F-78FC-88BD-1FF6-1921EE70C2B7}"/>
              </a:ext>
            </a:extLst>
          </p:cNvPr>
          <p:cNvSpPr txBox="1"/>
          <p:nvPr/>
        </p:nvSpPr>
        <p:spPr>
          <a:xfrm flipH="1">
            <a:off x="4763866" y="5082511"/>
            <a:ext cx="3561428" cy="1356205"/>
          </a:xfrm>
          <a:prstGeom prst="rect">
            <a:avLst/>
          </a:prstGeom>
          <a:noFill/>
        </p:spPr>
        <p:txBody>
          <a:bodyPr wrap="square" rtlCol="0">
            <a:spAutoFit/>
          </a:bodyPr>
          <a:lstStyle/>
          <a:p>
            <a:pPr defTabSz="342900"/>
            <a:r>
              <a:rPr lang="en-AU" sz="825" dirty="0">
                <a:solidFill>
                  <a:srgbClr val="222222"/>
                </a:solidFill>
                <a:latin typeface="Calibri" panose="020F0502020204030204"/>
              </a:rPr>
              <a:t>1.Gregory et al. 2016 ASSIGN Group; 2. </a:t>
            </a:r>
            <a:r>
              <a:rPr lang="en-AU" sz="825" dirty="0" err="1">
                <a:solidFill>
                  <a:srgbClr val="222222"/>
                </a:solidFill>
                <a:latin typeface="Calibri" panose="020F0502020204030204"/>
              </a:rPr>
              <a:t>Ndosi</a:t>
            </a:r>
            <a:r>
              <a:rPr lang="en-AU" sz="825" dirty="0">
                <a:solidFill>
                  <a:srgbClr val="222222"/>
                </a:solidFill>
                <a:latin typeface="Calibri" panose="020F0502020204030204"/>
              </a:rPr>
              <a:t>, et al (2017). National variation in the </a:t>
            </a:r>
            <a:r>
              <a:rPr lang="en-AU" sz="825" dirty="0">
                <a:solidFill>
                  <a:srgbClr val="E7E6E6">
                    <a:lumMod val="10000"/>
                  </a:srgbClr>
                </a:solidFill>
                <a:latin typeface="Calibri" panose="020F0502020204030204"/>
              </a:rPr>
              <a:t>composition of rheumatology multidisciplinary teams </a:t>
            </a:r>
            <a:r>
              <a:rPr lang="en-AU" sz="825" i="1" dirty="0">
                <a:solidFill>
                  <a:srgbClr val="E7E6E6">
                    <a:lumMod val="10000"/>
                  </a:srgbClr>
                </a:solidFill>
                <a:latin typeface="Calibri" panose="020F0502020204030204"/>
              </a:rPr>
              <a:t>Rheum int</a:t>
            </a:r>
            <a:r>
              <a:rPr lang="en-AU" sz="825" dirty="0">
                <a:solidFill>
                  <a:srgbClr val="E7E6E6">
                    <a:lumMod val="10000"/>
                  </a:srgbClr>
                </a:solidFill>
                <a:latin typeface="Calibri" panose="020F0502020204030204"/>
              </a:rPr>
              <a:t>, </a:t>
            </a:r>
            <a:r>
              <a:rPr lang="en-AU" sz="825" i="1" dirty="0">
                <a:solidFill>
                  <a:srgbClr val="E7E6E6">
                    <a:lumMod val="10000"/>
                  </a:srgbClr>
                </a:solidFill>
                <a:latin typeface="Calibri" panose="020F0502020204030204"/>
              </a:rPr>
              <a:t>37</a:t>
            </a:r>
            <a:r>
              <a:rPr lang="en-AU" sz="825" dirty="0">
                <a:solidFill>
                  <a:srgbClr val="E7E6E6">
                    <a:lumMod val="10000"/>
                  </a:srgbClr>
                </a:solidFill>
                <a:latin typeface="Calibri" panose="020F0502020204030204"/>
              </a:rPr>
              <a:t>(9), 1453-14595.</a:t>
            </a:r>
            <a:r>
              <a:rPr lang="en-US" sz="825" dirty="0">
                <a:solidFill>
                  <a:srgbClr val="E7E6E6">
                    <a:lumMod val="10000"/>
                  </a:srgbClr>
                </a:solidFill>
                <a:latin typeface="Calibri" panose="020F0502020204030204"/>
              </a:rPr>
              <a:t> 3 NEIAA (2019) Annual Report</a:t>
            </a:r>
            <a:r>
              <a:rPr lang="en-AU" sz="825" baseline="30000" dirty="0">
                <a:solidFill>
                  <a:srgbClr val="E7E6E6">
                    <a:lumMod val="10000"/>
                  </a:srgbClr>
                </a:solidFill>
                <a:latin typeface="Calibri" panose="020F0502020204030204"/>
              </a:rPr>
              <a:t>  </a:t>
            </a:r>
            <a:r>
              <a:rPr lang="en-AU" sz="825" dirty="0">
                <a:solidFill>
                  <a:srgbClr val="E7E6E6">
                    <a:lumMod val="10000"/>
                  </a:srgbClr>
                </a:solidFill>
                <a:latin typeface="Calibri" panose="020F0502020204030204"/>
              </a:rPr>
              <a:t>4. </a:t>
            </a:r>
            <a:r>
              <a:rPr lang="en-AU" sz="825" dirty="0">
                <a:solidFill>
                  <a:srgbClr val="E7E6E6">
                    <a:lumMod val="10000"/>
                  </a:srgbClr>
                </a:solidFill>
                <a:latin typeface="Calibri" panose="020F0502020204030204"/>
                <a:hlinkClick r:id="rId3">
                  <a:extLst>
                    <a:ext uri="{A12FA001-AC4F-418D-AE19-62706E023703}">
                      <ahyp:hlinkClr xmlns:ahyp="http://schemas.microsoft.com/office/drawing/2018/hyperlinkcolor" val="tx"/>
                    </a:ext>
                  </a:extLst>
                </a:hlinkClick>
              </a:rPr>
              <a:t>Recommendations | Rheumatoid | Guidance | NICE </a:t>
            </a:r>
            <a:r>
              <a:rPr lang="en-AU" sz="825" dirty="0">
                <a:solidFill>
                  <a:srgbClr val="E7E6E6">
                    <a:lumMod val="10000"/>
                  </a:srgbClr>
                </a:solidFill>
                <a:latin typeface="Calibri" panose="020F0502020204030204"/>
              </a:rPr>
              <a:t>  5.  </a:t>
            </a:r>
            <a:r>
              <a:rPr lang="en-US" sz="825" dirty="0">
                <a:solidFill>
                  <a:srgbClr val="E7E6E6">
                    <a:lumMod val="10000"/>
                  </a:srgbClr>
                </a:solidFill>
                <a:latin typeface="Calibri" panose="020F0502020204030204"/>
                <a:hlinkClick r:id="rId4">
                  <a:extLst>
                    <a:ext uri="{A12FA001-AC4F-418D-AE19-62706E023703}">
                      <ahyp:hlinkClr xmlns:ahyp="http://schemas.microsoft.com/office/drawing/2018/hyperlinkcolor" val="tx"/>
                    </a:ext>
                  </a:extLst>
                </a:hlinkClick>
              </a:rPr>
              <a:t>Overview | Spondyloarthritis in over 16s: | Guidance | NICE</a:t>
            </a:r>
            <a:r>
              <a:rPr lang="en-US" sz="825" dirty="0">
                <a:solidFill>
                  <a:srgbClr val="E7E6E6">
                    <a:lumMod val="10000"/>
                  </a:srgbClr>
                </a:solidFill>
                <a:latin typeface="Calibri" panose="020F0502020204030204"/>
              </a:rPr>
              <a:t> </a:t>
            </a:r>
            <a:r>
              <a:rPr lang="en-GB" sz="825" dirty="0">
                <a:solidFill>
                  <a:srgbClr val="E7E6E6">
                    <a:lumMod val="10000"/>
                  </a:srgbClr>
                </a:solidFill>
                <a:latin typeface="Calibri" panose="020F0502020204030204"/>
                <a:cs typeface="Times New Roman" panose="02020603050405020304" pitchFamily="18" charset="0"/>
              </a:rPr>
              <a:t>6. </a:t>
            </a:r>
            <a:r>
              <a:rPr lang="en-US" sz="825" dirty="0">
                <a:solidFill>
                  <a:srgbClr val="E7E6E6">
                    <a:lumMod val="10000"/>
                  </a:srgbClr>
                </a:solidFill>
                <a:latin typeface="Calibri" panose="020F0502020204030204"/>
              </a:rPr>
              <a:t>2019 EULAR </a:t>
            </a:r>
            <a:r>
              <a:rPr lang="pt-BR" sz="825" dirty="0">
                <a:solidFill>
                  <a:srgbClr val="E7E6E6">
                    <a:lumMod val="10000"/>
                  </a:srgbClr>
                </a:solidFill>
                <a:latin typeface="Calibri" panose="020F0502020204030204"/>
              </a:rPr>
              <a:t>ard.bmj.com/content/79/1/53  </a:t>
            </a:r>
            <a:r>
              <a:rPr lang="en-AU" sz="825" dirty="0">
                <a:solidFill>
                  <a:srgbClr val="E7E6E6">
                    <a:lumMod val="10000"/>
                  </a:srgbClr>
                </a:solidFill>
                <a:latin typeface="Calibri" panose="020F0502020204030204"/>
              </a:rPr>
              <a:t>7. </a:t>
            </a:r>
            <a:r>
              <a:rPr lang="en-GB" sz="825" dirty="0">
                <a:solidFill>
                  <a:srgbClr val="E7E6E6">
                    <a:lumMod val="10000"/>
                  </a:srgbClr>
                </a:solidFill>
                <a:latin typeface="Calibri" panose="020F0502020204030204"/>
                <a:ea typeface="Calibri" panose="020F0502020204030204" pitchFamily="34" charset="0"/>
                <a:cs typeface="Times New Roman" panose="02020603050405020304" pitchFamily="18" charset="0"/>
              </a:rPr>
              <a:t>Gregory et al. (2021), National survey of the current clinical practices </a:t>
            </a:r>
            <a:r>
              <a:rPr lang="en-GB" sz="825" dirty="0" err="1">
                <a:solidFill>
                  <a:srgbClr val="E7E6E6">
                    <a:lumMod val="10000"/>
                  </a:srgbClr>
                </a:solidFill>
                <a:latin typeface="Calibri" panose="020F0502020204030204"/>
                <a:ea typeface="Calibri" panose="020F0502020204030204" pitchFamily="34" charset="0"/>
                <a:cs typeface="Times New Roman" panose="02020603050405020304" pitchFamily="18" charset="0"/>
              </a:rPr>
              <a:t>Musc</a:t>
            </a:r>
            <a:r>
              <a:rPr lang="en-GB" sz="825" dirty="0">
                <a:solidFill>
                  <a:srgbClr val="E7E6E6">
                    <a:lumMod val="10000"/>
                  </a:srgbClr>
                </a:solidFill>
                <a:latin typeface="Calibri" panose="020F0502020204030204"/>
                <a:ea typeface="Calibri" panose="020F0502020204030204" pitchFamily="34" charset="0"/>
                <a:cs typeface="Times New Roman" panose="02020603050405020304" pitchFamily="18" charset="0"/>
              </a:rPr>
              <a:t> Care, </a:t>
            </a:r>
            <a:r>
              <a:rPr lang="en-GB" sz="825" dirty="0">
                <a:solidFill>
                  <a:srgbClr val="E7E6E6">
                    <a:lumMod val="10000"/>
                  </a:srgbClr>
                </a:solidFill>
                <a:latin typeface="Calibri" panose="020F0502020204030204"/>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https://doi.org/10.1002/msc.1516</a:t>
            </a:r>
            <a:endParaRPr lang="en-GB" sz="825" dirty="0">
              <a:solidFill>
                <a:srgbClr val="E7E6E6">
                  <a:lumMod val="10000"/>
                </a:srgbClr>
              </a:solidFill>
              <a:latin typeface="Calibri" panose="020F0502020204030204"/>
              <a:ea typeface="Calibri" panose="020F0502020204030204" pitchFamily="34" charset="0"/>
              <a:cs typeface="Times New Roman" panose="02020603050405020304" pitchFamily="18" charset="0"/>
            </a:endParaRPr>
          </a:p>
          <a:p>
            <a:pPr defTabSz="342900"/>
            <a:endParaRPr lang="en-GB" sz="825" dirty="0">
              <a:solidFill>
                <a:srgbClr val="005274"/>
              </a:solidFill>
              <a:latin typeface="Calibri" panose="020F0502020204030204"/>
              <a:ea typeface="Calibri" panose="020F0502020204030204" pitchFamily="34" charset="0"/>
              <a:cs typeface="Times New Roman" panose="02020603050405020304" pitchFamily="18" charset="0"/>
            </a:endParaRPr>
          </a:p>
          <a:p>
            <a:pPr defTabSz="342900"/>
            <a:endParaRPr lang="en-GB" sz="825"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342900"/>
            <a:endParaRPr lang="en-AU" sz="788" dirty="0">
              <a:solidFill>
                <a:prstClr val="black"/>
              </a:solidFill>
              <a:latin typeface="Calibri" panose="020F0502020204030204"/>
            </a:endParaRPr>
          </a:p>
        </p:txBody>
      </p:sp>
      <p:sp>
        <p:nvSpPr>
          <p:cNvPr id="2" name="Footer Placeholder 4">
            <a:extLst>
              <a:ext uri="{FF2B5EF4-FFF2-40B4-BE49-F238E27FC236}">
                <a16:creationId xmlns:a16="http://schemas.microsoft.com/office/drawing/2014/main" id="{5A463134-27F7-1455-8089-F6B3E94FD1F5}"/>
              </a:ext>
            </a:extLst>
          </p:cNvPr>
          <p:cNvSpPr txBox="1">
            <a:spLocks/>
          </p:cNvSpPr>
          <p:nvPr/>
        </p:nvSpPr>
        <p:spPr>
          <a:xfrm>
            <a:off x="0" y="5678882"/>
            <a:ext cx="4091593" cy="273844"/>
          </a:xfrm>
        </p:spPr>
        <p:txBody>
          <a:bodyPr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r>
              <a:rPr lang="de-DE" sz="1350" dirty="0">
                <a:solidFill>
                  <a:srgbClr val="ED7D31"/>
                </a:solidFill>
                <a:latin typeface="Calibri" panose="020F0502020204030204"/>
              </a:rPr>
              <a:t>CSP West Midands RN </a:t>
            </a:r>
            <a:r>
              <a:rPr lang="en-GB" sz="1350" dirty="0">
                <a:solidFill>
                  <a:srgbClr val="000000"/>
                </a:solidFill>
                <a:latin typeface="Calibri" panose="020F0502020204030204"/>
                <a:ea typeface="Times New Roman" panose="02020603050405020304" pitchFamily="18" charset="0"/>
                <a:cs typeface="Calibri" panose="020F0502020204030204" pitchFamily="34" charset="0"/>
              </a:rPr>
              <a:t>Monday 8 July  @PhysioWillGreg</a:t>
            </a:r>
            <a:endParaRPr lang="en-GB" sz="1350" dirty="0">
              <a:solidFill>
                <a:prstClr val="black"/>
              </a:solidFill>
              <a:latin typeface="Calibri" panose="020F0502020204030204"/>
            </a:endParaRPr>
          </a:p>
        </p:txBody>
      </p:sp>
    </p:spTree>
    <p:extLst>
      <p:ext uri="{BB962C8B-B14F-4D97-AF65-F5344CB8AC3E}">
        <p14:creationId xmlns:p14="http://schemas.microsoft.com/office/powerpoint/2010/main" val="30067489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948BBB-B706-651E-0049-FE8585A5922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0998896">
            <a:off x="4697023" y="1181136"/>
            <a:ext cx="2845883" cy="2261253"/>
          </a:xfrm>
          <a:prstGeom prst="rect">
            <a:avLst/>
          </a:prstGeom>
          <a:ln>
            <a:solidFill>
              <a:schemeClr val="accent1">
                <a:shade val="50000"/>
              </a:schemeClr>
            </a:solidFill>
          </a:ln>
        </p:spPr>
      </p:pic>
      <p:pic>
        <p:nvPicPr>
          <p:cNvPr id="10" name="Picture 9">
            <a:extLst>
              <a:ext uri="{FF2B5EF4-FFF2-40B4-BE49-F238E27FC236}">
                <a16:creationId xmlns:a16="http://schemas.microsoft.com/office/drawing/2014/main" id="{E6030530-6A85-6577-A315-9B3CFA4B10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05707" y="1458649"/>
            <a:ext cx="2424383" cy="1628851"/>
          </a:xfrm>
          <a:prstGeom prst="rect">
            <a:avLst/>
          </a:prstGeom>
          <a:ln>
            <a:solidFill>
              <a:schemeClr val="accent1">
                <a:shade val="50000"/>
              </a:schemeClr>
            </a:solidFill>
          </a:ln>
        </p:spPr>
      </p:pic>
      <p:sp>
        <p:nvSpPr>
          <p:cNvPr id="11" name="Title 1">
            <a:extLst>
              <a:ext uri="{FF2B5EF4-FFF2-40B4-BE49-F238E27FC236}">
                <a16:creationId xmlns:a16="http://schemas.microsoft.com/office/drawing/2014/main" id="{A825B507-6AEC-12DA-C059-316415D5A631}"/>
              </a:ext>
            </a:extLst>
          </p:cNvPr>
          <p:cNvSpPr txBox="1">
            <a:spLocks/>
          </p:cNvSpPr>
          <p:nvPr/>
        </p:nvSpPr>
        <p:spPr>
          <a:xfrm>
            <a:off x="1082242" y="905275"/>
            <a:ext cx="2467601" cy="55337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dirty="0">
                <a:solidFill>
                  <a:prstClr val="black"/>
                </a:solidFill>
                <a:latin typeface="Calibri Light" panose="020F0302020204030204"/>
              </a:rPr>
              <a:t>Background</a:t>
            </a:r>
            <a:endParaRPr lang="en-AU" sz="3300" dirty="0">
              <a:solidFill>
                <a:prstClr val="black"/>
              </a:solidFill>
              <a:latin typeface="Calibri Light" panose="020F0302020204030204"/>
            </a:endParaRPr>
          </a:p>
        </p:txBody>
      </p:sp>
      <p:sp>
        <p:nvSpPr>
          <p:cNvPr id="12" name="Content Placeholder 2">
            <a:extLst>
              <a:ext uri="{FF2B5EF4-FFF2-40B4-BE49-F238E27FC236}">
                <a16:creationId xmlns:a16="http://schemas.microsoft.com/office/drawing/2014/main" id="{FF1B4310-D50A-61A3-9E7C-81DC6AD2606A}"/>
              </a:ext>
            </a:extLst>
          </p:cNvPr>
          <p:cNvSpPr txBox="1">
            <a:spLocks/>
          </p:cNvSpPr>
          <p:nvPr/>
        </p:nvSpPr>
        <p:spPr>
          <a:xfrm>
            <a:off x="395639" y="1532364"/>
            <a:ext cx="4324320" cy="3955869"/>
          </a:xfrm>
          <a:prstGeom prst="rect">
            <a:avLst/>
          </a:prstGeom>
          <a:solidFill>
            <a:schemeClr val="bg1"/>
          </a:solidFill>
        </p:spPr>
        <p:txBody>
          <a:bodyPr vert="horz" lIns="68580" tIns="34290" rIns="68580" bIns="3429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defTabSz="685800">
              <a:lnSpc>
                <a:spcPct val="114000"/>
              </a:lnSpc>
              <a:spcBef>
                <a:spcPts val="750"/>
              </a:spcBef>
            </a:pPr>
            <a:r>
              <a:rPr lang="en-US" sz="1200" b="0" dirty="0" err="1">
                <a:solidFill>
                  <a:srgbClr val="1D2228"/>
                </a:solidFill>
                <a:latin typeface="Calibri" panose="020F0502020204030204"/>
              </a:rPr>
              <a:t>ASSIGNw</a:t>
            </a:r>
            <a:r>
              <a:rPr lang="en-US" sz="1200" b="0" dirty="0">
                <a:solidFill>
                  <a:srgbClr val="1D2228"/>
                </a:solidFill>
                <a:latin typeface="Calibri" panose="020F0502020204030204"/>
              </a:rPr>
              <a:t> Benchmarking project</a:t>
            </a:r>
            <a:r>
              <a:rPr lang="en-US" sz="1200" b="0" baseline="30000" dirty="0">
                <a:solidFill>
                  <a:srgbClr val="1D2228"/>
                </a:solidFill>
                <a:latin typeface="Calibri" panose="020F0502020204030204"/>
              </a:rPr>
              <a:t> 1  </a:t>
            </a:r>
            <a:r>
              <a:rPr lang="en-US" sz="1200" baseline="30000" dirty="0">
                <a:solidFill>
                  <a:srgbClr val="1D2228"/>
                </a:solidFill>
                <a:latin typeface="Calibri" panose="020F0502020204030204"/>
              </a:rPr>
              <a:t> </a:t>
            </a:r>
            <a:r>
              <a:rPr lang="en-US" sz="1200" b="0" dirty="0">
                <a:solidFill>
                  <a:srgbClr val="1D2228"/>
                </a:solidFill>
                <a:latin typeface="Calibri" panose="020F0502020204030204"/>
              </a:rPr>
              <a:t>inconsistency  in  Rheumatology Physiotherapy provision, settings, experience.</a:t>
            </a:r>
          </a:p>
          <a:p>
            <a:pPr defTabSz="685800">
              <a:lnSpc>
                <a:spcPct val="114000"/>
              </a:lnSpc>
              <a:spcBef>
                <a:spcPts val="750"/>
              </a:spcBef>
            </a:pPr>
            <a:r>
              <a:rPr lang="en-US" sz="1200" b="0" dirty="0">
                <a:solidFill>
                  <a:srgbClr val="1D2228"/>
                </a:solidFill>
                <a:latin typeface="Calibri" panose="020F0502020204030204"/>
              </a:rPr>
              <a:t>NICE Guidance and QS </a:t>
            </a:r>
            <a:r>
              <a:rPr lang="en-US" sz="1200" baseline="30000" dirty="0">
                <a:solidFill>
                  <a:srgbClr val="1D2228"/>
                </a:solidFill>
                <a:latin typeface="Calibri" panose="020F0502020204030204"/>
              </a:rPr>
              <a:t>4,5</a:t>
            </a:r>
            <a:r>
              <a:rPr lang="en-US" sz="1200" b="0" baseline="30000" dirty="0">
                <a:solidFill>
                  <a:srgbClr val="1D2228"/>
                </a:solidFill>
                <a:latin typeface="Calibri" panose="020F0502020204030204"/>
              </a:rPr>
              <a:t> </a:t>
            </a:r>
            <a:r>
              <a:rPr lang="en-US" sz="1200" b="0" dirty="0">
                <a:solidFill>
                  <a:srgbClr val="1D2228"/>
                </a:solidFill>
                <a:latin typeface="Calibri" panose="020F0502020204030204"/>
              </a:rPr>
              <a:t>recommendations for  'specialist physiotherapist’ -  but with </a:t>
            </a:r>
            <a:r>
              <a:rPr lang="en-US" sz="1200" dirty="0">
                <a:solidFill>
                  <a:srgbClr val="1D2228"/>
                </a:solidFill>
                <a:latin typeface="Calibri" panose="020F0502020204030204"/>
              </a:rPr>
              <a:t>no </a:t>
            </a:r>
            <a:r>
              <a:rPr lang="en-US" sz="1200" b="0" dirty="0">
                <a:solidFill>
                  <a:srgbClr val="1D2228"/>
                </a:solidFill>
                <a:latin typeface="Calibri" panose="020F0502020204030204"/>
              </a:rPr>
              <a:t>definition/description.</a:t>
            </a:r>
          </a:p>
          <a:p>
            <a:pPr defTabSz="685800">
              <a:lnSpc>
                <a:spcPct val="114000"/>
              </a:lnSpc>
              <a:spcBef>
                <a:spcPts val="750"/>
              </a:spcBef>
            </a:pPr>
            <a:r>
              <a:rPr lang="en-AU" sz="1200" b="0" dirty="0">
                <a:solidFill>
                  <a:srgbClr val="E7E6E6">
                    <a:lumMod val="10000"/>
                  </a:srgbClr>
                </a:solidFill>
                <a:latin typeface="Calibri" panose="020F0502020204030204"/>
              </a:rPr>
              <a:t>National variation in compositions of rheumatology MDTs </a:t>
            </a:r>
            <a:r>
              <a:rPr lang="en-AU" sz="1200" b="0" baseline="30000" dirty="0">
                <a:solidFill>
                  <a:srgbClr val="E7E6E6">
                    <a:lumMod val="10000"/>
                  </a:srgbClr>
                </a:solidFill>
                <a:latin typeface="Calibri" panose="020F0502020204030204"/>
              </a:rPr>
              <a:t>2,3 </a:t>
            </a:r>
            <a:endParaRPr lang="en-US" sz="1200" b="0" baseline="30000" dirty="0">
              <a:solidFill>
                <a:srgbClr val="E7E6E6">
                  <a:lumMod val="10000"/>
                </a:srgbClr>
              </a:solidFill>
              <a:latin typeface="Calibri" panose="020F0502020204030204"/>
            </a:endParaRPr>
          </a:p>
          <a:p>
            <a:pPr defTabSz="685800">
              <a:lnSpc>
                <a:spcPct val="114000"/>
              </a:lnSpc>
              <a:spcBef>
                <a:spcPts val="750"/>
              </a:spcBef>
            </a:pPr>
            <a:r>
              <a:rPr lang="en-US" sz="1200" b="0" dirty="0">
                <a:solidFill>
                  <a:srgbClr val="E7E6E6">
                    <a:lumMod val="10000"/>
                  </a:srgbClr>
                </a:solidFill>
                <a:latin typeface="Calibri" panose="020F0502020204030204"/>
              </a:rPr>
              <a:t>NEIAA (2019)</a:t>
            </a:r>
            <a:r>
              <a:rPr lang="en-US" sz="1200" b="0" baseline="30000" dirty="0">
                <a:solidFill>
                  <a:srgbClr val="E7E6E6">
                    <a:lumMod val="10000"/>
                  </a:srgbClr>
                </a:solidFill>
                <a:latin typeface="Calibri" panose="020F0502020204030204"/>
              </a:rPr>
              <a:t>3</a:t>
            </a:r>
            <a:r>
              <a:rPr lang="en-US" sz="1200" b="0" dirty="0">
                <a:solidFill>
                  <a:srgbClr val="E7E6E6">
                    <a:lumMod val="10000"/>
                  </a:srgbClr>
                </a:solidFill>
                <a:latin typeface="Calibri" panose="020F0502020204030204"/>
              </a:rPr>
              <a:t> -  only 50% of </a:t>
            </a:r>
            <a:r>
              <a:rPr lang="en-US" sz="1200" b="0" dirty="0" err="1">
                <a:solidFill>
                  <a:srgbClr val="E7E6E6">
                    <a:lumMod val="10000"/>
                  </a:srgbClr>
                </a:solidFill>
                <a:latin typeface="Calibri" panose="020F0502020204030204"/>
              </a:rPr>
              <a:t>centres</a:t>
            </a:r>
            <a:r>
              <a:rPr lang="en-US" sz="1200" b="0" dirty="0">
                <a:solidFill>
                  <a:srgbClr val="E7E6E6">
                    <a:lumMod val="10000"/>
                  </a:srgbClr>
                </a:solidFill>
                <a:latin typeface="Calibri" panose="020F0502020204030204"/>
              </a:rPr>
              <a:t> had access to </a:t>
            </a:r>
            <a:r>
              <a:rPr lang="en-US" sz="1200" b="0" i="1" dirty="0">
                <a:solidFill>
                  <a:srgbClr val="E7E6E6">
                    <a:lumMod val="10000"/>
                  </a:srgbClr>
                </a:solidFill>
                <a:latin typeface="Calibri" panose="020F0502020204030204"/>
              </a:rPr>
              <a:t>specialist</a:t>
            </a:r>
            <a:r>
              <a:rPr lang="en-US" sz="1200" b="0" dirty="0">
                <a:solidFill>
                  <a:srgbClr val="E7E6E6">
                    <a:lumMod val="10000"/>
                  </a:srgbClr>
                </a:solidFill>
                <a:latin typeface="Calibri" panose="020F0502020204030204"/>
              </a:rPr>
              <a:t> rheumatology physio, and 7% declare no access to </a:t>
            </a:r>
            <a:r>
              <a:rPr lang="en-US" sz="1200" b="0" i="1" dirty="0">
                <a:solidFill>
                  <a:srgbClr val="E7E6E6">
                    <a:lumMod val="10000"/>
                  </a:srgbClr>
                </a:solidFill>
                <a:latin typeface="Calibri" panose="020F0502020204030204"/>
              </a:rPr>
              <a:t>any</a:t>
            </a:r>
            <a:r>
              <a:rPr lang="en-US" sz="1200" b="0" dirty="0">
                <a:solidFill>
                  <a:srgbClr val="E7E6E6">
                    <a:lumMod val="10000"/>
                  </a:srgbClr>
                </a:solidFill>
                <a:latin typeface="Calibri" panose="020F0502020204030204"/>
              </a:rPr>
              <a:t> physiotherapy.</a:t>
            </a:r>
          </a:p>
          <a:p>
            <a:pPr defTabSz="685800">
              <a:lnSpc>
                <a:spcPct val="114000"/>
              </a:lnSpc>
              <a:spcBef>
                <a:spcPts val="750"/>
              </a:spcBef>
            </a:pPr>
            <a:endParaRPr lang="en-US" sz="1200" b="0" dirty="0">
              <a:solidFill>
                <a:srgbClr val="E7E6E6">
                  <a:lumMod val="10000"/>
                </a:srgbClr>
              </a:solidFill>
              <a:latin typeface="Calibri" panose="020F0502020204030204"/>
            </a:endParaRPr>
          </a:p>
          <a:p>
            <a:pPr defTabSz="685800">
              <a:lnSpc>
                <a:spcPct val="114000"/>
              </a:lnSpc>
              <a:spcBef>
                <a:spcPts val="750"/>
              </a:spcBef>
            </a:pPr>
            <a:endParaRPr lang="en-US" sz="1200" b="0" dirty="0">
              <a:solidFill>
                <a:srgbClr val="E7E6E6">
                  <a:lumMod val="10000"/>
                </a:srgbClr>
              </a:solidFill>
              <a:latin typeface="Calibri" panose="020F0502020204030204"/>
            </a:endParaRPr>
          </a:p>
          <a:p>
            <a:pPr defTabSz="685800">
              <a:lnSpc>
                <a:spcPct val="114000"/>
              </a:lnSpc>
              <a:spcBef>
                <a:spcPts val="750"/>
              </a:spcBef>
            </a:pPr>
            <a:endParaRPr lang="en-US" sz="1200" b="0" dirty="0">
              <a:solidFill>
                <a:srgbClr val="E7E6E6">
                  <a:lumMod val="10000"/>
                </a:srgbClr>
              </a:solidFill>
              <a:latin typeface="Calibri" panose="020F0502020204030204"/>
            </a:endParaRPr>
          </a:p>
          <a:p>
            <a:pPr defTabSz="685800">
              <a:lnSpc>
                <a:spcPct val="114000"/>
              </a:lnSpc>
              <a:spcBef>
                <a:spcPts val="750"/>
              </a:spcBef>
            </a:pPr>
            <a:endParaRPr lang="en-US" sz="1200" b="0" dirty="0">
              <a:solidFill>
                <a:srgbClr val="E7E6E6">
                  <a:lumMod val="10000"/>
                </a:srgbClr>
              </a:solidFill>
              <a:latin typeface="Calibri" panose="020F0502020204030204"/>
            </a:endParaRPr>
          </a:p>
          <a:p>
            <a:pPr defTabSz="685800">
              <a:lnSpc>
                <a:spcPct val="114000"/>
              </a:lnSpc>
              <a:spcBef>
                <a:spcPts val="750"/>
              </a:spcBef>
            </a:pPr>
            <a:endParaRPr lang="en-US" sz="1200" b="0" dirty="0">
              <a:solidFill>
                <a:srgbClr val="E7E6E6">
                  <a:lumMod val="10000"/>
                </a:srgbClr>
              </a:solidFill>
              <a:latin typeface="Calibri" panose="020F0502020204030204"/>
            </a:endParaRPr>
          </a:p>
          <a:p>
            <a:pPr defTabSz="685800">
              <a:lnSpc>
                <a:spcPct val="114000"/>
              </a:lnSpc>
              <a:spcBef>
                <a:spcPts val="750"/>
              </a:spcBef>
            </a:pPr>
            <a:endParaRPr lang="en-US" sz="1200" b="0" dirty="0">
              <a:solidFill>
                <a:srgbClr val="E7E6E6">
                  <a:lumMod val="10000"/>
                </a:srgbClr>
              </a:solidFill>
              <a:latin typeface="Calibri" panose="020F0502020204030204"/>
            </a:endParaRPr>
          </a:p>
        </p:txBody>
      </p:sp>
      <p:sp>
        <p:nvSpPr>
          <p:cNvPr id="13" name="TextBox 12">
            <a:extLst>
              <a:ext uri="{FF2B5EF4-FFF2-40B4-BE49-F238E27FC236}">
                <a16:creationId xmlns:a16="http://schemas.microsoft.com/office/drawing/2014/main" id="{251DFC5F-78FC-88BD-1FF6-1921EE70C2B7}"/>
              </a:ext>
            </a:extLst>
          </p:cNvPr>
          <p:cNvSpPr txBox="1"/>
          <p:nvPr/>
        </p:nvSpPr>
        <p:spPr>
          <a:xfrm flipH="1">
            <a:off x="4763866" y="5082511"/>
            <a:ext cx="3561428" cy="1356205"/>
          </a:xfrm>
          <a:prstGeom prst="rect">
            <a:avLst/>
          </a:prstGeom>
          <a:noFill/>
        </p:spPr>
        <p:txBody>
          <a:bodyPr wrap="square" rtlCol="0">
            <a:spAutoFit/>
          </a:bodyPr>
          <a:lstStyle/>
          <a:p>
            <a:pPr defTabSz="342900"/>
            <a:r>
              <a:rPr lang="en-AU" sz="825" dirty="0">
                <a:solidFill>
                  <a:srgbClr val="222222"/>
                </a:solidFill>
                <a:latin typeface="Calibri" panose="020F0502020204030204"/>
              </a:rPr>
              <a:t>1.Gregory et al. 2016 ASSIGN Group; 2. </a:t>
            </a:r>
            <a:r>
              <a:rPr lang="en-AU" sz="825" dirty="0" err="1">
                <a:solidFill>
                  <a:srgbClr val="222222"/>
                </a:solidFill>
                <a:latin typeface="Calibri" panose="020F0502020204030204"/>
              </a:rPr>
              <a:t>Ndosi</a:t>
            </a:r>
            <a:r>
              <a:rPr lang="en-AU" sz="825" dirty="0">
                <a:solidFill>
                  <a:srgbClr val="222222"/>
                </a:solidFill>
                <a:latin typeface="Calibri" panose="020F0502020204030204"/>
              </a:rPr>
              <a:t>, et al (2017). National variation in the </a:t>
            </a:r>
            <a:r>
              <a:rPr lang="en-AU" sz="825" dirty="0">
                <a:solidFill>
                  <a:srgbClr val="E7E6E6">
                    <a:lumMod val="10000"/>
                  </a:srgbClr>
                </a:solidFill>
                <a:latin typeface="Calibri" panose="020F0502020204030204"/>
              </a:rPr>
              <a:t>composition of rheumatology multidisciplinary teams </a:t>
            </a:r>
            <a:r>
              <a:rPr lang="en-AU" sz="825" i="1" dirty="0">
                <a:solidFill>
                  <a:srgbClr val="E7E6E6">
                    <a:lumMod val="10000"/>
                  </a:srgbClr>
                </a:solidFill>
                <a:latin typeface="Calibri" panose="020F0502020204030204"/>
              </a:rPr>
              <a:t>Rheum int</a:t>
            </a:r>
            <a:r>
              <a:rPr lang="en-AU" sz="825" dirty="0">
                <a:solidFill>
                  <a:srgbClr val="E7E6E6">
                    <a:lumMod val="10000"/>
                  </a:srgbClr>
                </a:solidFill>
                <a:latin typeface="Calibri" panose="020F0502020204030204"/>
              </a:rPr>
              <a:t>, </a:t>
            </a:r>
            <a:r>
              <a:rPr lang="en-AU" sz="825" i="1" dirty="0">
                <a:solidFill>
                  <a:srgbClr val="E7E6E6">
                    <a:lumMod val="10000"/>
                  </a:srgbClr>
                </a:solidFill>
                <a:latin typeface="Calibri" panose="020F0502020204030204"/>
              </a:rPr>
              <a:t>37</a:t>
            </a:r>
            <a:r>
              <a:rPr lang="en-AU" sz="825" dirty="0">
                <a:solidFill>
                  <a:srgbClr val="E7E6E6">
                    <a:lumMod val="10000"/>
                  </a:srgbClr>
                </a:solidFill>
                <a:latin typeface="Calibri" panose="020F0502020204030204"/>
              </a:rPr>
              <a:t>(9), 1453-14595.</a:t>
            </a:r>
            <a:r>
              <a:rPr lang="en-US" sz="825" dirty="0">
                <a:solidFill>
                  <a:srgbClr val="E7E6E6">
                    <a:lumMod val="10000"/>
                  </a:srgbClr>
                </a:solidFill>
                <a:latin typeface="Calibri" panose="020F0502020204030204"/>
              </a:rPr>
              <a:t> 3 NEIAA (2019) Annual Report</a:t>
            </a:r>
            <a:r>
              <a:rPr lang="en-AU" sz="825" baseline="30000" dirty="0">
                <a:solidFill>
                  <a:srgbClr val="E7E6E6">
                    <a:lumMod val="10000"/>
                  </a:srgbClr>
                </a:solidFill>
                <a:latin typeface="Calibri" panose="020F0502020204030204"/>
              </a:rPr>
              <a:t>  </a:t>
            </a:r>
            <a:r>
              <a:rPr lang="en-AU" sz="825" dirty="0">
                <a:solidFill>
                  <a:srgbClr val="E7E6E6">
                    <a:lumMod val="10000"/>
                  </a:srgbClr>
                </a:solidFill>
                <a:latin typeface="Calibri" panose="020F0502020204030204"/>
              </a:rPr>
              <a:t>4. </a:t>
            </a:r>
            <a:r>
              <a:rPr lang="en-AU" sz="825" dirty="0">
                <a:solidFill>
                  <a:srgbClr val="E7E6E6">
                    <a:lumMod val="10000"/>
                  </a:srgbClr>
                </a:solidFill>
                <a:latin typeface="Calibri" panose="020F0502020204030204"/>
                <a:hlinkClick r:id="rId4">
                  <a:extLst>
                    <a:ext uri="{A12FA001-AC4F-418D-AE19-62706E023703}">
                      <ahyp:hlinkClr xmlns:ahyp="http://schemas.microsoft.com/office/drawing/2018/hyperlinkcolor" val="tx"/>
                    </a:ext>
                  </a:extLst>
                </a:hlinkClick>
              </a:rPr>
              <a:t>Recommendations | Rheumatoid | Guidance | NICE </a:t>
            </a:r>
            <a:r>
              <a:rPr lang="en-AU" sz="825" dirty="0">
                <a:solidFill>
                  <a:srgbClr val="E7E6E6">
                    <a:lumMod val="10000"/>
                  </a:srgbClr>
                </a:solidFill>
                <a:latin typeface="Calibri" panose="020F0502020204030204"/>
              </a:rPr>
              <a:t>  5.  </a:t>
            </a:r>
            <a:r>
              <a:rPr lang="en-US" sz="825" dirty="0">
                <a:solidFill>
                  <a:srgbClr val="E7E6E6">
                    <a:lumMod val="10000"/>
                  </a:srgbClr>
                </a:solidFill>
                <a:latin typeface="Calibri" panose="020F0502020204030204"/>
                <a:hlinkClick r:id="rId5">
                  <a:extLst>
                    <a:ext uri="{A12FA001-AC4F-418D-AE19-62706E023703}">
                      <ahyp:hlinkClr xmlns:ahyp="http://schemas.microsoft.com/office/drawing/2018/hyperlinkcolor" val="tx"/>
                    </a:ext>
                  </a:extLst>
                </a:hlinkClick>
              </a:rPr>
              <a:t>Overview | Spondyloarthritis in over 16s: | Guidance | NICE</a:t>
            </a:r>
            <a:r>
              <a:rPr lang="en-US" sz="825" dirty="0">
                <a:solidFill>
                  <a:srgbClr val="E7E6E6">
                    <a:lumMod val="10000"/>
                  </a:srgbClr>
                </a:solidFill>
                <a:latin typeface="Calibri" panose="020F0502020204030204"/>
              </a:rPr>
              <a:t> </a:t>
            </a:r>
            <a:r>
              <a:rPr lang="en-GB" sz="825" dirty="0">
                <a:solidFill>
                  <a:srgbClr val="E7E6E6">
                    <a:lumMod val="10000"/>
                  </a:srgbClr>
                </a:solidFill>
                <a:latin typeface="Calibri" panose="020F0502020204030204"/>
                <a:cs typeface="Times New Roman" panose="02020603050405020304" pitchFamily="18" charset="0"/>
              </a:rPr>
              <a:t>6. </a:t>
            </a:r>
            <a:r>
              <a:rPr lang="en-US" sz="825" dirty="0">
                <a:solidFill>
                  <a:srgbClr val="E7E6E6">
                    <a:lumMod val="10000"/>
                  </a:srgbClr>
                </a:solidFill>
                <a:latin typeface="Calibri" panose="020F0502020204030204"/>
              </a:rPr>
              <a:t>2019 EULAR </a:t>
            </a:r>
            <a:r>
              <a:rPr lang="pt-BR" sz="825" dirty="0">
                <a:solidFill>
                  <a:srgbClr val="E7E6E6">
                    <a:lumMod val="10000"/>
                  </a:srgbClr>
                </a:solidFill>
                <a:latin typeface="Calibri" panose="020F0502020204030204"/>
              </a:rPr>
              <a:t>ard.bmj.com/content/79/1/53  </a:t>
            </a:r>
            <a:r>
              <a:rPr lang="en-AU" sz="825" dirty="0">
                <a:solidFill>
                  <a:srgbClr val="E7E6E6">
                    <a:lumMod val="10000"/>
                  </a:srgbClr>
                </a:solidFill>
                <a:latin typeface="Calibri" panose="020F0502020204030204"/>
              </a:rPr>
              <a:t>7. </a:t>
            </a:r>
            <a:r>
              <a:rPr lang="en-GB" sz="825" dirty="0">
                <a:solidFill>
                  <a:srgbClr val="E7E6E6">
                    <a:lumMod val="10000"/>
                  </a:srgbClr>
                </a:solidFill>
                <a:latin typeface="Calibri" panose="020F0502020204030204"/>
                <a:ea typeface="Calibri" panose="020F0502020204030204" pitchFamily="34" charset="0"/>
                <a:cs typeface="Times New Roman" panose="02020603050405020304" pitchFamily="18" charset="0"/>
              </a:rPr>
              <a:t>Gregory et al. (2021), National survey of the current clinical practices </a:t>
            </a:r>
            <a:r>
              <a:rPr lang="en-GB" sz="825" dirty="0" err="1">
                <a:solidFill>
                  <a:srgbClr val="E7E6E6">
                    <a:lumMod val="10000"/>
                  </a:srgbClr>
                </a:solidFill>
                <a:latin typeface="Calibri" panose="020F0502020204030204"/>
                <a:ea typeface="Calibri" panose="020F0502020204030204" pitchFamily="34" charset="0"/>
                <a:cs typeface="Times New Roman" panose="02020603050405020304" pitchFamily="18" charset="0"/>
              </a:rPr>
              <a:t>Musc</a:t>
            </a:r>
            <a:r>
              <a:rPr lang="en-GB" sz="825" dirty="0">
                <a:solidFill>
                  <a:srgbClr val="E7E6E6">
                    <a:lumMod val="10000"/>
                  </a:srgbClr>
                </a:solidFill>
                <a:latin typeface="Calibri" panose="020F0502020204030204"/>
                <a:ea typeface="Calibri" panose="020F0502020204030204" pitchFamily="34" charset="0"/>
                <a:cs typeface="Times New Roman" panose="02020603050405020304" pitchFamily="18" charset="0"/>
              </a:rPr>
              <a:t> Care, </a:t>
            </a:r>
            <a:r>
              <a:rPr lang="en-GB" sz="825" dirty="0">
                <a:solidFill>
                  <a:srgbClr val="E7E6E6">
                    <a:lumMod val="10000"/>
                  </a:srgbClr>
                </a:solidFill>
                <a:latin typeface="Calibri" panose="020F0502020204030204"/>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https://doi.org/10.1002/msc.1516</a:t>
            </a:r>
            <a:endParaRPr lang="en-GB" sz="825" dirty="0">
              <a:solidFill>
                <a:srgbClr val="E7E6E6">
                  <a:lumMod val="10000"/>
                </a:srgbClr>
              </a:solidFill>
              <a:latin typeface="Calibri" panose="020F0502020204030204"/>
              <a:ea typeface="Calibri" panose="020F0502020204030204" pitchFamily="34" charset="0"/>
              <a:cs typeface="Times New Roman" panose="02020603050405020304" pitchFamily="18" charset="0"/>
            </a:endParaRPr>
          </a:p>
          <a:p>
            <a:pPr defTabSz="342900"/>
            <a:endParaRPr lang="en-GB" sz="825" dirty="0">
              <a:solidFill>
                <a:srgbClr val="005274"/>
              </a:solidFill>
              <a:latin typeface="Calibri" panose="020F0502020204030204"/>
              <a:ea typeface="Calibri" panose="020F0502020204030204" pitchFamily="34" charset="0"/>
              <a:cs typeface="Times New Roman" panose="02020603050405020304" pitchFamily="18" charset="0"/>
            </a:endParaRPr>
          </a:p>
          <a:p>
            <a:pPr defTabSz="342900"/>
            <a:endParaRPr lang="en-GB" sz="825"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342900"/>
            <a:endParaRPr lang="en-AU" sz="788" dirty="0">
              <a:solidFill>
                <a:prstClr val="black"/>
              </a:solidFill>
              <a:latin typeface="Calibri" panose="020F0502020204030204"/>
            </a:endParaRPr>
          </a:p>
        </p:txBody>
      </p:sp>
      <p:pic>
        <p:nvPicPr>
          <p:cNvPr id="14" name="Picture 13">
            <a:extLst>
              <a:ext uri="{FF2B5EF4-FFF2-40B4-BE49-F238E27FC236}">
                <a16:creationId xmlns:a16="http://schemas.microsoft.com/office/drawing/2014/main" id="{C12E1FAE-7612-6C66-8EE7-409CCFD216F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026621" y="2014872"/>
            <a:ext cx="2222954" cy="2866194"/>
          </a:xfrm>
          <a:prstGeom prst="rect">
            <a:avLst/>
          </a:prstGeom>
          <a:ln>
            <a:solidFill>
              <a:schemeClr val="accent1">
                <a:shade val="50000"/>
              </a:schemeClr>
            </a:solidFill>
          </a:ln>
        </p:spPr>
      </p:pic>
      <p:pic>
        <p:nvPicPr>
          <p:cNvPr id="15" name="Picture 14">
            <a:extLst>
              <a:ext uri="{FF2B5EF4-FFF2-40B4-BE49-F238E27FC236}">
                <a16:creationId xmlns:a16="http://schemas.microsoft.com/office/drawing/2014/main" id="{96B2D50E-4714-BACF-3FDA-5D00F3E829E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452889">
            <a:off x="7198589" y="3621611"/>
            <a:ext cx="1785885" cy="1381074"/>
          </a:xfrm>
          <a:prstGeom prst="rect">
            <a:avLst/>
          </a:prstGeom>
        </p:spPr>
      </p:pic>
      <p:pic>
        <p:nvPicPr>
          <p:cNvPr id="5" name="Picture 4" descr="A close-up of a paper&#10;&#10;Description automatically generated">
            <a:extLst>
              <a:ext uri="{FF2B5EF4-FFF2-40B4-BE49-F238E27FC236}">
                <a16:creationId xmlns:a16="http://schemas.microsoft.com/office/drawing/2014/main" id="{5A23280E-9E7D-6DF6-F0BB-6FF6BFDA580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37710" y="3630949"/>
            <a:ext cx="4212183" cy="1483049"/>
          </a:xfrm>
          <a:prstGeom prst="rect">
            <a:avLst/>
          </a:prstGeom>
          <a:ln>
            <a:solidFill>
              <a:schemeClr val="tx2"/>
            </a:solidFill>
          </a:ln>
        </p:spPr>
      </p:pic>
      <p:sp>
        <p:nvSpPr>
          <p:cNvPr id="2" name="Footer Placeholder 4">
            <a:extLst>
              <a:ext uri="{FF2B5EF4-FFF2-40B4-BE49-F238E27FC236}">
                <a16:creationId xmlns:a16="http://schemas.microsoft.com/office/drawing/2014/main" id="{E5B642C5-B328-6F99-6E31-1F7C3497BBB3}"/>
              </a:ext>
            </a:extLst>
          </p:cNvPr>
          <p:cNvSpPr txBox="1">
            <a:spLocks/>
          </p:cNvSpPr>
          <p:nvPr/>
        </p:nvSpPr>
        <p:spPr>
          <a:xfrm>
            <a:off x="154169" y="5678882"/>
            <a:ext cx="4091593" cy="273844"/>
          </a:xfrm>
        </p:spPr>
        <p:txBody>
          <a:bodyPr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r>
              <a:rPr lang="de-DE" sz="1350" dirty="0">
                <a:solidFill>
                  <a:srgbClr val="ED7D31"/>
                </a:solidFill>
                <a:latin typeface="Calibri" panose="020F0502020204030204"/>
              </a:rPr>
              <a:t>CSP West Midands RN </a:t>
            </a:r>
            <a:r>
              <a:rPr lang="en-GB" sz="1350" dirty="0">
                <a:solidFill>
                  <a:srgbClr val="000000"/>
                </a:solidFill>
                <a:latin typeface="Calibri" panose="020F0502020204030204"/>
                <a:ea typeface="Times New Roman" panose="02020603050405020304" pitchFamily="18" charset="0"/>
                <a:cs typeface="Calibri" panose="020F0502020204030204" pitchFamily="34" charset="0"/>
              </a:rPr>
              <a:t>Monday 8 July  @PhysioWillGreg</a:t>
            </a:r>
            <a:endParaRPr lang="en-GB" sz="1350" dirty="0">
              <a:solidFill>
                <a:prstClr val="black"/>
              </a:solidFill>
              <a:latin typeface="Calibri" panose="020F0502020204030204"/>
            </a:endParaRPr>
          </a:p>
        </p:txBody>
      </p:sp>
    </p:spTree>
    <p:extLst>
      <p:ext uri="{BB962C8B-B14F-4D97-AF65-F5344CB8AC3E}">
        <p14:creationId xmlns:p14="http://schemas.microsoft.com/office/powerpoint/2010/main" val="34452063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newspaper&#10;&#10;Description automatically generated">
            <a:extLst>
              <a:ext uri="{FF2B5EF4-FFF2-40B4-BE49-F238E27FC236}">
                <a16:creationId xmlns:a16="http://schemas.microsoft.com/office/drawing/2014/main" id="{1D430B8B-DA5A-6B8E-D4DC-783634CC73C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00489" y="879875"/>
            <a:ext cx="2865070" cy="1603700"/>
          </a:xfrm>
          <a:prstGeom prst="rect">
            <a:avLst/>
          </a:prstGeom>
          <a:ln w="12700">
            <a:solidFill>
              <a:schemeClr val="tx2"/>
            </a:solidFill>
          </a:ln>
        </p:spPr>
      </p:pic>
      <p:pic>
        <p:nvPicPr>
          <p:cNvPr id="9" name="Picture 8">
            <a:extLst>
              <a:ext uri="{FF2B5EF4-FFF2-40B4-BE49-F238E27FC236}">
                <a16:creationId xmlns:a16="http://schemas.microsoft.com/office/drawing/2014/main" id="{28948BBB-B706-651E-0049-FE8585A592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0998896">
            <a:off x="4763450" y="1938995"/>
            <a:ext cx="1980248" cy="1573445"/>
          </a:xfrm>
          <a:prstGeom prst="rect">
            <a:avLst/>
          </a:prstGeom>
          <a:ln>
            <a:solidFill>
              <a:schemeClr val="accent1">
                <a:shade val="50000"/>
              </a:schemeClr>
            </a:solidFill>
          </a:ln>
        </p:spPr>
      </p:pic>
      <p:pic>
        <p:nvPicPr>
          <p:cNvPr id="10" name="Picture 9">
            <a:extLst>
              <a:ext uri="{FF2B5EF4-FFF2-40B4-BE49-F238E27FC236}">
                <a16:creationId xmlns:a16="http://schemas.microsoft.com/office/drawing/2014/main" id="{E6030530-6A85-6577-A315-9B3CFA4B109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62532" y="2043840"/>
            <a:ext cx="2424383" cy="1628851"/>
          </a:xfrm>
          <a:prstGeom prst="rect">
            <a:avLst/>
          </a:prstGeom>
          <a:ln>
            <a:solidFill>
              <a:schemeClr val="accent1">
                <a:shade val="50000"/>
              </a:schemeClr>
            </a:solidFill>
          </a:ln>
        </p:spPr>
      </p:pic>
      <p:sp>
        <p:nvSpPr>
          <p:cNvPr id="11" name="Title 1">
            <a:extLst>
              <a:ext uri="{FF2B5EF4-FFF2-40B4-BE49-F238E27FC236}">
                <a16:creationId xmlns:a16="http://schemas.microsoft.com/office/drawing/2014/main" id="{A825B507-6AEC-12DA-C059-316415D5A631}"/>
              </a:ext>
            </a:extLst>
          </p:cNvPr>
          <p:cNvSpPr txBox="1">
            <a:spLocks/>
          </p:cNvSpPr>
          <p:nvPr/>
        </p:nvSpPr>
        <p:spPr>
          <a:xfrm>
            <a:off x="1082242" y="905275"/>
            <a:ext cx="2467601" cy="55337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dirty="0">
                <a:solidFill>
                  <a:prstClr val="black"/>
                </a:solidFill>
                <a:latin typeface="Calibri Light" panose="020F0302020204030204"/>
              </a:rPr>
              <a:t>Background</a:t>
            </a:r>
            <a:endParaRPr lang="en-AU" sz="3300" dirty="0">
              <a:solidFill>
                <a:prstClr val="black"/>
              </a:solidFill>
              <a:latin typeface="Calibri Light" panose="020F0302020204030204"/>
            </a:endParaRPr>
          </a:p>
        </p:txBody>
      </p:sp>
      <p:sp>
        <p:nvSpPr>
          <p:cNvPr id="12" name="Content Placeholder 2">
            <a:extLst>
              <a:ext uri="{FF2B5EF4-FFF2-40B4-BE49-F238E27FC236}">
                <a16:creationId xmlns:a16="http://schemas.microsoft.com/office/drawing/2014/main" id="{FF1B4310-D50A-61A3-9E7C-81DC6AD2606A}"/>
              </a:ext>
            </a:extLst>
          </p:cNvPr>
          <p:cNvSpPr txBox="1">
            <a:spLocks/>
          </p:cNvSpPr>
          <p:nvPr/>
        </p:nvSpPr>
        <p:spPr>
          <a:xfrm>
            <a:off x="395639" y="1532364"/>
            <a:ext cx="4324320" cy="3955869"/>
          </a:xfrm>
          <a:prstGeom prst="rect">
            <a:avLst/>
          </a:prstGeom>
          <a:solidFill>
            <a:schemeClr val="bg1"/>
          </a:solidFill>
        </p:spPr>
        <p:txBody>
          <a:bodyPr vert="horz" lIns="68580" tIns="34290" rIns="68580" bIns="3429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defTabSz="685800">
              <a:lnSpc>
                <a:spcPct val="114000"/>
              </a:lnSpc>
              <a:spcBef>
                <a:spcPts val="750"/>
              </a:spcBef>
            </a:pPr>
            <a:r>
              <a:rPr lang="en-US" sz="1200" b="0" dirty="0" err="1">
                <a:solidFill>
                  <a:srgbClr val="1D2228"/>
                </a:solidFill>
                <a:latin typeface="Calibri" panose="020F0502020204030204"/>
              </a:rPr>
              <a:t>ASSIGNw</a:t>
            </a:r>
            <a:r>
              <a:rPr lang="en-US" sz="1200" b="0" dirty="0">
                <a:solidFill>
                  <a:srgbClr val="1D2228"/>
                </a:solidFill>
                <a:latin typeface="Calibri" panose="020F0502020204030204"/>
              </a:rPr>
              <a:t> Benchmarking project</a:t>
            </a:r>
            <a:r>
              <a:rPr lang="en-US" sz="1200" b="0" baseline="30000" dirty="0">
                <a:solidFill>
                  <a:srgbClr val="1D2228"/>
                </a:solidFill>
                <a:latin typeface="Calibri" panose="020F0502020204030204"/>
              </a:rPr>
              <a:t> 1  </a:t>
            </a:r>
            <a:r>
              <a:rPr lang="en-US" sz="1200" baseline="30000" dirty="0">
                <a:solidFill>
                  <a:srgbClr val="1D2228"/>
                </a:solidFill>
                <a:latin typeface="Calibri" panose="020F0502020204030204"/>
              </a:rPr>
              <a:t> </a:t>
            </a:r>
            <a:r>
              <a:rPr lang="en-US" sz="1200" b="0" dirty="0">
                <a:solidFill>
                  <a:srgbClr val="1D2228"/>
                </a:solidFill>
                <a:latin typeface="Calibri" panose="020F0502020204030204"/>
              </a:rPr>
              <a:t>inconsistency  in  Rheumatology Physiotherapy provision, settings, experience.</a:t>
            </a:r>
          </a:p>
          <a:p>
            <a:pPr defTabSz="685800">
              <a:lnSpc>
                <a:spcPct val="114000"/>
              </a:lnSpc>
              <a:spcBef>
                <a:spcPts val="750"/>
              </a:spcBef>
            </a:pPr>
            <a:r>
              <a:rPr lang="en-US" sz="1200" b="0" dirty="0">
                <a:solidFill>
                  <a:srgbClr val="1D2228"/>
                </a:solidFill>
                <a:latin typeface="Calibri" panose="020F0502020204030204"/>
              </a:rPr>
              <a:t>NICE Guidance and QS </a:t>
            </a:r>
            <a:r>
              <a:rPr lang="en-US" sz="1200" baseline="30000" dirty="0">
                <a:solidFill>
                  <a:srgbClr val="1D2228"/>
                </a:solidFill>
                <a:latin typeface="Calibri" panose="020F0502020204030204"/>
              </a:rPr>
              <a:t>4,5</a:t>
            </a:r>
            <a:r>
              <a:rPr lang="en-US" sz="1200" b="0" baseline="30000" dirty="0">
                <a:solidFill>
                  <a:srgbClr val="1D2228"/>
                </a:solidFill>
                <a:latin typeface="Calibri" panose="020F0502020204030204"/>
              </a:rPr>
              <a:t> </a:t>
            </a:r>
            <a:r>
              <a:rPr lang="en-US" sz="1200" b="0" dirty="0">
                <a:solidFill>
                  <a:srgbClr val="1D2228"/>
                </a:solidFill>
                <a:latin typeface="Calibri" panose="020F0502020204030204"/>
              </a:rPr>
              <a:t>recommendations for  'specialist physiotherapist’ -  but with </a:t>
            </a:r>
            <a:r>
              <a:rPr lang="en-US" sz="1200" dirty="0">
                <a:solidFill>
                  <a:srgbClr val="1D2228"/>
                </a:solidFill>
                <a:latin typeface="Calibri" panose="020F0502020204030204"/>
              </a:rPr>
              <a:t>no </a:t>
            </a:r>
            <a:r>
              <a:rPr lang="en-US" sz="1200" b="0" dirty="0">
                <a:solidFill>
                  <a:srgbClr val="1D2228"/>
                </a:solidFill>
                <a:latin typeface="Calibri" panose="020F0502020204030204"/>
              </a:rPr>
              <a:t>definition/description.</a:t>
            </a:r>
          </a:p>
          <a:p>
            <a:pPr defTabSz="685800">
              <a:lnSpc>
                <a:spcPct val="114000"/>
              </a:lnSpc>
              <a:spcBef>
                <a:spcPts val="750"/>
              </a:spcBef>
            </a:pPr>
            <a:r>
              <a:rPr lang="en-AU" sz="1200" b="0" dirty="0">
                <a:solidFill>
                  <a:srgbClr val="E7E6E6">
                    <a:lumMod val="10000"/>
                  </a:srgbClr>
                </a:solidFill>
                <a:latin typeface="Calibri" panose="020F0502020204030204"/>
              </a:rPr>
              <a:t>National variation in compositions of rheumatology MDTs </a:t>
            </a:r>
            <a:r>
              <a:rPr lang="en-AU" sz="1200" b="0" baseline="30000" dirty="0">
                <a:solidFill>
                  <a:srgbClr val="E7E6E6">
                    <a:lumMod val="10000"/>
                  </a:srgbClr>
                </a:solidFill>
                <a:latin typeface="Calibri" panose="020F0502020204030204"/>
              </a:rPr>
              <a:t>2,3 </a:t>
            </a:r>
            <a:endParaRPr lang="en-US" sz="1200" b="0" baseline="30000" dirty="0">
              <a:solidFill>
                <a:srgbClr val="E7E6E6">
                  <a:lumMod val="10000"/>
                </a:srgbClr>
              </a:solidFill>
              <a:latin typeface="Calibri" panose="020F0502020204030204"/>
            </a:endParaRPr>
          </a:p>
          <a:p>
            <a:pPr defTabSz="685800">
              <a:lnSpc>
                <a:spcPct val="114000"/>
              </a:lnSpc>
              <a:spcBef>
                <a:spcPts val="750"/>
              </a:spcBef>
            </a:pPr>
            <a:r>
              <a:rPr lang="en-US" sz="1200" b="0" dirty="0">
                <a:solidFill>
                  <a:srgbClr val="E7E6E6">
                    <a:lumMod val="10000"/>
                  </a:srgbClr>
                </a:solidFill>
                <a:latin typeface="Calibri" panose="020F0502020204030204"/>
              </a:rPr>
              <a:t>NEIAA (2019)</a:t>
            </a:r>
            <a:r>
              <a:rPr lang="en-US" sz="1200" b="0" baseline="30000" dirty="0">
                <a:solidFill>
                  <a:srgbClr val="E7E6E6">
                    <a:lumMod val="10000"/>
                  </a:srgbClr>
                </a:solidFill>
                <a:latin typeface="Calibri" panose="020F0502020204030204"/>
              </a:rPr>
              <a:t>3</a:t>
            </a:r>
            <a:r>
              <a:rPr lang="en-US" sz="1200" b="0" dirty="0">
                <a:solidFill>
                  <a:srgbClr val="E7E6E6">
                    <a:lumMod val="10000"/>
                  </a:srgbClr>
                </a:solidFill>
                <a:latin typeface="Calibri" panose="020F0502020204030204"/>
              </a:rPr>
              <a:t> -  only 50% of </a:t>
            </a:r>
            <a:r>
              <a:rPr lang="en-US" sz="1200" b="0" dirty="0" err="1">
                <a:solidFill>
                  <a:srgbClr val="E7E6E6">
                    <a:lumMod val="10000"/>
                  </a:srgbClr>
                </a:solidFill>
                <a:latin typeface="Calibri" panose="020F0502020204030204"/>
              </a:rPr>
              <a:t>centres</a:t>
            </a:r>
            <a:r>
              <a:rPr lang="en-US" sz="1200" b="0" dirty="0">
                <a:solidFill>
                  <a:srgbClr val="E7E6E6">
                    <a:lumMod val="10000"/>
                  </a:srgbClr>
                </a:solidFill>
                <a:latin typeface="Calibri" panose="020F0502020204030204"/>
              </a:rPr>
              <a:t> had access to </a:t>
            </a:r>
            <a:r>
              <a:rPr lang="en-US" sz="1200" b="0" i="1" dirty="0">
                <a:solidFill>
                  <a:srgbClr val="E7E6E6">
                    <a:lumMod val="10000"/>
                  </a:srgbClr>
                </a:solidFill>
                <a:latin typeface="Calibri" panose="020F0502020204030204"/>
              </a:rPr>
              <a:t>specialist</a:t>
            </a:r>
            <a:r>
              <a:rPr lang="en-US" sz="1200" b="0" dirty="0">
                <a:solidFill>
                  <a:srgbClr val="E7E6E6">
                    <a:lumMod val="10000"/>
                  </a:srgbClr>
                </a:solidFill>
                <a:latin typeface="Calibri" panose="020F0502020204030204"/>
              </a:rPr>
              <a:t> rheumatology physio, and 7% declare no access to </a:t>
            </a:r>
            <a:r>
              <a:rPr lang="en-US" sz="1200" b="0" i="1" dirty="0">
                <a:solidFill>
                  <a:srgbClr val="E7E6E6">
                    <a:lumMod val="10000"/>
                  </a:srgbClr>
                </a:solidFill>
                <a:latin typeface="Calibri" panose="020F0502020204030204"/>
              </a:rPr>
              <a:t>any</a:t>
            </a:r>
            <a:r>
              <a:rPr lang="en-US" sz="1200" b="0" dirty="0">
                <a:solidFill>
                  <a:srgbClr val="E7E6E6">
                    <a:lumMod val="10000"/>
                  </a:srgbClr>
                </a:solidFill>
                <a:latin typeface="Calibri" panose="020F0502020204030204"/>
              </a:rPr>
              <a:t> physiotherapy.</a:t>
            </a:r>
          </a:p>
          <a:p>
            <a:pPr defTabSz="685800">
              <a:lnSpc>
                <a:spcPct val="114000"/>
              </a:lnSpc>
              <a:spcBef>
                <a:spcPts val="750"/>
              </a:spcBef>
            </a:pPr>
            <a:r>
              <a:rPr lang="en-US" sz="1200" dirty="0">
                <a:solidFill>
                  <a:srgbClr val="E7E6E6">
                    <a:lumMod val="10000"/>
                  </a:srgbClr>
                </a:solidFill>
                <a:latin typeface="Calibri" panose="020F0502020204030204"/>
              </a:rPr>
              <a:t>EULAR generic core competencies of HPs in Rheum</a:t>
            </a:r>
            <a:r>
              <a:rPr lang="en-US" sz="1200" baseline="30000" dirty="0">
                <a:solidFill>
                  <a:srgbClr val="E7E6E6">
                    <a:lumMod val="10000"/>
                  </a:srgbClr>
                </a:solidFill>
                <a:latin typeface="Calibri" panose="020F0502020204030204"/>
              </a:rPr>
              <a:t>5</a:t>
            </a:r>
            <a:endParaRPr lang="en-US" sz="1200" b="0" dirty="0">
              <a:solidFill>
                <a:srgbClr val="E7E6E6">
                  <a:lumMod val="10000"/>
                </a:srgbClr>
              </a:solidFill>
              <a:latin typeface="Calibri" panose="020F0502020204030204"/>
            </a:endParaRPr>
          </a:p>
          <a:p>
            <a:pPr defTabSz="685800">
              <a:lnSpc>
                <a:spcPct val="114000"/>
              </a:lnSpc>
              <a:spcBef>
                <a:spcPts val="750"/>
              </a:spcBef>
            </a:pPr>
            <a:r>
              <a:rPr lang="en-US" sz="1200" b="0" dirty="0">
                <a:solidFill>
                  <a:srgbClr val="E7E6E6">
                    <a:lumMod val="10000"/>
                  </a:srgbClr>
                </a:solidFill>
                <a:latin typeface="Calibri" panose="020F0502020204030204"/>
              </a:rPr>
              <a:t>No competency guidance found</a:t>
            </a:r>
            <a:r>
              <a:rPr lang="en-US" sz="1200" dirty="0">
                <a:solidFill>
                  <a:srgbClr val="E7E6E6">
                    <a:lumMod val="10000"/>
                  </a:srgbClr>
                </a:solidFill>
                <a:latin typeface="Calibri" panose="020F0502020204030204"/>
              </a:rPr>
              <a:t> </a:t>
            </a:r>
            <a:r>
              <a:rPr lang="en-US" sz="1200" b="0" dirty="0">
                <a:solidFill>
                  <a:srgbClr val="E7E6E6">
                    <a:lumMod val="10000"/>
                  </a:srgbClr>
                </a:solidFill>
                <a:latin typeface="Calibri" panose="020F0502020204030204"/>
              </a:rPr>
              <a:t>defining rheumatology specialist practice, standards,  evaluation, training and career progression</a:t>
            </a:r>
          </a:p>
          <a:p>
            <a:pPr defTabSz="685800">
              <a:lnSpc>
                <a:spcPct val="114000"/>
              </a:lnSpc>
              <a:spcBef>
                <a:spcPts val="750"/>
              </a:spcBef>
            </a:pPr>
            <a:r>
              <a:rPr lang="en-US" sz="1200" b="0" dirty="0">
                <a:solidFill>
                  <a:srgbClr val="1D2228"/>
                </a:solidFill>
                <a:latin typeface="Calibri" panose="020F0502020204030204"/>
              </a:rPr>
              <a:t>Lack of support for Rheumatology physiotherapy workforce.</a:t>
            </a:r>
          </a:p>
          <a:p>
            <a:pPr defTabSz="685800">
              <a:lnSpc>
                <a:spcPct val="114000"/>
              </a:lnSpc>
              <a:spcBef>
                <a:spcPts val="750"/>
              </a:spcBef>
            </a:pPr>
            <a:r>
              <a:rPr lang="en-US" sz="1200" dirty="0">
                <a:solidFill>
                  <a:srgbClr val="1D2228"/>
                </a:solidFill>
                <a:latin typeface="Calibri" panose="020F0502020204030204"/>
              </a:rPr>
              <a:t>Essential role of screening–  core Rheum capabilities in MSK &amp; First Contact Practitioner fields</a:t>
            </a:r>
            <a:endParaRPr lang="en-US" sz="1200" b="0" dirty="0">
              <a:solidFill>
                <a:srgbClr val="1D2228"/>
              </a:solidFill>
              <a:latin typeface="Calibri" panose="020F0502020204030204"/>
            </a:endParaRPr>
          </a:p>
        </p:txBody>
      </p:sp>
      <p:sp>
        <p:nvSpPr>
          <p:cNvPr id="13" name="TextBox 12">
            <a:extLst>
              <a:ext uri="{FF2B5EF4-FFF2-40B4-BE49-F238E27FC236}">
                <a16:creationId xmlns:a16="http://schemas.microsoft.com/office/drawing/2014/main" id="{251DFC5F-78FC-88BD-1FF6-1921EE70C2B7}"/>
              </a:ext>
            </a:extLst>
          </p:cNvPr>
          <p:cNvSpPr txBox="1"/>
          <p:nvPr/>
        </p:nvSpPr>
        <p:spPr>
          <a:xfrm flipH="1">
            <a:off x="4763866" y="5082511"/>
            <a:ext cx="3561428" cy="1356205"/>
          </a:xfrm>
          <a:prstGeom prst="rect">
            <a:avLst/>
          </a:prstGeom>
          <a:noFill/>
        </p:spPr>
        <p:txBody>
          <a:bodyPr wrap="square" rtlCol="0">
            <a:spAutoFit/>
          </a:bodyPr>
          <a:lstStyle/>
          <a:p>
            <a:pPr defTabSz="342900"/>
            <a:r>
              <a:rPr lang="en-AU" sz="825" dirty="0">
                <a:solidFill>
                  <a:srgbClr val="222222"/>
                </a:solidFill>
                <a:latin typeface="Calibri" panose="020F0502020204030204"/>
              </a:rPr>
              <a:t>1.Gregory et al. 2016 ASSIGN Group; 2. </a:t>
            </a:r>
            <a:r>
              <a:rPr lang="en-AU" sz="825" dirty="0" err="1">
                <a:solidFill>
                  <a:srgbClr val="222222"/>
                </a:solidFill>
                <a:latin typeface="Calibri" panose="020F0502020204030204"/>
              </a:rPr>
              <a:t>Ndosi</a:t>
            </a:r>
            <a:r>
              <a:rPr lang="en-AU" sz="825" dirty="0">
                <a:solidFill>
                  <a:srgbClr val="222222"/>
                </a:solidFill>
                <a:latin typeface="Calibri" panose="020F0502020204030204"/>
              </a:rPr>
              <a:t>, et al (2017). National variation in the </a:t>
            </a:r>
            <a:r>
              <a:rPr lang="en-AU" sz="825" dirty="0">
                <a:solidFill>
                  <a:srgbClr val="E7E6E6">
                    <a:lumMod val="10000"/>
                  </a:srgbClr>
                </a:solidFill>
                <a:latin typeface="Calibri" panose="020F0502020204030204"/>
              </a:rPr>
              <a:t>composition of rheumatology multidisciplinary teams </a:t>
            </a:r>
            <a:r>
              <a:rPr lang="en-AU" sz="825" i="1" dirty="0">
                <a:solidFill>
                  <a:srgbClr val="E7E6E6">
                    <a:lumMod val="10000"/>
                  </a:srgbClr>
                </a:solidFill>
                <a:latin typeface="Calibri" panose="020F0502020204030204"/>
              </a:rPr>
              <a:t>Rheum int</a:t>
            </a:r>
            <a:r>
              <a:rPr lang="en-AU" sz="825" dirty="0">
                <a:solidFill>
                  <a:srgbClr val="E7E6E6">
                    <a:lumMod val="10000"/>
                  </a:srgbClr>
                </a:solidFill>
                <a:latin typeface="Calibri" panose="020F0502020204030204"/>
              </a:rPr>
              <a:t>, </a:t>
            </a:r>
            <a:r>
              <a:rPr lang="en-AU" sz="825" i="1" dirty="0">
                <a:solidFill>
                  <a:srgbClr val="E7E6E6">
                    <a:lumMod val="10000"/>
                  </a:srgbClr>
                </a:solidFill>
                <a:latin typeface="Calibri" panose="020F0502020204030204"/>
              </a:rPr>
              <a:t>37</a:t>
            </a:r>
            <a:r>
              <a:rPr lang="en-AU" sz="825" dirty="0">
                <a:solidFill>
                  <a:srgbClr val="E7E6E6">
                    <a:lumMod val="10000"/>
                  </a:srgbClr>
                </a:solidFill>
                <a:latin typeface="Calibri" panose="020F0502020204030204"/>
              </a:rPr>
              <a:t>(9), 1453-14595.</a:t>
            </a:r>
            <a:r>
              <a:rPr lang="en-US" sz="825" dirty="0">
                <a:solidFill>
                  <a:srgbClr val="E7E6E6">
                    <a:lumMod val="10000"/>
                  </a:srgbClr>
                </a:solidFill>
                <a:latin typeface="Calibri" panose="020F0502020204030204"/>
              </a:rPr>
              <a:t> 3 NEIAA (2019) Annual Report</a:t>
            </a:r>
            <a:r>
              <a:rPr lang="en-AU" sz="825" baseline="30000" dirty="0">
                <a:solidFill>
                  <a:srgbClr val="E7E6E6">
                    <a:lumMod val="10000"/>
                  </a:srgbClr>
                </a:solidFill>
                <a:latin typeface="Calibri" panose="020F0502020204030204"/>
              </a:rPr>
              <a:t>  </a:t>
            </a:r>
            <a:r>
              <a:rPr lang="en-AU" sz="825" dirty="0">
                <a:solidFill>
                  <a:srgbClr val="E7E6E6">
                    <a:lumMod val="10000"/>
                  </a:srgbClr>
                </a:solidFill>
                <a:latin typeface="Calibri" panose="020F0502020204030204"/>
              </a:rPr>
              <a:t>4. </a:t>
            </a:r>
            <a:r>
              <a:rPr lang="en-AU" sz="825" dirty="0">
                <a:solidFill>
                  <a:srgbClr val="E7E6E6">
                    <a:lumMod val="10000"/>
                  </a:srgbClr>
                </a:solidFill>
                <a:latin typeface="Calibri" panose="020F0502020204030204"/>
                <a:hlinkClick r:id="rId5">
                  <a:extLst>
                    <a:ext uri="{A12FA001-AC4F-418D-AE19-62706E023703}">
                      <ahyp:hlinkClr xmlns:ahyp="http://schemas.microsoft.com/office/drawing/2018/hyperlinkcolor" val="tx"/>
                    </a:ext>
                  </a:extLst>
                </a:hlinkClick>
              </a:rPr>
              <a:t>Recommendations | Rheumatoid | Guidance | NICE </a:t>
            </a:r>
            <a:r>
              <a:rPr lang="en-AU" sz="825" dirty="0">
                <a:solidFill>
                  <a:srgbClr val="E7E6E6">
                    <a:lumMod val="10000"/>
                  </a:srgbClr>
                </a:solidFill>
                <a:latin typeface="Calibri" panose="020F0502020204030204"/>
              </a:rPr>
              <a:t>  5.  </a:t>
            </a:r>
            <a:r>
              <a:rPr lang="en-US" sz="825" dirty="0">
                <a:solidFill>
                  <a:srgbClr val="E7E6E6">
                    <a:lumMod val="10000"/>
                  </a:srgbClr>
                </a:solidFill>
                <a:latin typeface="Calibri" panose="020F0502020204030204"/>
                <a:hlinkClick r:id="rId6">
                  <a:extLst>
                    <a:ext uri="{A12FA001-AC4F-418D-AE19-62706E023703}">
                      <ahyp:hlinkClr xmlns:ahyp="http://schemas.microsoft.com/office/drawing/2018/hyperlinkcolor" val="tx"/>
                    </a:ext>
                  </a:extLst>
                </a:hlinkClick>
              </a:rPr>
              <a:t>Overview | Spondyloarthritis in over 16s: | Guidance | NICE</a:t>
            </a:r>
            <a:r>
              <a:rPr lang="en-US" sz="825" dirty="0">
                <a:solidFill>
                  <a:srgbClr val="E7E6E6">
                    <a:lumMod val="10000"/>
                  </a:srgbClr>
                </a:solidFill>
                <a:latin typeface="Calibri" panose="020F0502020204030204"/>
              </a:rPr>
              <a:t> </a:t>
            </a:r>
            <a:r>
              <a:rPr lang="en-GB" sz="825" dirty="0">
                <a:solidFill>
                  <a:srgbClr val="E7E6E6">
                    <a:lumMod val="10000"/>
                  </a:srgbClr>
                </a:solidFill>
                <a:latin typeface="Calibri" panose="020F0502020204030204"/>
                <a:cs typeface="Times New Roman" panose="02020603050405020304" pitchFamily="18" charset="0"/>
              </a:rPr>
              <a:t>6. </a:t>
            </a:r>
            <a:r>
              <a:rPr lang="en-US" sz="825" dirty="0">
                <a:solidFill>
                  <a:srgbClr val="E7E6E6">
                    <a:lumMod val="10000"/>
                  </a:srgbClr>
                </a:solidFill>
                <a:latin typeface="Calibri" panose="020F0502020204030204"/>
              </a:rPr>
              <a:t>2019 EULAR </a:t>
            </a:r>
            <a:r>
              <a:rPr lang="pt-BR" sz="825" dirty="0">
                <a:solidFill>
                  <a:srgbClr val="E7E6E6">
                    <a:lumMod val="10000"/>
                  </a:srgbClr>
                </a:solidFill>
                <a:latin typeface="Calibri" panose="020F0502020204030204"/>
              </a:rPr>
              <a:t>ard.bmj.com/content/79/1/53  </a:t>
            </a:r>
            <a:r>
              <a:rPr lang="en-AU" sz="825" dirty="0">
                <a:solidFill>
                  <a:srgbClr val="E7E6E6">
                    <a:lumMod val="10000"/>
                  </a:srgbClr>
                </a:solidFill>
                <a:latin typeface="Calibri" panose="020F0502020204030204"/>
              </a:rPr>
              <a:t>7. </a:t>
            </a:r>
            <a:r>
              <a:rPr lang="en-GB" sz="825" dirty="0">
                <a:solidFill>
                  <a:srgbClr val="E7E6E6">
                    <a:lumMod val="10000"/>
                  </a:srgbClr>
                </a:solidFill>
                <a:latin typeface="Calibri" panose="020F0502020204030204"/>
                <a:ea typeface="Calibri" panose="020F0502020204030204" pitchFamily="34" charset="0"/>
                <a:cs typeface="Times New Roman" panose="02020603050405020304" pitchFamily="18" charset="0"/>
              </a:rPr>
              <a:t>Gregory et al. (2021), National survey of the current clinical practices </a:t>
            </a:r>
            <a:r>
              <a:rPr lang="en-GB" sz="825" dirty="0" err="1">
                <a:solidFill>
                  <a:srgbClr val="E7E6E6">
                    <a:lumMod val="10000"/>
                  </a:srgbClr>
                </a:solidFill>
                <a:latin typeface="Calibri" panose="020F0502020204030204"/>
                <a:ea typeface="Calibri" panose="020F0502020204030204" pitchFamily="34" charset="0"/>
                <a:cs typeface="Times New Roman" panose="02020603050405020304" pitchFamily="18" charset="0"/>
              </a:rPr>
              <a:t>Musc</a:t>
            </a:r>
            <a:r>
              <a:rPr lang="en-GB" sz="825" dirty="0">
                <a:solidFill>
                  <a:srgbClr val="E7E6E6">
                    <a:lumMod val="10000"/>
                  </a:srgbClr>
                </a:solidFill>
                <a:latin typeface="Calibri" panose="020F0502020204030204"/>
                <a:ea typeface="Calibri" panose="020F0502020204030204" pitchFamily="34" charset="0"/>
                <a:cs typeface="Times New Roman" panose="02020603050405020304" pitchFamily="18" charset="0"/>
              </a:rPr>
              <a:t> Care, </a:t>
            </a:r>
            <a:r>
              <a:rPr lang="en-GB" sz="825" dirty="0">
                <a:solidFill>
                  <a:srgbClr val="E7E6E6">
                    <a:lumMod val="10000"/>
                  </a:srgbClr>
                </a:solidFill>
                <a:latin typeface="Calibri" panose="020F0502020204030204"/>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https://doi.org/10.1002/msc.1516</a:t>
            </a:r>
            <a:endParaRPr lang="en-GB" sz="825" dirty="0">
              <a:solidFill>
                <a:srgbClr val="E7E6E6">
                  <a:lumMod val="10000"/>
                </a:srgbClr>
              </a:solidFill>
              <a:latin typeface="Calibri" panose="020F0502020204030204"/>
              <a:ea typeface="Calibri" panose="020F0502020204030204" pitchFamily="34" charset="0"/>
              <a:cs typeface="Times New Roman" panose="02020603050405020304" pitchFamily="18" charset="0"/>
            </a:endParaRPr>
          </a:p>
          <a:p>
            <a:pPr defTabSz="342900"/>
            <a:endParaRPr lang="en-GB" sz="825" dirty="0">
              <a:solidFill>
                <a:srgbClr val="005274"/>
              </a:solidFill>
              <a:latin typeface="Calibri" panose="020F0502020204030204"/>
              <a:ea typeface="Calibri" panose="020F0502020204030204" pitchFamily="34" charset="0"/>
              <a:cs typeface="Times New Roman" panose="02020603050405020304" pitchFamily="18" charset="0"/>
            </a:endParaRPr>
          </a:p>
          <a:p>
            <a:pPr defTabSz="342900"/>
            <a:endParaRPr lang="en-GB" sz="825"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342900"/>
            <a:endParaRPr lang="en-AU" sz="788" dirty="0">
              <a:solidFill>
                <a:prstClr val="black"/>
              </a:solidFill>
              <a:latin typeface="Calibri" panose="020F0502020204030204"/>
            </a:endParaRPr>
          </a:p>
        </p:txBody>
      </p:sp>
      <p:pic>
        <p:nvPicPr>
          <p:cNvPr id="14" name="Picture 13">
            <a:extLst>
              <a:ext uri="{FF2B5EF4-FFF2-40B4-BE49-F238E27FC236}">
                <a16:creationId xmlns:a16="http://schemas.microsoft.com/office/drawing/2014/main" id="{C12E1FAE-7612-6C66-8EE7-409CCFD216F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026621" y="2716508"/>
            <a:ext cx="1678781" cy="2164558"/>
          </a:xfrm>
          <a:prstGeom prst="rect">
            <a:avLst/>
          </a:prstGeom>
          <a:ln>
            <a:solidFill>
              <a:schemeClr val="accent1">
                <a:shade val="50000"/>
              </a:schemeClr>
            </a:solidFill>
          </a:ln>
        </p:spPr>
      </p:pic>
      <p:pic>
        <p:nvPicPr>
          <p:cNvPr id="15" name="Picture 14">
            <a:extLst>
              <a:ext uri="{FF2B5EF4-FFF2-40B4-BE49-F238E27FC236}">
                <a16:creationId xmlns:a16="http://schemas.microsoft.com/office/drawing/2014/main" id="{96B2D50E-4714-BACF-3FDA-5D00F3E829E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452889">
            <a:off x="7198589" y="3621611"/>
            <a:ext cx="1785885" cy="1381074"/>
          </a:xfrm>
          <a:prstGeom prst="rect">
            <a:avLst/>
          </a:prstGeom>
        </p:spPr>
      </p:pic>
      <p:pic>
        <p:nvPicPr>
          <p:cNvPr id="16" name="Picture 15">
            <a:extLst>
              <a:ext uri="{FF2B5EF4-FFF2-40B4-BE49-F238E27FC236}">
                <a16:creationId xmlns:a16="http://schemas.microsoft.com/office/drawing/2014/main" id="{1063CA6A-CC74-0214-6AD3-72896EB38C6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914329" y="3258541"/>
            <a:ext cx="1211580" cy="1753585"/>
          </a:xfrm>
          <a:prstGeom prst="rect">
            <a:avLst/>
          </a:prstGeom>
          <a:ln>
            <a:solidFill>
              <a:schemeClr val="accent1">
                <a:shade val="50000"/>
              </a:schemeClr>
            </a:solidFill>
          </a:ln>
        </p:spPr>
      </p:pic>
      <p:pic>
        <p:nvPicPr>
          <p:cNvPr id="5" name="Picture 4" descr="A close-up of a paper&#10;&#10;Description automatically generated">
            <a:extLst>
              <a:ext uri="{FF2B5EF4-FFF2-40B4-BE49-F238E27FC236}">
                <a16:creationId xmlns:a16="http://schemas.microsoft.com/office/drawing/2014/main" id="{5A23280E-9E7D-6DF6-F0BB-6FF6BFDA580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210928" y="2685021"/>
            <a:ext cx="1834577" cy="645928"/>
          </a:xfrm>
          <a:prstGeom prst="rect">
            <a:avLst/>
          </a:prstGeom>
          <a:ln>
            <a:solidFill>
              <a:schemeClr val="tx2"/>
            </a:solidFill>
          </a:ln>
        </p:spPr>
      </p:pic>
      <p:sp>
        <p:nvSpPr>
          <p:cNvPr id="2" name="Footer Placeholder 4">
            <a:extLst>
              <a:ext uri="{FF2B5EF4-FFF2-40B4-BE49-F238E27FC236}">
                <a16:creationId xmlns:a16="http://schemas.microsoft.com/office/drawing/2014/main" id="{7EBABE60-B370-61EF-B469-28E7910FA42B}"/>
              </a:ext>
            </a:extLst>
          </p:cNvPr>
          <p:cNvSpPr txBox="1">
            <a:spLocks/>
          </p:cNvSpPr>
          <p:nvPr/>
        </p:nvSpPr>
        <p:spPr>
          <a:xfrm>
            <a:off x="88855" y="5678882"/>
            <a:ext cx="4091593" cy="273844"/>
          </a:xfrm>
        </p:spPr>
        <p:txBody>
          <a:bodyPr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r>
              <a:rPr lang="de-DE" sz="1350" dirty="0">
                <a:solidFill>
                  <a:srgbClr val="ED7D31"/>
                </a:solidFill>
                <a:latin typeface="Calibri" panose="020F0502020204030204"/>
              </a:rPr>
              <a:t>CSP West Midands RN </a:t>
            </a:r>
            <a:r>
              <a:rPr lang="en-GB" sz="1350" dirty="0">
                <a:solidFill>
                  <a:srgbClr val="000000"/>
                </a:solidFill>
                <a:latin typeface="Calibri" panose="020F0502020204030204"/>
                <a:ea typeface="Times New Roman" panose="02020603050405020304" pitchFamily="18" charset="0"/>
                <a:cs typeface="Calibri" panose="020F0502020204030204" pitchFamily="34" charset="0"/>
              </a:rPr>
              <a:t>Monday 8 July  @PhysioWillGreg</a:t>
            </a:r>
            <a:endParaRPr lang="en-GB" sz="1350" dirty="0">
              <a:solidFill>
                <a:prstClr val="black"/>
              </a:solidFill>
              <a:latin typeface="Calibri" panose="020F0502020204030204"/>
            </a:endParaRPr>
          </a:p>
        </p:txBody>
      </p:sp>
    </p:spTree>
    <p:extLst>
      <p:ext uri="{BB962C8B-B14F-4D97-AF65-F5344CB8AC3E}">
        <p14:creationId xmlns:p14="http://schemas.microsoft.com/office/powerpoint/2010/main" val="2119722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779D7BD-287C-DB3A-4114-5BD582F3F2B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522968">
            <a:off x="5437677" y="1450290"/>
            <a:ext cx="2884301" cy="1390451"/>
          </a:xfrm>
          <a:prstGeom prst="rect">
            <a:avLst/>
          </a:prstGeom>
          <a:ln>
            <a:solidFill>
              <a:schemeClr val="tx1"/>
            </a:solidFill>
          </a:ln>
        </p:spPr>
      </p:pic>
      <p:pic>
        <p:nvPicPr>
          <p:cNvPr id="13" name="Picture 12" descr="Chart&#10;&#10;Description automatically generated">
            <a:extLst>
              <a:ext uri="{FF2B5EF4-FFF2-40B4-BE49-F238E27FC236}">
                <a16:creationId xmlns:a16="http://schemas.microsoft.com/office/drawing/2014/main" id="{26A4E1C4-866F-0C88-4AB9-F6EB17ACD4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76185" y="2615650"/>
            <a:ext cx="3309606" cy="1771807"/>
          </a:xfrm>
          <a:prstGeom prst="rect">
            <a:avLst/>
          </a:prstGeom>
        </p:spPr>
      </p:pic>
      <p:sp>
        <p:nvSpPr>
          <p:cNvPr id="14" name="Rectangle 13">
            <a:extLst>
              <a:ext uri="{FF2B5EF4-FFF2-40B4-BE49-F238E27FC236}">
                <a16:creationId xmlns:a16="http://schemas.microsoft.com/office/drawing/2014/main" id="{95F94621-7533-CC10-4DA2-8A73D88A4FB1}"/>
              </a:ext>
            </a:extLst>
          </p:cNvPr>
          <p:cNvSpPr/>
          <p:nvPr/>
        </p:nvSpPr>
        <p:spPr>
          <a:xfrm>
            <a:off x="393311" y="5179858"/>
            <a:ext cx="6150536" cy="400622"/>
          </a:xfrm>
          <a:prstGeom prst="rect">
            <a:avLst/>
          </a:prstGeom>
        </p:spPr>
        <p:txBody>
          <a:bodyPr wrap="square">
            <a:spAutoFit/>
          </a:bodyPr>
          <a:lstStyle/>
          <a:p>
            <a:pPr defTabSz="342900">
              <a:lnSpc>
                <a:spcPct val="115000"/>
              </a:lnSpc>
              <a:spcAft>
                <a:spcPts val="750"/>
              </a:spcAft>
            </a:pPr>
            <a:r>
              <a:rPr lang="en-GB" sz="900" dirty="0">
                <a:solidFill>
                  <a:srgbClr val="1C1D1E"/>
                </a:solidFill>
                <a:latin typeface="Arial" panose="020B0604020202020204" pitchFamily="34" charset="0"/>
                <a:ea typeface="Calibri" panose="020F0502020204030204" pitchFamily="34" charset="0"/>
                <a:cs typeface="Times New Roman" panose="02020603050405020304" pitchFamily="18" charset="0"/>
              </a:rPr>
              <a:t>1 Gregory, W.J., Burchett, S. and McCrum, C. (2021), National survey of the current clinical practices of the UK rheumatology physiotherapists: A short report. Musculoskeletal Care, 19: 136-141. </a:t>
            </a:r>
            <a:r>
              <a:rPr lang="en-GB" sz="900" dirty="0">
                <a:solidFill>
                  <a:srgbClr val="005274"/>
                </a:solidFill>
                <a:latin typeface="Arial" panose="020B0604020202020204" pitchFamily="34" charset="0"/>
                <a:ea typeface="Calibri" panose="020F0502020204030204" pitchFamily="34" charset="0"/>
                <a:cs typeface="Times New Roman" panose="02020603050405020304" pitchFamily="18" charset="0"/>
                <a:hlinkClick r:id="rId4"/>
              </a:rPr>
              <a:t>https://doi.org/10.1002/msc.1516</a:t>
            </a:r>
            <a:endParaRPr lang="en-GB" sz="105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Title 1">
            <a:extLst>
              <a:ext uri="{FF2B5EF4-FFF2-40B4-BE49-F238E27FC236}">
                <a16:creationId xmlns:a16="http://schemas.microsoft.com/office/drawing/2014/main" id="{D6A7311B-B96F-1E5F-A759-11FF702DD2E7}"/>
              </a:ext>
            </a:extLst>
          </p:cNvPr>
          <p:cNvSpPr txBox="1">
            <a:spLocks/>
          </p:cNvSpPr>
          <p:nvPr/>
        </p:nvSpPr>
        <p:spPr>
          <a:xfrm>
            <a:off x="393311" y="989988"/>
            <a:ext cx="5505147" cy="5087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2700" b="1" dirty="0">
                <a:solidFill>
                  <a:prstClr val="black"/>
                </a:solidFill>
                <a:latin typeface="Calibri Light" panose="020F0302020204030204"/>
              </a:rPr>
              <a:t>Development of the Framework</a:t>
            </a:r>
            <a:endParaRPr lang="en-AU" sz="2700" b="1" dirty="0">
              <a:solidFill>
                <a:prstClr val="black"/>
              </a:solidFill>
              <a:latin typeface="Calibri Light" panose="020F0302020204030204"/>
            </a:endParaRPr>
          </a:p>
        </p:txBody>
      </p:sp>
      <p:sp>
        <p:nvSpPr>
          <p:cNvPr id="16" name="TextBox 15">
            <a:extLst>
              <a:ext uri="{FF2B5EF4-FFF2-40B4-BE49-F238E27FC236}">
                <a16:creationId xmlns:a16="http://schemas.microsoft.com/office/drawing/2014/main" id="{A7AEACCD-4E1F-1116-F38A-247E1456C763}"/>
              </a:ext>
            </a:extLst>
          </p:cNvPr>
          <p:cNvSpPr txBox="1"/>
          <p:nvPr/>
        </p:nvSpPr>
        <p:spPr>
          <a:xfrm>
            <a:off x="315476" y="1748292"/>
            <a:ext cx="5144793" cy="1569660"/>
          </a:xfrm>
          <a:prstGeom prst="rect">
            <a:avLst/>
          </a:prstGeom>
          <a:noFill/>
        </p:spPr>
        <p:txBody>
          <a:bodyPr wrap="square" rtlCol="0">
            <a:spAutoFit/>
          </a:bodyPr>
          <a:lstStyle/>
          <a:p>
            <a:pPr defTabSz="342900"/>
            <a:r>
              <a:rPr lang="en-US" sz="1350" b="1" dirty="0">
                <a:solidFill>
                  <a:srgbClr val="E7E6E6">
                    <a:lumMod val="10000"/>
                  </a:srgbClr>
                </a:solidFill>
                <a:latin typeface="Calibri" panose="020F0502020204030204" pitchFamily="34" charset="0"/>
              </a:rPr>
              <a:t>Stage 1:  INVITATION </a:t>
            </a:r>
            <a:r>
              <a:rPr lang="en-US" sz="1350" dirty="0">
                <a:solidFill>
                  <a:srgbClr val="E7E6E6">
                    <a:lumMod val="10000"/>
                  </a:srgbClr>
                </a:solidFill>
                <a:latin typeface="Calibri" panose="020F0502020204030204" pitchFamily="34" charset="0"/>
              </a:rPr>
              <a:t>(</a:t>
            </a:r>
            <a:r>
              <a:rPr lang="en-US" sz="1350" dirty="0" err="1">
                <a:solidFill>
                  <a:srgbClr val="E7E6E6">
                    <a:lumMod val="10000"/>
                  </a:srgbClr>
                </a:solidFill>
                <a:latin typeface="Calibri" panose="020F0502020204030204" pitchFamily="34" charset="0"/>
              </a:rPr>
              <a:t>i</a:t>
            </a:r>
            <a:r>
              <a:rPr lang="en-US" sz="1350" dirty="0">
                <a:solidFill>
                  <a:srgbClr val="E7E6E6">
                    <a:lumMod val="10000"/>
                  </a:srgbClr>
                </a:solidFill>
                <a:latin typeface="Calibri" panose="020F0502020204030204" pitchFamily="34" charset="0"/>
              </a:rPr>
              <a:t>) three lead authors (ii) those who completed 	the Oct ’19 UK Survey of Rheum PT clinical practice</a:t>
            </a:r>
            <a:r>
              <a:rPr lang="en-US" sz="1350" baseline="30000" dirty="0">
                <a:solidFill>
                  <a:srgbClr val="E7E6E6">
                    <a:lumMod val="10000"/>
                  </a:srgbClr>
                </a:solidFill>
                <a:latin typeface="Calibri" panose="020F0502020204030204" pitchFamily="34" charset="0"/>
              </a:rPr>
              <a:t>1</a:t>
            </a:r>
            <a:endParaRPr lang="en-US" sz="1350" dirty="0">
              <a:solidFill>
                <a:srgbClr val="E7E6E6">
                  <a:lumMod val="10000"/>
                </a:srgbClr>
              </a:solidFill>
              <a:latin typeface="Calibri" panose="020F0502020204030204" pitchFamily="34" charset="0"/>
            </a:endParaRPr>
          </a:p>
          <a:p>
            <a:pPr defTabSz="342900"/>
            <a:r>
              <a:rPr lang="en-US" sz="750" dirty="0">
                <a:solidFill>
                  <a:srgbClr val="000000"/>
                </a:solidFill>
                <a:latin typeface="Calibri" panose="020F0502020204030204" pitchFamily="34" charset="0"/>
              </a:rPr>
              <a:t>	</a:t>
            </a:r>
          </a:p>
          <a:p>
            <a:pPr defTabSz="342900"/>
            <a:r>
              <a:rPr lang="en-US" sz="1350" b="1" dirty="0">
                <a:solidFill>
                  <a:srgbClr val="001F5F"/>
                </a:solidFill>
                <a:latin typeface="Calibri" panose="020F0502020204030204" pitchFamily="34" charset="0"/>
              </a:rPr>
              <a:t>	- </a:t>
            </a:r>
            <a:r>
              <a:rPr lang="en-US" sz="1350" dirty="0">
                <a:solidFill>
                  <a:srgbClr val="000000"/>
                </a:solidFill>
                <a:latin typeface="Calibri" panose="020F0502020204030204" pitchFamily="34" charset="0"/>
              </a:rPr>
              <a:t>V1 drafted from survey results + Lit </a:t>
            </a:r>
            <a:r>
              <a:rPr lang="en-US" sz="1350" dirty="0" err="1">
                <a:solidFill>
                  <a:srgbClr val="000000"/>
                </a:solidFill>
                <a:latin typeface="Calibri" panose="020F0502020204030204" pitchFamily="34" charset="0"/>
              </a:rPr>
              <a:t>Rv</a:t>
            </a:r>
            <a:r>
              <a:rPr lang="en-US" sz="1350" dirty="0">
                <a:solidFill>
                  <a:srgbClr val="000000"/>
                </a:solidFill>
                <a:latin typeface="Calibri" panose="020F0502020204030204" pitchFamily="34" charset="0"/>
              </a:rPr>
              <a:t> + shared local 	competency docs  –  465 capability statements</a:t>
            </a:r>
          </a:p>
          <a:p>
            <a:pPr defTabSz="342900"/>
            <a:endParaRPr lang="en-US" sz="750" dirty="0">
              <a:solidFill>
                <a:srgbClr val="000000"/>
              </a:solidFill>
              <a:latin typeface="Calibri" panose="020F0502020204030204" pitchFamily="34" charset="0"/>
            </a:endParaRPr>
          </a:p>
          <a:p>
            <a:pPr defTabSz="342900"/>
            <a:endParaRPr lang="en-GB" sz="1350" dirty="0">
              <a:solidFill>
                <a:prstClr val="black"/>
              </a:solidFill>
              <a:latin typeface="Arial" panose="020B0604020202020204" pitchFamily="34" charset="0"/>
            </a:endParaRPr>
          </a:p>
          <a:p>
            <a:pPr marL="214313" indent="-214313" defTabSz="342900">
              <a:buFont typeface="Arial" panose="020B0604020202020204" pitchFamily="34" charset="0"/>
              <a:buChar char="•"/>
            </a:pPr>
            <a:endParaRPr lang="en-AU" sz="1350" dirty="0">
              <a:solidFill>
                <a:prstClr val="black"/>
              </a:solidFill>
              <a:latin typeface="Calibri" panose="020F0502020204030204" pitchFamily="34" charset="0"/>
            </a:endParaRPr>
          </a:p>
        </p:txBody>
      </p:sp>
      <p:sp>
        <p:nvSpPr>
          <p:cNvPr id="18" name="Rectangle 2">
            <a:extLst>
              <a:ext uri="{FF2B5EF4-FFF2-40B4-BE49-F238E27FC236}">
                <a16:creationId xmlns:a16="http://schemas.microsoft.com/office/drawing/2014/main" id="{FE4E0550-31B6-E77E-0BDC-DC9F4B4A5165}"/>
              </a:ext>
            </a:extLst>
          </p:cNvPr>
          <p:cNvSpPr>
            <a:spLocks noChangeArrowheads="1"/>
          </p:cNvSpPr>
          <p:nvPr/>
        </p:nvSpPr>
        <p:spPr bwMode="auto">
          <a:xfrm>
            <a:off x="1" y="614877"/>
            <a:ext cx="138564"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br>
              <a:rPr lang="en-US" altLang="en-US" sz="1350">
                <a:solidFill>
                  <a:prstClr val="black"/>
                </a:solidFill>
                <a:latin typeface="Arial" panose="020B0604020202020204" pitchFamily="34" charset="0"/>
              </a:rPr>
            </a:br>
            <a:endParaRPr lang="en-US" altLang="en-US" sz="1350">
              <a:solidFill>
                <a:prstClr val="black"/>
              </a:solidFill>
              <a:latin typeface="Arial" panose="020B0604020202020204" pitchFamily="34" charset="0"/>
            </a:endParaRPr>
          </a:p>
        </p:txBody>
      </p:sp>
      <p:pic>
        <p:nvPicPr>
          <p:cNvPr id="2" name="Picture 2" descr="Image">
            <a:extLst>
              <a:ext uri="{FF2B5EF4-FFF2-40B4-BE49-F238E27FC236}">
                <a16:creationId xmlns:a16="http://schemas.microsoft.com/office/drawing/2014/main" id="{BE073342-05F5-558C-2E44-93CC1ECCBB4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29206" y="2867077"/>
            <a:ext cx="937955" cy="937955"/>
          </a:xfrm>
          <a:prstGeom prst="flowChartConnector">
            <a:avLst/>
          </a:prstGeom>
          <a:noFill/>
          <a:ln>
            <a:solidFill>
              <a:schemeClr val="accent5">
                <a:lumMod val="10000"/>
              </a:schemeClr>
            </a:solidFill>
          </a:ln>
          <a:extLst>
            <a:ext uri="{909E8E84-426E-40DD-AFC4-6F175D3DCCD1}">
              <a14:hiddenFill xmlns:a14="http://schemas.microsoft.com/office/drawing/2010/main">
                <a:solidFill>
                  <a:srgbClr val="FFFFFF"/>
                </a:solidFill>
              </a14:hiddenFill>
            </a:ext>
          </a:extLst>
        </p:spPr>
      </p:pic>
      <p:pic>
        <p:nvPicPr>
          <p:cNvPr id="3" name="Picture 4" descr="Image">
            <a:extLst>
              <a:ext uri="{FF2B5EF4-FFF2-40B4-BE49-F238E27FC236}">
                <a16:creationId xmlns:a16="http://schemas.microsoft.com/office/drawing/2014/main" id="{50FCBF11-A24C-4DAB-3BC3-6BF9CD43047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17345" y="2834257"/>
            <a:ext cx="946372" cy="946372"/>
          </a:xfrm>
          <a:prstGeom prst="flowChartConnector">
            <a:avLst/>
          </a:prstGeom>
          <a:noFill/>
          <a:ln w="12700">
            <a:solidFill>
              <a:schemeClr val="accent5">
                <a:lumMod val="10000"/>
              </a:schemeClr>
            </a:solidFill>
          </a:ln>
          <a:extLst>
            <a:ext uri="{909E8E84-426E-40DD-AFC4-6F175D3DCCD1}">
              <a14:hiddenFill xmlns:a14="http://schemas.microsoft.com/office/drawing/2010/main">
                <a:solidFill>
                  <a:srgbClr val="FFFFFF"/>
                </a:solidFill>
              </a14:hiddenFill>
            </a:ext>
          </a:extLst>
        </p:spPr>
      </p:pic>
      <p:pic>
        <p:nvPicPr>
          <p:cNvPr id="4" name="Picture 3" descr="A person smiling for a picture&#10;&#10;Description automatically generated">
            <a:extLst>
              <a:ext uri="{FF2B5EF4-FFF2-40B4-BE49-F238E27FC236}">
                <a16:creationId xmlns:a16="http://schemas.microsoft.com/office/drawing/2014/main" id="{3E75CE74-2492-0045-4CDE-9F91FF7C8D0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33830" y="2806779"/>
            <a:ext cx="1012055" cy="1001327"/>
          </a:xfrm>
          <a:prstGeom prst="flowChartConnector">
            <a:avLst/>
          </a:prstGeom>
          <a:ln>
            <a:noFill/>
          </a:ln>
        </p:spPr>
      </p:pic>
      <p:sp>
        <p:nvSpPr>
          <p:cNvPr id="5" name="Footer Placeholder 4">
            <a:extLst>
              <a:ext uri="{FF2B5EF4-FFF2-40B4-BE49-F238E27FC236}">
                <a16:creationId xmlns:a16="http://schemas.microsoft.com/office/drawing/2014/main" id="{FD56448C-F59F-2410-5F92-A3A36E4CB04A}"/>
              </a:ext>
            </a:extLst>
          </p:cNvPr>
          <p:cNvSpPr txBox="1">
            <a:spLocks/>
          </p:cNvSpPr>
          <p:nvPr/>
        </p:nvSpPr>
        <p:spPr>
          <a:xfrm>
            <a:off x="5142548" y="5712680"/>
            <a:ext cx="4091593" cy="273844"/>
          </a:xfrm>
        </p:spPr>
        <p:txBody>
          <a:bodyPr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r>
              <a:rPr lang="de-DE" sz="1350" dirty="0">
                <a:solidFill>
                  <a:srgbClr val="ED7D31"/>
                </a:solidFill>
                <a:latin typeface="Calibri" panose="020F0502020204030204"/>
              </a:rPr>
              <a:t>CSP West Midands RN </a:t>
            </a:r>
            <a:r>
              <a:rPr lang="en-GB" sz="1350" dirty="0">
                <a:solidFill>
                  <a:srgbClr val="000000"/>
                </a:solidFill>
                <a:latin typeface="Calibri" panose="020F0502020204030204"/>
                <a:ea typeface="Times New Roman" panose="02020603050405020304" pitchFamily="18" charset="0"/>
                <a:cs typeface="Calibri" panose="020F0502020204030204" pitchFamily="34" charset="0"/>
              </a:rPr>
              <a:t>Monday 8 July  @PhysioWillGreg</a:t>
            </a:r>
            <a:endParaRPr lang="en-GB" sz="1350" dirty="0">
              <a:solidFill>
                <a:prstClr val="black"/>
              </a:solidFill>
              <a:latin typeface="Calibri" panose="020F0502020204030204"/>
            </a:endParaRPr>
          </a:p>
        </p:txBody>
      </p:sp>
    </p:spTree>
    <p:extLst>
      <p:ext uri="{BB962C8B-B14F-4D97-AF65-F5344CB8AC3E}">
        <p14:creationId xmlns:p14="http://schemas.microsoft.com/office/powerpoint/2010/main" val="32404090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779D7BD-287C-DB3A-4114-5BD582F3F2B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522968">
            <a:off x="5437677" y="1450290"/>
            <a:ext cx="2884301" cy="1390451"/>
          </a:xfrm>
          <a:prstGeom prst="rect">
            <a:avLst/>
          </a:prstGeom>
          <a:ln>
            <a:solidFill>
              <a:schemeClr val="tx1"/>
            </a:solidFill>
          </a:ln>
        </p:spPr>
      </p:pic>
      <p:pic>
        <p:nvPicPr>
          <p:cNvPr id="13" name="Picture 12" descr="Chart&#10;&#10;Description automatically generated">
            <a:extLst>
              <a:ext uri="{FF2B5EF4-FFF2-40B4-BE49-F238E27FC236}">
                <a16:creationId xmlns:a16="http://schemas.microsoft.com/office/drawing/2014/main" id="{26A4E1C4-866F-0C88-4AB9-F6EB17ACD4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76185" y="2615650"/>
            <a:ext cx="3309606" cy="1771807"/>
          </a:xfrm>
          <a:prstGeom prst="rect">
            <a:avLst/>
          </a:prstGeom>
        </p:spPr>
      </p:pic>
      <p:sp>
        <p:nvSpPr>
          <p:cNvPr id="14" name="Rectangle 13">
            <a:extLst>
              <a:ext uri="{FF2B5EF4-FFF2-40B4-BE49-F238E27FC236}">
                <a16:creationId xmlns:a16="http://schemas.microsoft.com/office/drawing/2014/main" id="{95F94621-7533-CC10-4DA2-8A73D88A4FB1}"/>
              </a:ext>
            </a:extLst>
          </p:cNvPr>
          <p:cNvSpPr/>
          <p:nvPr/>
        </p:nvSpPr>
        <p:spPr>
          <a:xfrm>
            <a:off x="393311" y="5179858"/>
            <a:ext cx="6150536" cy="400622"/>
          </a:xfrm>
          <a:prstGeom prst="rect">
            <a:avLst/>
          </a:prstGeom>
        </p:spPr>
        <p:txBody>
          <a:bodyPr wrap="square">
            <a:spAutoFit/>
          </a:bodyPr>
          <a:lstStyle/>
          <a:p>
            <a:pPr defTabSz="342900">
              <a:lnSpc>
                <a:spcPct val="115000"/>
              </a:lnSpc>
              <a:spcAft>
                <a:spcPts val="750"/>
              </a:spcAft>
            </a:pPr>
            <a:r>
              <a:rPr lang="en-GB" sz="900" dirty="0">
                <a:solidFill>
                  <a:srgbClr val="1C1D1E"/>
                </a:solidFill>
                <a:latin typeface="Arial" panose="020B0604020202020204" pitchFamily="34" charset="0"/>
                <a:ea typeface="Calibri" panose="020F0502020204030204" pitchFamily="34" charset="0"/>
                <a:cs typeface="Times New Roman" panose="02020603050405020304" pitchFamily="18" charset="0"/>
              </a:rPr>
              <a:t>1 Gregory, W.J., Burchett, S. and McCrum, C. (2021), National survey of the current clinical practices of the UK rheumatology physiotherapists: A short report. Musculoskeletal Care, 19: 136-141. </a:t>
            </a:r>
            <a:r>
              <a:rPr lang="en-GB" sz="900" dirty="0">
                <a:solidFill>
                  <a:srgbClr val="005274"/>
                </a:solidFill>
                <a:latin typeface="Arial" panose="020B0604020202020204" pitchFamily="34" charset="0"/>
                <a:ea typeface="Calibri" panose="020F0502020204030204" pitchFamily="34" charset="0"/>
                <a:cs typeface="Times New Roman" panose="02020603050405020304" pitchFamily="18" charset="0"/>
                <a:hlinkClick r:id="rId4"/>
              </a:rPr>
              <a:t>https://doi.org/10.1002/msc.1516</a:t>
            </a:r>
            <a:endParaRPr lang="en-GB" sz="105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Title 1">
            <a:extLst>
              <a:ext uri="{FF2B5EF4-FFF2-40B4-BE49-F238E27FC236}">
                <a16:creationId xmlns:a16="http://schemas.microsoft.com/office/drawing/2014/main" id="{D6A7311B-B96F-1E5F-A759-11FF702DD2E7}"/>
              </a:ext>
            </a:extLst>
          </p:cNvPr>
          <p:cNvSpPr txBox="1">
            <a:spLocks/>
          </p:cNvSpPr>
          <p:nvPr/>
        </p:nvSpPr>
        <p:spPr>
          <a:xfrm>
            <a:off x="393311" y="989988"/>
            <a:ext cx="5505147" cy="5087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2700" b="1" dirty="0">
                <a:solidFill>
                  <a:prstClr val="black"/>
                </a:solidFill>
                <a:latin typeface="Calibri Light" panose="020F0302020204030204"/>
              </a:rPr>
              <a:t>Development of the Framework</a:t>
            </a:r>
            <a:endParaRPr lang="en-AU" sz="2700" b="1" dirty="0">
              <a:solidFill>
                <a:prstClr val="black"/>
              </a:solidFill>
              <a:latin typeface="Calibri Light" panose="020F0302020204030204"/>
            </a:endParaRPr>
          </a:p>
        </p:txBody>
      </p:sp>
      <p:sp>
        <p:nvSpPr>
          <p:cNvPr id="16" name="TextBox 15">
            <a:extLst>
              <a:ext uri="{FF2B5EF4-FFF2-40B4-BE49-F238E27FC236}">
                <a16:creationId xmlns:a16="http://schemas.microsoft.com/office/drawing/2014/main" id="{A7AEACCD-4E1F-1116-F38A-247E1456C763}"/>
              </a:ext>
            </a:extLst>
          </p:cNvPr>
          <p:cNvSpPr txBox="1"/>
          <p:nvPr/>
        </p:nvSpPr>
        <p:spPr>
          <a:xfrm>
            <a:off x="315476" y="1748293"/>
            <a:ext cx="5144793" cy="2631490"/>
          </a:xfrm>
          <a:prstGeom prst="rect">
            <a:avLst/>
          </a:prstGeom>
          <a:noFill/>
        </p:spPr>
        <p:txBody>
          <a:bodyPr wrap="square" rtlCol="0">
            <a:spAutoFit/>
          </a:bodyPr>
          <a:lstStyle/>
          <a:p>
            <a:pPr defTabSz="342900"/>
            <a:r>
              <a:rPr lang="en-US" sz="1350" b="1" dirty="0">
                <a:solidFill>
                  <a:srgbClr val="E7E6E6">
                    <a:lumMod val="10000"/>
                  </a:srgbClr>
                </a:solidFill>
                <a:latin typeface="Calibri" panose="020F0502020204030204" pitchFamily="34" charset="0"/>
              </a:rPr>
              <a:t>Stage 1:  INVITATION </a:t>
            </a:r>
            <a:r>
              <a:rPr lang="en-US" sz="1350" dirty="0">
                <a:solidFill>
                  <a:srgbClr val="E7E6E6">
                    <a:lumMod val="10000"/>
                  </a:srgbClr>
                </a:solidFill>
                <a:latin typeface="Calibri" panose="020F0502020204030204" pitchFamily="34" charset="0"/>
              </a:rPr>
              <a:t>(</a:t>
            </a:r>
            <a:r>
              <a:rPr lang="en-US" sz="1350" dirty="0" err="1">
                <a:solidFill>
                  <a:srgbClr val="E7E6E6">
                    <a:lumMod val="10000"/>
                  </a:srgbClr>
                </a:solidFill>
                <a:latin typeface="Calibri" panose="020F0502020204030204" pitchFamily="34" charset="0"/>
              </a:rPr>
              <a:t>i</a:t>
            </a:r>
            <a:r>
              <a:rPr lang="en-US" sz="1350" dirty="0">
                <a:solidFill>
                  <a:srgbClr val="E7E6E6">
                    <a:lumMod val="10000"/>
                  </a:srgbClr>
                </a:solidFill>
                <a:latin typeface="Calibri" panose="020F0502020204030204" pitchFamily="34" charset="0"/>
              </a:rPr>
              <a:t>) three lead authors (ii) those who completed 	the Oct ’19 UK Survey of Rheum PT clinical practice</a:t>
            </a:r>
            <a:r>
              <a:rPr lang="en-US" sz="1350" baseline="30000" dirty="0">
                <a:solidFill>
                  <a:srgbClr val="E7E6E6">
                    <a:lumMod val="10000"/>
                  </a:srgbClr>
                </a:solidFill>
                <a:latin typeface="Calibri" panose="020F0502020204030204" pitchFamily="34" charset="0"/>
              </a:rPr>
              <a:t>1</a:t>
            </a:r>
            <a:endParaRPr lang="en-US" sz="1350" dirty="0">
              <a:solidFill>
                <a:srgbClr val="E7E6E6">
                  <a:lumMod val="10000"/>
                </a:srgbClr>
              </a:solidFill>
              <a:latin typeface="Calibri" panose="020F0502020204030204" pitchFamily="34" charset="0"/>
            </a:endParaRPr>
          </a:p>
          <a:p>
            <a:pPr defTabSz="342900"/>
            <a:r>
              <a:rPr lang="en-US" sz="750" dirty="0">
                <a:solidFill>
                  <a:srgbClr val="000000"/>
                </a:solidFill>
                <a:latin typeface="Calibri" panose="020F0502020204030204" pitchFamily="34" charset="0"/>
              </a:rPr>
              <a:t>	</a:t>
            </a:r>
          </a:p>
          <a:p>
            <a:pPr defTabSz="342900"/>
            <a:r>
              <a:rPr lang="en-US" sz="1350" b="1" dirty="0">
                <a:solidFill>
                  <a:srgbClr val="001F5F"/>
                </a:solidFill>
                <a:latin typeface="Calibri" panose="020F0502020204030204" pitchFamily="34" charset="0"/>
              </a:rPr>
              <a:t>	- </a:t>
            </a:r>
            <a:r>
              <a:rPr lang="en-US" sz="1350" dirty="0">
                <a:solidFill>
                  <a:srgbClr val="000000"/>
                </a:solidFill>
                <a:latin typeface="Calibri" panose="020F0502020204030204" pitchFamily="34" charset="0"/>
              </a:rPr>
              <a:t>V1 drafted from survey results + Lit </a:t>
            </a:r>
            <a:r>
              <a:rPr lang="en-US" sz="1350" dirty="0" err="1">
                <a:solidFill>
                  <a:srgbClr val="000000"/>
                </a:solidFill>
                <a:latin typeface="Calibri" panose="020F0502020204030204" pitchFamily="34" charset="0"/>
              </a:rPr>
              <a:t>Rv</a:t>
            </a:r>
            <a:r>
              <a:rPr lang="en-US" sz="1350" dirty="0">
                <a:solidFill>
                  <a:srgbClr val="000000"/>
                </a:solidFill>
                <a:latin typeface="Calibri" panose="020F0502020204030204" pitchFamily="34" charset="0"/>
              </a:rPr>
              <a:t> + shared local 	competency docs  –  465 capability statements</a:t>
            </a:r>
          </a:p>
          <a:p>
            <a:pPr defTabSz="342900"/>
            <a:endParaRPr lang="en-US" sz="750" dirty="0">
              <a:solidFill>
                <a:srgbClr val="000000"/>
              </a:solidFill>
              <a:latin typeface="Calibri" panose="020F0502020204030204" pitchFamily="34" charset="0"/>
            </a:endParaRPr>
          </a:p>
          <a:p>
            <a:pPr defTabSz="342900"/>
            <a:r>
              <a:rPr lang="en-US" sz="1350" b="1" dirty="0">
                <a:solidFill>
                  <a:srgbClr val="000000"/>
                </a:solidFill>
                <a:latin typeface="Calibri" panose="020F0502020204030204" pitchFamily="34" charset="0"/>
              </a:rPr>
              <a:t>Stage 2</a:t>
            </a:r>
            <a:r>
              <a:rPr lang="en-US" sz="1350" dirty="0">
                <a:solidFill>
                  <a:srgbClr val="000000"/>
                </a:solidFill>
                <a:latin typeface="Calibri" panose="020F0502020204030204" pitchFamily="34" charset="0"/>
              </a:rPr>
              <a:t>: V1 - shared 25 Rh physios  (B6-B8, 4 nations) &gt; 1000 comments</a:t>
            </a:r>
          </a:p>
          <a:p>
            <a:pPr defTabSz="342900"/>
            <a:endParaRPr lang="en-US" sz="750" dirty="0">
              <a:solidFill>
                <a:srgbClr val="000000"/>
              </a:solidFill>
              <a:latin typeface="Calibri" panose="020F0502020204030204" pitchFamily="34" charset="0"/>
            </a:endParaRPr>
          </a:p>
          <a:p>
            <a:pPr defTabSz="342900"/>
            <a:r>
              <a:rPr lang="en-US" sz="1350" b="1" dirty="0">
                <a:solidFill>
                  <a:srgbClr val="000000"/>
                </a:solidFill>
                <a:latin typeface="Calibri" panose="020F0502020204030204" pitchFamily="34" charset="0"/>
              </a:rPr>
              <a:t>Stage  3: </a:t>
            </a:r>
            <a:r>
              <a:rPr lang="en-US" sz="1350" dirty="0">
                <a:solidFill>
                  <a:srgbClr val="000000"/>
                </a:solidFill>
                <a:latin typeface="Calibri" panose="020F0502020204030204" pitchFamily="34" charset="0"/>
              </a:rPr>
              <a:t>V2 </a:t>
            </a:r>
            <a:r>
              <a:rPr lang="en-US" sz="1350" b="1" dirty="0">
                <a:solidFill>
                  <a:srgbClr val="000000"/>
                </a:solidFill>
                <a:latin typeface="Calibri" panose="020F0502020204030204" pitchFamily="34" charset="0"/>
              </a:rPr>
              <a:t>-</a:t>
            </a:r>
            <a:r>
              <a:rPr lang="en-US" sz="1350" dirty="0">
                <a:solidFill>
                  <a:srgbClr val="000000"/>
                </a:solidFill>
                <a:latin typeface="Calibri" panose="020F0502020204030204" pitchFamily="34" charset="0"/>
              </a:rPr>
              <a:t>Comments amalgamated into V2 &amp; informed supporting 	narrative</a:t>
            </a:r>
          </a:p>
          <a:p>
            <a:pPr defTabSz="342900"/>
            <a:endParaRPr lang="en-US" sz="750" dirty="0">
              <a:solidFill>
                <a:srgbClr val="000000"/>
              </a:solidFill>
              <a:latin typeface="Calibri" panose="020F0502020204030204" pitchFamily="34" charset="0"/>
            </a:endParaRPr>
          </a:p>
          <a:p>
            <a:pPr defTabSz="342900"/>
            <a:endParaRPr lang="en-GB" sz="1350" dirty="0">
              <a:solidFill>
                <a:prstClr val="black"/>
              </a:solidFill>
              <a:latin typeface="Arial" panose="020B0604020202020204" pitchFamily="34" charset="0"/>
            </a:endParaRPr>
          </a:p>
          <a:p>
            <a:pPr marL="214313" indent="-214313" defTabSz="342900">
              <a:buFont typeface="Arial" panose="020B0604020202020204" pitchFamily="34" charset="0"/>
              <a:buChar char="•"/>
            </a:pPr>
            <a:endParaRPr lang="en-AU" sz="1350" dirty="0">
              <a:solidFill>
                <a:prstClr val="black"/>
              </a:solidFill>
              <a:latin typeface="Calibri" panose="020F0502020204030204" pitchFamily="34" charset="0"/>
            </a:endParaRPr>
          </a:p>
        </p:txBody>
      </p:sp>
      <p:sp>
        <p:nvSpPr>
          <p:cNvPr id="18" name="Rectangle 2">
            <a:extLst>
              <a:ext uri="{FF2B5EF4-FFF2-40B4-BE49-F238E27FC236}">
                <a16:creationId xmlns:a16="http://schemas.microsoft.com/office/drawing/2014/main" id="{FE4E0550-31B6-E77E-0BDC-DC9F4B4A5165}"/>
              </a:ext>
            </a:extLst>
          </p:cNvPr>
          <p:cNvSpPr>
            <a:spLocks noChangeArrowheads="1"/>
          </p:cNvSpPr>
          <p:nvPr/>
        </p:nvSpPr>
        <p:spPr bwMode="auto">
          <a:xfrm>
            <a:off x="1" y="614877"/>
            <a:ext cx="138564"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br>
              <a:rPr lang="en-US" altLang="en-US" sz="1350">
                <a:solidFill>
                  <a:prstClr val="black"/>
                </a:solidFill>
                <a:latin typeface="Arial" panose="020B0604020202020204" pitchFamily="34" charset="0"/>
              </a:rPr>
            </a:br>
            <a:endParaRPr lang="en-US" altLang="en-US" sz="1350">
              <a:solidFill>
                <a:prstClr val="black"/>
              </a:solidFill>
              <a:latin typeface="Arial" panose="020B0604020202020204" pitchFamily="34" charset="0"/>
            </a:endParaRPr>
          </a:p>
        </p:txBody>
      </p:sp>
      <p:pic>
        <p:nvPicPr>
          <p:cNvPr id="19" name="Picture 18">
            <a:extLst>
              <a:ext uri="{FF2B5EF4-FFF2-40B4-BE49-F238E27FC236}">
                <a16:creationId xmlns:a16="http://schemas.microsoft.com/office/drawing/2014/main" id="{FA901E92-C326-694C-3766-3631FD0B5E8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356044">
            <a:off x="5461000" y="3683525"/>
            <a:ext cx="3340196" cy="1742294"/>
          </a:xfrm>
          <a:prstGeom prst="rect">
            <a:avLst/>
          </a:prstGeom>
        </p:spPr>
      </p:pic>
      <p:sp>
        <p:nvSpPr>
          <p:cNvPr id="2" name="Footer Placeholder 4">
            <a:extLst>
              <a:ext uri="{FF2B5EF4-FFF2-40B4-BE49-F238E27FC236}">
                <a16:creationId xmlns:a16="http://schemas.microsoft.com/office/drawing/2014/main" id="{DC90DA2F-6119-C372-BE71-B12F56F09991}"/>
              </a:ext>
            </a:extLst>
          </p:cNvPr>
          <p:cNvSpPr txBox="1">
            <a:spLocks/>
          </p:cNvSpPr>
          <p:nvPr/>
        </p:nvSpPr>
        <p:spPr>
          <a:xfrm>
            <a:off x="5142548" y="5712680"/>
            <a:ext cx="4091593" cy="273844"/>
          </a:xfrm>
        </p:spPr>
        <p:txBody>
          <a:bodyPr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r>
              <a:rPr lang="de-DE" sz="1350" dirty="0">
                <a:solidFill>
                  <a:srgbClr val="ED7D31"/>
                </a:solidFill>
                <a:latin typeface="Calibri" panose="020F0502020204030204"/>
              </a:rPr>
              <a:t>CSP West Midands RN </a:t>
            </a:r>
            <a:r>
              <a:rPr lang="en-GB" sz="1350" dirty="0">
                <a:solidFill>
                  <a:srgbClr val="000000"/>
                </a:solidFill>
                <a:latin typeface="Calibri" panose="020F0502020204030204"/>
                <a:ea typeface="Times New Roman" panose="02020603050405020304" pitchFamily="18" charset="0"/>
                <a:cs typeface="Calibri" panose="020F0502020204030204" pitchFamily="34" charset="0"/>
              </a:rPr>
              <a:t>Monday 8 July  @PhysioWillGreg</a:t>
            </a:r>
            <a:endParaRPr lang="en-GB" sz="1350" dirty="0">
              <a:solidFill>
                <a:prstClr val="black"/>
              </a:solidFill>
              <a:latin typeface="Calibri" panose="020F0502020204030204"/>
            </a:endParaRPr>
          </a:p>
        </p:txBody>
      </p:sp>
    </p:spTree>
    <p:extLst>
      <p:ext uri="{BB962C8B-B14F-4D97-AF65-F5344CB8AC3E}">
        <p14:creationId xmlns:p14="http://schemas.microsoft.com/office/powerpoint/2010/main" val="4899077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779D7BD-287C-DB3A-4114-5BD582F3F2B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522968">
            <a:off x="5437677" y="1450290"/>
            <a:ext cx="2884301" cy="1390451"/>
          </a:xfrm>
          <a:prstGeom prst="rect">
            <a:avLst/>
          </a:prstGeom>
          <a:ln>
            <a:solidFill>
              <a:schemeClr val="tx1"/>
            </a:solidFill>
          </a:ln>
        </p:spPr>
      </p:pic>
      <p:pic>
        <p:nvPicPr>
          <p:cNvPr id="13" name="Picture 12" descr="Chart&#10;&#10;Description automatically generated">
            <a:extLst>
              <a:ext uri="{FF2B5EF4-FFF2-40B4-BE49-F238E27FC236}">
                <a16:creationId xmlns:a16="http://schemas.microsoft.com/office/drawing/2014/main" id="{26A4E1C4-866F-0C88-4AB9-F6EB17ACD4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76185" y="2615650"/>
            <a:ext cx="3309606" cy="1771807"/>
          </a:xfrm>
          <a:prstGeom prst="rect">
            <a:avLst/>
          </a:prstGeom>
        </p:spPr>
      </p:pic>
      <p:sp>
        <p:nvSpPr>
          <p:cNvPr id="14" name="Rectangle 13">
            <a:extLst>
              <a:ext uri="{FF2B5EF4-FFF2-40B4-BE49-F238E27FC236}">
                <a16:creationId xmlns:a16="http://schemas.microsoft.com/office/drawing/2014/main" id="{95F94621-7533-CC10-4DA2-8A73D88A4FB1}"/>
              </a:ext>
            </a:extLst>
          </p:cNvPr>
          <p:cNvSpPr/>
          <p:nvPr/>
        </p:nvSpPr>
        <p:spPr>
          <a:xfrm>
            <a:off x="393311" y="5179858"/>
            <a:ext cx="6150536" cy="400622"/>
          </a:xfrm>
          <a:prstGeom prst="rect">
            <a:avLst/>
          </a:prstGeom>
        </p:spPr>
        <p:txBody>
          <a:bodyPr wrap="square">
            <a:spAutoFit/>
          </a:bodyPr>
          <a:lstStyle/>
          <a:p>
            <a:pPr defTabSz="342900">
              <a:lnSpc>
                <a:spcPct val="115000"/>
              </a:lnSpc>
              <a:spcAft>
                <a:spcPts val="750"/>
              </a:spcAft>
            </a:pPr>
            <a:r>
              <a:rPr lang="en-GB" sz="900" dirty="0">
                <a:solidFill>
                  <a:srgbClr val="1C1D1E"/>
                </a:solidFill>
                <a:latin typeface="Arial" panose="020B0604020202020204" pitchFamily="34" charset="0"/>
                <a:ea typeface="Calibri" panose="020F0502020204030204" pitchFamily="34" charset="0"/>
                <a:cs typeface="Times New Roman" panose="02020603050405020304" pitchFamily="18" charset="0"/>
              </a:rPr>
              <a:t>1 Gregory, W.J., Burchett, S. and McCrum, C. (2021), National survey of the current clinical practices of the UK rheumatology physiotherapists: A short report. Musculoskeletal Care, 19: 136-141. </a:t>
            </a:r>
            <a:r>
              <a:rPr lang="en-GB" sz="900" dirty="0">
                <a:solidFill>
                  <a:srgbClr val="005274"/>
                </a:solidFill>
                <a:latin typeface="Arial" panose="020B0604020202020204" pitchFamily="34" charset="0"/>
                <a:ea typeface="Calibri" panose="020F0502020204030204" pitchFamily="34" charset="0"/>
                <a:cs typeface="Times New Roman" panose="02020603050405020304" pitchFamily="18" charset="0"/>
                <a:hlinkClick r:id="rId4"/>
              </a:rPr>
              <a:t>https://doi.org/10.1002/msc.1516</a:t>
            </a:r>
            <a:endParaRPr lang="en-GB" sz="105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Title 1">
            <a:extLst>
              <a:ext uri="{FF2B5EF4-FFF2-40B4-BE49-F238E27FC236}">
                <a16:creationId xmlns:a16="http://schemas.microsoft.com/office/drawing/2014/main" id="{D6A7311B-B96F-1E5F-A759-11FF702DD2E7}"/>
              </a:ext>
            </a:extLst>
          </p:cNvPr>
          <p:cNvSpPr txBox="1">
            <a:spLocks/>
          </p:cNvSpPr>
          <p:nvPr/>
        </p:nvSpPr>
        <p:spPr>
          <a:xfrm>
            <a:off x="393311" y="989988"/>
            <a:ext cx="5505147" cy="5087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2700" b="1" dirty="0">
                <a:solidFill>
                  <a:prstClr val="black"/>
                </a:solidFill>
                <a:latin typeface="Calibri Light" panose="020F0302020204030204"/>
              </a:rPr>
              <a:t>Development of the Framework</a:t>
            </a:r>
            <a:endParaRPr lang="en-AU" sz="2700" b="1" dirty="0">
              <a:solidFill>
                <a:prstClr val="black"/>
              </a:solidFill>
              <a:latin typeface="Calibri Light" panose="020F0302020204030204"/>
            </a:endParaRPr>
          </a:p>
        </p:txBody>
      </p:sp>
      <p:sp>
        <p:nvSpPr>
          <p:cNvPr id="16" name="TextBox 15">
            <a:extLst>
              <a:ext uri="{FF2B5EF4-FFF2-40B4-BE49-F238E27FC236}">
                <a16:creationId xmlns:a16="http://schemas.microsoft.com/office/drawing/2014/main" id="{A7AEACCD-4E1F-1116-F38A-247E1456C763}"/>
              </a:ext>
            </a:extLst>
          </p:cNvPr>
          <p:cNvSpPr txBox="1"/>
          <p:nvPr/>
        </p:nvSpPr>
        <p:spPr>
          <a:xfrm>
            <a:off x="315476" y="1748292"/>
            <a:ext cx="5144793" cy="3762568"/>
          </a:xfrm>
          <a:prstGeom prst="rect">
            <a:avLst/>
          </a:prstGeom>
          <a:noFill/>
        </p:spPr>
        <p:txBody>
          <a:bodyPr wrap="square" rtlCol="0">
            <a:spAutoFit/>
          </a:bodyPr>
          <a:lstStyle/>
          <a:p>
            <a:pPr defTabSz="342900"/>
            <a:r>
              <a:rPr lang="en-US" sz="1350" b="1" dirty="0">
                <a:solidFill>
                  <a:srgbClr val="E7E6E6">
                    <a:lumMod val="10000"/>
                  </a:srgbClr>
                </a:solidFill>
                <a:latin typeface="Calibri" panose="020F0502020204030204" pitchFamily="34" charset="0"/>
              </a:rPr>
              <a:t>Stage 1:  INVITATION </a:t>
            </a:r>
            <a:r>
              <a:rPr lang="en-US" sz="1350" dirty="0">
                <a:solidFill>
                  <a:srgbClr val="E7E6E6">
                    <a:lumMod val="10000"/>
                  </a:srgbClr>
                </a:solidFill>
                <a:latin typeface="Calibri" panose="020F0502020204030204" pitchFamily="34" charset="0"/>
              </a:rPr>
              <a:t>(</a:t>
            </a:r>
            <a:r>
              <a:rPr lang="en-US" sz="1350" dirty="0" err="1">
                <a:solidFill>
                  <a:srgbClr val="E7E6E6">
                    <a:lumMod val="10000"/>
                  </a:srgbClr>
                </a:solidFill>
                <a:latin typeface="Calibri" panose="020F0502020204030204" pitchFamily="34" charset="0"/>
              </a:rPr>
              <a:t>i</a:t>
            </a:r>
            <a:r>
              <a:rPr lang="en-US" sz="1350" dirty="0">
                <a:solidFill>
                  <a:srgbClr val="E7E6E6">
                    <a:lumMod val="10000"/>
                  </a:srgbClr>
                </a:solidFill>
                <a:latin typeface="Calibri" panose="020F0502020204030204" pitchFamily="34" charset="0"/>
              </a:rPr>
              <a:t>) three lead authors (ii) those who completed 	the Oct ’19 UK Survey of Rheum PT clinical practice</a:t>
            </a:r>
            <a:r>
              <a:rPr lang="en-US" sz="1350" baseline="30000" dirty="0">
                <a:solidFill>
                  <a:srgbClr val="E7E6E6">
                    <a:lumMod val="10000"/>
                  </a:srgbClr>
                </a:solidFill>
                <a:latin typeface="Calibri" panose="020F0502020204030204" pitchFamily="34" charset="0"/>
              </a:rPr>
              <a:t>1</a:t>
            </a:r>
            <a:endParaRPr lang="en-US" sz="1350" dirty="0">
              <a:solidFill>
                <a:srgbClr val="E7E6E6">
                  <a:lumMod val="10000"/>
                </a:srgbClr>
              </a:solidFill>
              <a:latin typeface="Calibri" panose="020F0502020204030204" pitchFamily="34" charset="0"/>
            </a:endParaRPr>
          </a:p>
          <a:p>
            <a:pPr defTabSz="342900"/>
            <a:r>
              <a:rPr lang="en-US" sz="750" dirty="0">
                <a:solidFill>
                  <a:srgbClr val="000000"/>
                </a:solidFill>
                <a:latin typeface="Calibri" panose="020F0502020204030204" pitchFamily="34" charset="0"/>
              </a:rPr>
              <a:t>	</a:t>
            </a:r>
          </a:p>
          <a:p>
            <a:pPr defTabSz="342900"/>
            <a:r>
              <a:rPr lang="en-US" sz="1350" b="1" dirty="0">
                <a:solidFill>
                  <a:srgbClr val="001F5F"/>
                </a:solidFill>
                <a:latin typeface="Calibri" panose="020F0502020204030204" pitchFamily="34" charset="0"/>
              </a:rPr>
              <a:t>	- </a:t>
            </a:r>
            <a:r>
              <a:rPr lang="en-US" sz="1350" dirty="0">
                <a:solidFill>
                  <a:srgbClr val="000000"/>
                </a:solidFill>
                <a:latin typeface="Calibri" panose="020F0502020204030204" pitchFamily="34" charset="0"/>
              </a:rPr>
              <a:t>V1 drafted from survey results + Lit </a:t>
            </a:r>
            <a:r>
              <a:rPr lang="en-US" sz="1350" dirty="0" err="1">
                <a:solidFill>
                  <a:srgbClr val="000000"/>
                </a:solidFill>
                <a:latin typeface="Calibri" panose="020F0502020204030204" pitchFamily="34" charset="0"/>
              </a:rPr>
              <a:t>Rv</a:t>
            </a:r>
            <a:r>
              <a:rPr lang="en-US" sz="1350" dirty="0">
                <a:solidFill>
                  <a:srgbClr val="000000"/>
                </a:solidFill>
                <a:latin typeface="Calibri" panose="020F0502020204030204" pitchFamily="34" charset="0"/>
              </a:rPr>
              <a:t> + shared local 	competency docs  –  465 capability statements</a:t>
            </a:r>
          </a:p>
          <a:p>
            <a:pPr defTabSz="342900"/>
            <a:endParaRPr lang="en-US" sz="750" dirty="0">
              <a:solidFill>
                <a:srgbClr val="000000"/>
              </a:solidFill>
              <a:latin typeface="Calibri" panose="020F0502020204030204" pitchFamily="34" charset="0"/>
            </a:endParaRPr>
          </a:p>
          <a:p>
            <a:pPr defTabSz="342900"/>
            <a:r>
              <a:rPr lang="en-US" sz="1350" b="1" dirty="0">
                <a:solidFill>
                  <a:srgbClr val="000000"/>
                </a:solidFill>
                <a:latin typeface="Calibri" panose="020F0502020204030204" pitchFamily="34" charset="0"/>
              </a:rPr>
              <a:t>Stage 2</a:t>
            </a:r>
            <a:r>
              <a:rPr lang="en-US" sz="1350" dirty="0">
                <a:solidFill>
                  <a:srgbClr val="000000"/>
                </a:solidFill>
                <a:latin typeface="Calibri" panose="020F0502020204030204" pitchFamily="34" charset="0"/>
              </a:rPr>
              <a:t>: V1 - shared 25 Rh physios  (B6-B8, 4 nations) &gt; 1000 comments</a:t>
            </a:r>
          </a:p>
          <a:p>
            <a:pPr defTabSz="342900"/>
            <a:endParaRPr lang="en-US" sz="750" dirty="0">
              <a:solidFill>
                <a:srgbClr val="000000"/>
              </a:solidFill>
              <a:latin typeface="Calibri" panose="020F0502020204030204" pitchFamily="34" charset="0"/>
            </a:endParaRPr>
          </a:p>
          <a:p>
            <a:pPr defTabSz="342900"/>
            <a:r>
              <a:rPr lang="en-US" sz="1350" b="1" dirty="0">
                <a:solidFill>
                  <a:srgbClr val="000000"/>
                </a:solidFill>
                <a:latin typeface="Calibri" panose="020F0502020204030204" pitchFamily="34" charset="0"/>
              </a:rPr>
              <a:t>Stage  3: </a:t>
            </a:r>
            <a:r>
              <a:rPr lang="en-US" sz="1350" dirty="0">
                <a:solidFill>
                  <a:srgbClr val="000000"/>
                </a:solidFill>
                <a:latin typeface="Calibri" panose="020F0502020204030204" pitchFamily="34" charset="0"/>
              </a:rPr>
              <a:t>V2 </a:t>
            </a:r>
            <a:r>
              <a:rPr lang="en-US" sz="1350" b="1" dirty="0">
                <a:solidFill>
                  <a:srgbClr val="000000"/>
                </a:solidFill>
                <a:latin typeface="Calibri" panose="020F0502020204030204" pitchFamily="34" charset="0"/>
              </a:rPr>
              <a:t>-</a:t>
            </a:r>
            <a:r>
              <a:rPr lang="en-US" sz="1350" dirty="0">
                <a:solidFill>
                  <a:srgbClr val="000000"/>
                </a:solidFill>
                <a:latin typeface="Calibri" panose="020F0502020204030204" pitchFamily="34" charset="0"/>
              </a:rPr>
              <a:t>Comments amalgamated into V2 &amp; informed supporting 	narrative</a:t>
            </a:r>
          </a:p>
          <a:p>
            <a:pPr defTabSz="342900"/>
            <a:endParaRPr lang="en-US" sz="750" dirty="0">
              <a:solidFill>
                <a:srgbClr val="000000"/>
              </a:solidFill>
              <a:latin typeface="Calibri" panose="020F0502020204030204" pitchFamily="34" charset="0"/>
            </a:endParaRPr>
          </a:p>
          <a:p>
            <a:pPr defTabSz="342900"/>
            <a:r>
              <a:rPr lang="en-US" sz="1350" b="1" dirty="0">
                <a:solidFill>
                  <a:srgbClr val="000000"/>
                </a:solidFill>
                <a:latin typeface="Calibri" panose="020F0502020204030204" pitchFamily="34" charset="0"/>
              </a:rPr>
              <a:t>Stage 4:</a:t>
            </a:r>
            <a:r>
              <a:rPr lang="en-US" sz="1350" dirty="0">
                <a:solidFill>
                  <a:srgbClr val="000000"/>
                </a:solidFill>
                <a:latin typeface="Calibri" panose="020F0502020204030204" pitchFamily="34" charset="0"/>
              </a:rPr>
              <a:t>  V3 - Invited expert Rh Physio group provided comment &amp;  	ratification- Likert-lite agreement rating on each capability.</a:t>
            </a:r>
          </a:p>
          <a:p>
            <a:pPr defTabSz="342900"/>
            <a:r>
              <a:rPr lang="en-US" sz="1350" dirty="0">
                <a:solidFill>
                  <a:srgbClr val="000000"/>
                </a:solidFill>
                <a:latin typeface="Calibri" panose="020F0502020204030204" pitchFamily="34" charset="0"/>
              </a:rPr>
              <a:t>	Stakeholders, external review group, HEI, BSR, CSP &amp; MDT 	group comments informed final document  </a:t>
            </a:r>
          </a:p>
          <a:p>
            <a:pPr defTabSz="342900"/>
            <a:r>
              <a:rPr lang="en-US" sz="600" dirty="0">
                <a:solidFill>
                  <a:srgbClr val="000000"/>
                </a:solidFill>
                <a:latin typeface="Calibri" panose="020F0502020204030204" pitchFamily="34" charset="0"/>
              </a:rPr>
              <a:t>  </a:t>
            </a:r>
          </a:p>
          <a:p>
            <a:pPr defTabSz="342900"/>
            <a:r>
              <a:rPr lang="en-US" sz="1350" b="1" dirty="0">
                <a:solidFill>
                  <a:srgbClr val="000000"/>
                </a:solidFill>
                <a:latin typeface="Calibri" panose="020F0502020204030204" pitchFamily="34" charset="0"/>
                <a:ea typeface="Calibri" panose="020F0502020204030204" pitchFamily="34" charset="0"/>
              </a:rPr>
              <a:t>Launched: </a:t>
            </a:r>
            <a:r>
              <a:rPr lang="en-US" sz="1350" dirty="0">
                <a:solidFill>
                  <a:srgbClr val="000000"/>
                </a:solidFill>
                <a:latin typeface="Calibri" panose="020F0502020204030204" pitchFamily="34" charset="0"/>
                <a:ea typeface="Calibri" panose="020F0502020204030204" pitchFamily="34" charset="0"/>
              </a:rPr>
              <a:t>30 Sept 2021 </a:t>
            </a:r>
            <a:endParaRPr lang="en-GB" sz="1350" dirty="0">
              <a:solidFill>
                <a:prstClr val="black"/>
              </a:solidFill>
              <a:latin typeface="Arial" panose="020B0604020202020204" pitchFamily="34" charset="0"/>
              <a:ea typeface="Calibri" panose="020F0502020204030204" pitchFamily="34" charset="0"/>
            </a:endParaRPr>
          </a:p>
          <a:p>
            <a:pPr defTabSz="342900"/>
            <a:endParaRPr lang="en-GB" sz="1350" dirty="0">
              <a:solidFill>
                <a:prstClr val="black"/>
              </a:solidFill>
              <a:latin typeface="Arial" panose="020B0604020202020204" pitchFamily="34" charset="0"/>
            </a:endParaRPr>
          </a:p>
          <a:p>
            <a:pPr marL="214313" indent="-214313" defTabSz="342900">
              <a:buFont typeface="Arial" panose="020B0604020202020204" pitchFamily="34" charset="0"/>
              <a:buChar char="•"/>
            </a:pPr>
            <a:endParaRPr lang="en-AU" sz="1350" dirty="0">
              <a:solidFill>
                <a:prstClr val="black"/>
              </a:solidFill>
              <a:latin typeface="Calibri" panose="020F0502020204030204" pitchFamily="34" charset="0"/>
            </a:endParaRPr>
          </a:p>
        </p:txBody>
      </p:sp>
      <p:pic>
        <p:nvPicPr>
          <p:cNvPr id="17" name="Picture 1" descr="Emoji">
            <a:extLst>
              <a:ext uri="{FF2B5EF4-FFF2-40B4-BE49-F238E27FC236}">
                <a16:creationId xmlns:a16="http://schemas.microsoft.com/office/drawing/2014/main" id="{B91E359D-0FB3-ADAF-B15E-A745B1C133A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99188" y="4625018"/>
            <a:ext cx="377556" cy="37755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
            <a:extLst>
              <a:ext uri="{FF2B5EF4-FFF2-40B4-BE49-F238E27FC236}">
                <a16:creationId xmlns:a16="http://schemas.microsoft.com/office/drawing/2014/main" id="{FE4E0550-31B6-E77E-0BDC-DC9F4B4A5165}"/>
              </a:ext>
            </a:extLst>
          </p:cNvPr>
          <p:cNvSpPr>
            <a:spLocks noChangeArrowheads="1"/>
          </p:cNvSpPr>
          <p:nvPr/>
        </p:nvSpPr>
        <p:spPr bwMode="auto">
          <a:xfrm>
            <a:off x="1" y="614877"/>
            <a:ext cx="138564"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br>
              <a:rPr lang="en-US" altLang="en-US" sz="1350">
                <a:solidFill>
                  <a:prstClr val="black"/>
                </a:solidFill>
                <a:latin typeface="Arial" panose="020B0604020202020204" pitchFamily="34" charset="0"/>
              </a:rPr>
            </a:br>
            <a:endParaRPr lang="en-US" altLang="en-US" sz="1350">
              <a:solidFill>
                <a:prstClr val="black"/>
              </a:solidFill>
              <a:latin typeface="Arial" panose="020B0604020202020204" pitchFamily="34" charset="0"/>
            </a:endParaRPr>
          </a:p>
        </p:txBody>
      </p:sp>
      <p:pic>
        <p:nvPicPr>
          <p:cNvPr id="19" name="Picture 18">
            <a:extLst>
              <a:ext uri="{FF2B5EF4-FFF2-40B4-BE49-F238E27FC236}">
                <a16:creationId xmlns:a16="http://schemas.microsoft.com/office/drawing/2014/main" id="{FA901E92-C326-694C-3766-3631FD0B5E8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356044">
            <a:off x="5461000" y="3683525"/>
            <a:ext cx="3340196" cy="1742294"/>
          </a:xfrm>
          <a:prstGeom prst="rect">
            <a:avLst/>
          </a:prstGeom>
        </p:spPr>
      </p:pic>
      <p:sp>
        <p:nvSpPr>
          <p:cNvPr id="2" name="Footer Placeholder 4">
            <a:extLst>
              <a:ext uri="{FF2B5EF4-FFF2-40B4-BE49-F238E27FC236}">
                <a16:creationId xmlns:a16="http://schemas.microsoft.com/office/drawing/2014/main" id="{FA83D4F2-9AAB-A366-0586-37CE8B0FEAD4}"/>
              </a:ext>
            </a:extLst>
          </p:cNvPr>
          <p:cNvSpPr txBox="1">
            <a:spLocks/>
          </p:cNvSpPr>
          <p:nvPr/>
        </p:nvSpPr>
        <p:spPr>
          <a:xfrm>
            <a:off x="5142548" y="5712680"/>
            <a:ext cx="4091593" cy="273844"/>
          </a:xfrm>
        </p:spPr>
        <p:txBody>
          <a:bodyPr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r>
              <a:rPr lang="de-DE" sz="1350" dirty="0">
                <a:solidFill>
                  <a:srgbClr val="ED7D31"/>
                </a:solidFill>
                <a:latin typeface="Calibri" panose="020F0502020204030204"/>
              </a:rPr>
              <a:t>CSP West Midands RN </a:t>
            </a:r>
            <a:r>
              <a:rPr lang="en-GB" sz="1350" dirty="0">
                <a:solidFill>
                  <a:srgbClr val="000000"/>
                </a:solidFill>
                <a:latin typeface="Calibri" panose="020F0502020204030204"/>
                <a:ea typeface="Times New Roman" panose="02020603050405020304" pitchFamily="18" charset="0"/>
                <a:cs typeface="Calibri" panose="020F0502020204030204" pitchFamily="34" charset="0"/>
              </a:rPr>
              <a:t>Monday 8 July  @PhysioWillGreg</a:t>
            </a:r>
            <a:endParaRPr lang="en-GB" sz="1350" dirty="0">
              <a:solidFill>
                <a:prstClr val="black"/>
              </a:solidFill>
              <a:latin typeface="Calibri" panose="020F0502020204030204"/>
            </a:endParaRPr>
          </a:p>
        </p:txBody>
      </p:sp>
    </p:spTree>
    <p:extLst>
      <p:ext uri="{BB962C8B-B14F-4D97-AF65-F5344CB8AC3E}">
        <p14:creationId xmlns:p14="http://schemas.microsoft.com/office/powerpoint/2010/main" val="37411983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39C82127-4C18-8234-BEF8-8040EAB1A9D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4855" y="1248721"/>
            <a:ext cx="3290630" cy="1310901"/>
          </a:xfrm>
          <a:prstGeom prst="rect">
            <a:avLst/>
          </a:prstGeom>
          <a:ln>
            <a:solidFill>
              <a:schemeClr val="accent1">
                <a:lumMod val="10000"/>
              </a:schemeClr>
            </a:solidFill>
          </a:ln>
        </p:spPr>
      </p:pic>
      <p:pic>
        <p:nvPicPr>
          <p:cNvPr id="3" name="Picture 2" descr="Logo, company name&#10;&#10;Description automatically generated">
            <a:extLst>
              <a:ext uri="{FF2B5EF4-FFF2-40B4-BE49-F238E27FC236}">
                <a16:creationId xmlns:a16="http://schemas.microsoft.com/office/drawing/2014/main" id="{90C86C93-BDB2-1D9D-F2E5-92CC44B172B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09747" y="2023579"/>
            <a:ext cx="2963996" cy="3703328"/>
          </a:xfrm>
          <a:prstGeom prst="rect">
            <a:avLst/>
          </a:prstGeom>
          <a:ln>
            <a:solidFill>
              <a:schemeClr val="accent1">
                <a:lumMod val="10000"/>
              </a:schemeClr>
            </a:solidFill>
          </a:ln>
        </p:spPr>
      </p:pic>
      <p:pic>
        <p:nvPicPr>
          <p:cNvPr id="5" name="Picture 4" descr="Graphical user interface, text, application, chat or text message&#10;&#10;Description automatically generated">
            <a:extLst>
              <a:ext uri="{FF2B5EF4-FFF2-40B4-BE49-F238E27FC236}">
                <a16:creationId xmlns:a16="http://schemas.microsoft.com/office/drawing/2014/main" id="{333BDA01-3E94-6513-8DAF-B413C366A8A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06929" y="920774"/>
            <a:ext cx="3251305" cy="1037034"/>
          </a:xfrm>
          <a:prstGeom prst="rect">
            <a:avLst/>
          </a:prstGeom>
          <a:ln>
            <a:solidFill>
              <a:schemeClr val="accent1">
                <a:lumMod val="10000"/>
              </a:schemeClr>
            </a:solidFill>
          </a:ln>
        </p:spPr>
      </p:pic>
      <p:pic>
        <p:nvPicPr>
          <p:cNvPr id="6" name="Picture 5" descr="Graphical user interface&#10;&#10;Description automatically generated with low confidence">
            <a:extLst>
              <a:ext uri="{FF2B5EF4-FFF2-40B4-BE49-F238E27FC236}">
                <a16:creationId xmlns:a16="http://schemas.microsoft.com/office/drawing/2014/main" id="{57891DFD-9683-DA9F-2AC0-B238842372C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4855" y="883199"/>
            <a:ext cx="3290630" cy="586325"/>
          </a:xfrm>
          <a:prstGeom prst="rect">
            <a:avLst/>
          </a:prstGeom>
          <a:ln>
            <a:solidFill>
              <a:schemeClr val="accent1">
                <a:lumMod val="10000"/>
              </a:schemeClr>
            </a:solidFill>
          </a:ln>
        </p:spPr>
      </p:pic>
      <p:pic>
        <p:nvPicPr>
          <p:cNvPr id="7" name="Content Placeholder 4">
            <a:extLst>
              <a:ext uri="{FF2B5EF4-FFF2-40B4-BE49-F238E27FC236}">
                <a16:creationId xmlns:a16="http://schemas.microsoft.com/office/drawing/2014/main" id="{871A7EFC-95DD-1CDE-3677-3F8C444CF7E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36888" y="1762848"/>
            <a:ext cx="3251305" cy="3650631"/>
          </a:xfrm>
          <a:prstGeom prst="rect">
            <a:avLst/>
          </a:prstGeom>
        </p:spPr>
      </p:pic>
      <p:pic>
        <p:nvPicPr>
          <p:cNvPr id="9" name="Picture 8">
            <a:extLst>
              <a:ext uri="{FF2B5EF4-FFF2-40B4-BE49-F238E27FC236}">
                <a16:creationId xmlns:a16="http://schemas.microsoft.com/office/drawing/2014/main" id="{5359403C-6221-85F0-4C5A-73873C9979E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37393" y="2631982"/>
            <a:ext cx="2120633" cy="2977298"/>
          </a:xfrm>
          <a:prstGeom prst="rect">
            <a:avLst/>
          </a:prstGeom>
        </p:spPr>
      </p:pic>
      <p:sp>
        <p:nvSpPr>
          <p:cNvPr id="2" name="Footer Placeholder 4">
            <a:extLst>
              <a:ext uri="{FF2B5EF4-FFF2-40B4-BE49-F238E27FC236}">
                <a16:creationId xmlns:a16="http://schemas.microsoft.com/office/drawing/2014/main" id="{1FE3ABEE-B4C5-EC92-6EB7-2B8E452B7124}"/>
              </a:ext>
            </a:extLst>
          </p:cNvPr>
          <p:cNvSpPr txBox="1">
            <a:spLocks/>
          </p:cNvSpPr>
          <p:nvPr/>
        </p:nvSpPr>
        <p:spPr>
          <a:xfrm>
            <a:off x="5142548" y="5712680"/>
            <a:ext cx="4091593" cy="273844"/>
          </a:xfrm>
        </p:spPr>
        <p:txBody>
          <a:bodyPr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r>
              <a:rPr lang="de-DE" sz="1350" dirty="0">
                <a:solidFill>
                  <a:srgbClr val="ED7D31"/>
                </a:solidFill>
                <a:latin typeface="Calibri" panose="020F0502020204030204"/>
              </a:rPr>
              <a:t>CSP West Midands RN </a:t>
            </a:r>
            <a:r>
              <a:rPr lang="en-GB" sz="1350" dirty="0">
                <a:solidFill>
                  <a:srgbClr val="000000"/>
                </a:solidFill>
                <a:latin typeface="Calibri" panose="020F0502020204030204"/>
                <a:ea typeface="Times New Roman" panose="02020603050405020304" pitchFamily="18" charset="0"/>
                <a:cs typeface="Calibri" panose="020F0502020204030204" pitchFamily="34" charset="0"/>
              </a:rPr>
              <a:t>Monday 8 July  @PhysioWillGreg</a:t>
            </a:r>
            <a:endParaRPr lang="en-GB" sz="1350" dirty="0">
              <a:solidFill>
                <a:prstClr val="black"/>
              </a:solidFill>
              <a:latin typeface="Calibri" panose="020F0502020204030204"/>
            </a:endParaRPr>
          </a:p>
        </p:txBody>
      </p:sp>
    </p:spTree>
    <p:extLst>
      <p:ext uri="{BB962C8B-B14F-4D97-AF65-F5344CB8AC3E}">
        <p14:creationId xmlns:p14="http://schemas.microsoft.com/office/powerpoint/2010/main" val="1123256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What is Axial </a:t>
            </a:r>
            <a:r>
              <a:rPr lang="en-GB" dirty="0" err="1"/>
              <a:t>SpA</a:t>
            </a:r>
            <a:r>
              <a:rPr lang="en-GB" dirty="0"/>
              <a:t>?</a:t>
            </a:r>
          </a:p>
        </p:txBody>
      </p:sp>
      <p:sp>
        <p:nvSpPr>
          <p:cNvPr id="3" name="Subtitle 2"/>
          <p:cNvSpPr>
            <a:spLocks noGrp="1"/>
          </p:cNvSpPr>
          <p:nvPr>
            <p:ph type="subTitle" idx="1"/>
          </p:nvPr>
        </p:nvSpPr>
        <p:spPr/>
        <p:txBody>
          <a:bodyPr/>
          <a:lstStyle/>
          <a:p>
            <a:r>
              <a:rPr lang="en-GB" dirty="0"/>
              <a:t>Karen Morley-Williams – Spinal and Rheumatology Advanced Practice Physiotherapist</a:t>
            </a:r>
          </a:p>
        </p:txBody>
      </p:sp>
      <p:pic>
        <p:nvPicPr>
          <p:cNvPr id="4" name="Picture 3"/>
          <p:cNvPicPr>
            <a:picLocks noChangeAspect="1"/>
          </p:cNvPicPr>
          <p:nvPr/>
        </p:nvPicPr>
        <p:blipFill>
          <a:blip r:embed="rId2"/>
          <a:stretch>
            <a:fillRect/>
          </a:stretch>
        </p:blipFill>
        <p:spPr>
          <a:xfrm>
            <a:off x="2074517" y="4786597"/>
            <a:ext cx="2517337" cy="1043405"/>
          </a:xfrm>
          <a:prstGeom prst="rect">
            <a:avLst/>
          </a:prstGeom>
          <a:solidFill>
            <a:schemeClr val="bg1"/>
          </a:solidFill>
        </p:spPr>
      </p:pic>
      <p:pic>
        <p:nvPicPr>
          <p:cNvPr id="5" name="Picture 4"/>
          <p:cNvPicPr>
            <a:picLocks noChangeAspect="1"/>
          </p:cNvPicPr>
          <p:nvPr/>
        </p:nvPicPr>
        <p:blipFill rotWithShape="1">
          <a:blip r:embed="rId3"/>
          <a:srcRect t="25868" b="28710"/>
          <a:stretch/>
        </p:blipFill>
        <p:spPr>
          <a:xfrm>
            <a:off x="487988" y="4831250"/>
            <a:ext cx="1014836" cy="998752"/>
          </a:xfrm>
          <a:prstGeom prst="rect">
            <a:avLst/>
          </a:prstGeom>
        </p:spPr>
      </p:pic>
    </p:spTree>
    <p:extLst>
      <p:ext uri="{BB962C8B-B14F-4D97-AF65-F5344CB8AC3E}">
        <p14:creationId xmlns:p14="http://schemas.microsoft.com/office/powerpoint/2010/main" val="29084456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D0F601-539A-40E1-291B-528825EED66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28498">
            <a:off x="6675588" y="2097082"/>
            <a:ext cx="2211631" cy="3112294"/>
          </a:xfrm>
          <a:prstGeom prst="rect">
            <a:avLst/>
          </a:prstGeom>
        </p:spPr>
      </p:pic>
      <p:pic>
        <p:nvPicPr>
          <p:cNvPr id="4" name="Picture 3">
            <a:extLst>
              <a:ext uri="{FF2B5EF4-FFF2-40B4-BE49-F238E27FC236}">
                <a16:creationId xmlns:a16="http://schemas.microsoft.com/office/drawing/2014/main" id="{EB70E1FE-8D56-BB84-1625-739C85B12A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490849">
            <a:off x="5617085" y="2058925"/>
            <a:ext cx="2211631" cy="3112294"/>
          </a:xfrm>
          <a:prstGeom prst="rect">
            <a:avLst/>
          </a:prstGeom>
        </p:spPr>
      </p:pic>
      <p:pic>
        <p:nvPicPr>
          <p:cNvPr id="5" name="Picture 4">
            <a:extLst>
              <a:ext uri="{FF2B5EF4-FFF2-40B4-BE49-F238E27FC236}">
                <a16:creationId xmlns:a16="http://schemas.microsoft.com/office/drawing/2014/main" id="{783BFC1C-DC87-290D-B74B-DDC59134359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120688">
            <a:off x="4728055" y="1285303"/>
            <a:ext cx="2020895" cy="2864303"/>
          </a:xfrm>
          <a:prstGeom prst="rect">
            <a:avLst/>
          </a:prstGeom>
        </p:spPr>
      </p:pic>
      <p:pic>
        <p:nvPicPr>
          <p:cNvPr id="6" name="Picture 5">
            <a:extLst>
              <a:ext uri="{FF2B5EF4-FFF2-40B4-BE49-F238E27FC236}">
                <a16:creationId xmlns:a16="http://schemas.microsoft.com/office/drawing/2014/main" id="{53AD2D95-2E88-EA7F-61F7-2C878DE7A6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849651">
            <a:off x="4423072" y="1090288"/>
            <a:ext cx="2020895" cy="2864303"/>
          </a:xfrm>
          <a:prstGeom prst="rect">
            <a:avLst/>
          </a:prstGeom>
        </p:spPr>
      </p:pic>
      <p:pic>
        <p:nvPicPr>
          <p:cNvPr id="7" name="Picture 6">
            <a:extLst>
              <a:ext uri="{FF2B5EF4-FFF2-40B4-BE49-F238E27FC236}">
                <a16:creationId xmlns:a16="http://schemas.microsoft.com/office/drawing/2014/main" id="{31580FCC-E744-C44B-6032-1D3CE57CEDB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328689">
            <a:off x="2867919" y="1054100"/>
            <a:ext cx="2018189" cy="2854060"/>
          </a:xfrm>
          <a:prstGeom prst="rect">
            <a:avLst/>
          </a:prstGeom>
        </p:spPr>
      </p:pic>
      <p:pic>
        <p:nvPicPr>
          <p:cNvPr id="10" name="Picture 9">
            <a:extLst>
              <a:ext uri="{FF2B5EF4-FFF2-40B4-BE49-F238E27FC236}">
                <a16:creationId xmlns:a16="http://schemas.microsoft.com/office/drawing/2014/main" id="{8CF17954-AD8B-B93C-7499-83D5981AC4D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28352" y="1213615"/>
            <a:ext cx="1968719" cy="2738165"/>
          </a:xfrm>
          <a:prstGeom prst="rect">
            <a:avLst/>
          </a:prstGeom>
        </p:spPr>
      </p:pic>
      <p:pic>
        <p:nvPicPr>
          <p:cNvPr id="11" name="Content Placeholder 4">
            <a:extLst>
              <a:ext uri="{FF2B5EF4-FFF2-40B4-BE49-F238E27FC236}">
                <a16:creationId xmlns:a16="http://schemas.microsoft.com/office/drawing/2014/main" id="{02856E51-E8C8-A369-2A5B-2BC271A6511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21247114">
            <a:off x="823304" y="1602241"/>
            <a:ext cx="2040698" cy="2942810"/>
          </a:xfrm>
          <a:prstGeom prst="rect">
            <a:avLst/>
          </a:prstGeom>
        </p:spPr>
      </p:pic>
      <p:pic>
        <p:nvPicPr>
          <p:cNvPr id="12" name="Content Placeholder 4">
            <a:extLst>
              <a:ext uri="{FF2B5EF4-FFF2-40B4-BE49-F238E27FC236}">
                <a16:creationId xmlns:a16="http://schemas.microsoft.com/office/drawing/2014/main" id="{CEF9AF1D-92C7-12AD-F43E-A09DFB5F92B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20738265">
            <a:off x="709004" y="1487941"/>
            <a:ext cx="2040698" cy="2942810"/>
          </a:xfrm>
          <a:prstGeom prst="rect">
            <a:avLst/>
          </a:prstGeom>
        </p:spPr>
      </p:pic>
      <p:pic>
        <p:nvPicPr>
          <p:cNvPr id="13" name="Picture 12">
            <a:extLst>
              <a:ext uri="{FF2B5EF4-FFF2-40B4-BE49-F238E27FC236}">
                <a16:creationId xmlns:a16="http://schemas.microsoft.com/office/drawing/2014/main" id="{84DCDDCF-5998-CA08-B4AF-E315D45D8FC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249382">
            <a:off x="2402255" y="2410756"/>
            <a:ext cx="2120633" cy="2977298"/>
          </a:xfrm>
          <a:prstGeom prst="rect">
            <a:avLst/>
          </a:prstGeom>
        </p:spPr>
      </p:pic>
      <p:pic>
        <p:nvPicPr>
          <p:cNvPr id="14" name="Picture 13">
            <a:extLst>
              <a:ext uri="{FF2B5EF4-FFF2-40B4-BE49-F238E27FC236}">
                <a16:creationId xmlns:a16="http://schemas.microsoft.com/office/drawing/2014/main" id="{0FCC1DE0-ED7C-727B-CE74-62A4A59E9B0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237807" y="2559983"/>
            <a:ext cx="2120633" cy="2977298"/>
          </a:xfrm>
          <a:prstGeom prst="rect">
            <a:avLst/>
          </a:prstGeom>
        </p:spPr>
      </p:pic>
      <p:pic>
        <p:nvPicPr>
          <p:cNvPr id="15" name="Picture 14">
            <a:extLst>
              <a:ext uri="{FF2B5EF4-FFF2-40B4-BE49-F238E27FC236}">
                <a16:creationId xmlns:a16="http://schemas.microsoft.com/office/drawing/2014/main" id="{8C900AFD-65ED-61B7-4B11-22A45D64425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529967">
            <a:off x="684345" y="3086440"/>
            <a:ext cx="1889139" cy="2785790"/>
          </a:xfrm>
          <a:prstGeom prst="rect">
            <a:avLst/>
          </a:prstGeom>
        </p:spPr>
      </p:pic>
      <p:pic>
        <p:nvPicPr>
          <p:cNvPr id="16" name="Picture 15">
            <a:extLst>
              <a:ext uri="{FF2B5EF4-FFF2-40B4-BE49-F238E27FC236}">
                <a16:creationId xmlns:a16="http://schemas.microsoft.com/office/drawing/2014/main" id="{B14BDC37-CB60-4EC1-0F27-A7551E6D802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421794">
            <a:off x="568748" y="2975050"/>
            <a:ext cx="1889139" cy="2785790"/>
          </a:xfrm>
          <a:prstGeom prst="rect">
            <a:avLst/>
          </a:prstGeom>
        </p:spPr>
      </p:pic>
      <p:pic>
        <p:nvPicPr>
          <p:cNvPr id="18" name="Picture 17" descr="Logo, company name&#10;&#10;Description automatically generated">
            <a:extLst>
              <a:ext uri="{FF2B5EF4-FFF2-40B4-BE49-F238E27FC236}">
                <a16:creationId xmlns:a16="http://schemas.microsoft.com/office/drawing/2014/main" id="{E6D32964-BAE5-F5AA-7A44-7D2FF5958A6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5376" y="4096593"/>
            <a:ext cx="1232966" cy="1769380"/>
          </a:xfrm>
          <a:prstGeom prst="rect">
            <a:avLst/>
          </a:prstGeom>
          <a:ln>
            <a:solidFill>
              <a:schemeClr val="tx1"/>
            </a:solidFill>
          </a:ln>
        </p:spPr>
      </p:pic>
      <p:pic>
        <p:nvPicPr>
          <p:cNvPr id="23" name="Content Placeholder 4">
            <a:extLst>
              <a:ext uri="{FF2B5EF4-FFF2-40B4-BE49-F238E27FC236}">
                <a16:creationId xmlns:a16="http://schemas.microsoft.com/office/drawing/2014/main" id="{4F41A00C-61A8-A6AE-6625-CF57FF78929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162276">
            <a:off x="4738201" y="2434098"/>
            <a:ext cx="4365254" cy="2265461"/>
          </a:xfrm>
          <a:prstGeom prst="rect">
            <a:avLst/>
          </a:prstGeom>
          <a:ln w="28575">
            <a:solidFill>
              <a:schemeClr val="tx1"/>
            </a:solidFill>
          </a:ln>
        </p:spPr>
      </p:pic>
      <p:pic>
        <p:nvPicPr>
          <p:cNvPr id="17" name="Picture 16">
            <a:extLst>
              <a:ext uri="{FF2B5EF4-FFF2-40B4-BE49-F238E27FC236}">
                <a16:creationId xmlns:a16="http://schemas.microsoft.com/office/drawing/2014/main" id="{B4FECA0C-E57B-0BBF-14F2-92234752064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771597" y="3671776"/>
            <a:ext cx="5214134" cy="1916702"/>
          </a:xfrm>
          <a:prstGeom prst="rect">
            <a:avLst/>
          </a:prstGeom>
          <a:ln>
            <a:solidFill>
              <a:schemeClr val="tx1"/>
            </a:solidFill>
          </a:ln>
        </p:spPr>
      </p:pic>
      <p:pic>
        <p:nvPicPr>
          <p:cNvPr id="19" name="Picture 18">
            <a:extLst>
              <a:ext uri="{FF2B5EF4-FFF2-40B4-BE49-F238E27FC236}">
                <a16:creationId xmlns:a16="http://schemas.microsoft.com/office/drawing/2014/main" id="{40376E1F-562A-28C9-3C71-E5642D646E6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859263" y="3893414"/>
            <a:ext cx="3126468" cy="1692912"/>
          </a:xfrm>
          <a:prstGeom prst="rect">
            <a:avLst/>
          </a:prstGeom>
        </p:spPr>
      </p:pic>
      <p:cxnSp>
        <p:nvCxnSpPr>
          <p:cNvPr id="22" name="Straight Arrow Connector 21">
            <a:extLst>
              <a:ext uri="{FF2B5EF4-FFF2-40B4-BE49-F238E27FC236}">
                <a16:creationId xmlns:a16="http://schemas.microsoft.com/office/drawing/2014/main" id="{443CAC6A-6166-1646-803B-407B3070942A}"/>
              </a:ext>
            </a:extLst>
          </p:cNvPr>
          <p:cNvCxnSpPr>
            <a:cxnSpLocks/>
          </p:cNvCxnSpPr>
          <p:nvPr/>
        </p:nvCxnSpPr>
        <p:spPr>
          <a:xfrm flipH="1">
            <a:off x="5813959" y="1131141"/>
            <a:ext cx="2055831" cy="1568975"/>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2" name="Footer Placeholder 4">
            <a:extLst>
              <a:ext uri="{FF2B5EF4-FFF2-40B4-BE49-F238E27FC236}">
                <a16:creationId xmlns:a16="http://schemas.microsoft.com/office/drawing/2014/main" id="{5CE1F6A1-6731-6F43-1C9E-75F47241347D}"/>
              </a:ext>
            </a:extLst>
          </p:cNvPr>
          <p:cNvSpPr txBox="1">
            <a:spLocks/>
          </p:cNvSpPr>
          <p:nvPr/>
        </p:nvSpPr>
        <p:spPr>
          <a:xfrm>
            <a:off x="5142548" y="5712680"/>
            <a:ext cx="4091593" cy="273844"/>
          </a:xfrm>
        </p:spPr>
        <p:txBody>
          <a:bodyPr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r>
              <a:rPr lang="de-DE" sz="1350" dirty="0">
                <a:solidFill>
                  <a:srgbClr val="ED7D31"/>
                </a:solidFill>
                <a:latin typeface="Calibri" panose="020F0502020204030204"/>
              </a:rPr>
              <a:t>CSP West Midands RN </a:t>
            </a:r>
            <a:r>
              <a:rPr lang="en-GB" sz="1350" dirty="0">
                <a:solidFill>
                  <a:srgbClr val="000000"/>
                </a:solidFill>
                <a:latin typeface="Calibri" panose="020F0502020204030204"/>
                <a:ea typeface="Times New Roman" panose="02020603050405020304" pitchFamily="18" charset="0"/>
                <a:cs typeface="Calibri" panose="020F0502020204030204" pitchFamily="34" charset="0"/>
              </a:rPr>
              <a:t>Monday 8 July  @PhysioWillGreg</a:t>
            </a:r>
            <a:endParaRPr lang="en-GB" sz="1350" dirty="0">
              <a:solidFill>
                <a:prstClr val="black"/>
              </a:solidFill>
              <a:latin typeface="Calibri" panose="020F0502020204030204"/>
            </a:endParaRPr>
          </a:p>
        </p:txBody>
      </p:sp>
    </p:spTree>
    <p:extLst>
      <p:ext uri="{BB962C8B-B14F-4D97-AF65-F5344CB8AC3E}">
        <p14:creationId xmlns:p14="http://schemas.microsoft.com/office/powerpoint/2010/main" val="16791724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0558E34-FD42-4486-B47F-14E781541ED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947143">
            <a:off x="5831459" y="1275389"/>
            <a:ext cx="3806907" cy="5294783"/>
          </a:xfrm>
          <a:prstGeom prst="rect">
            <a:avLst/>
          </a:prstGeom>
        </p:spPr>
      </p:pic>
      <p:pic>
        <p:nvPicPr>
          <p:cNvPr id="11" name="Content Placeholder 4">
            <a:extLst>
              <a:ext uri="{FF2B5EF4-FFF2-40B4-BE49-F238E27FC236}">
                <a16:creationId xmlns:a16="http://schemas.microsoft.com/office/drawing/2014/main" id="{2F6F8EAA-7F3D-47E3-8C1D-EC09F5BAAD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94752" y="1031443"/>
            <a:ext cx="4647392" cy="4781924"/>
          </a:xfrm>
          <a:prstGeom prst="rect">
            <a:avLst/>
          </a:prstGeom>
        </p:spPr>
      </p:pic>
      <p:pic>
        <p:nvPicPr>
          <p:cNvPr id="3" name="Picture 2" descr="Logo, company name&#10;&#10;Description automatically generated">
            <a:extLst>
              <a:ext uri="{FF2B5EF4-FFF2-40B4-BE49-F238E27FC236}">
                <a16:creationId xmlns:a16="http://schemas.microsoft.com/office/drawing/2014/main" id="{B4E24BCA-7FCC-4D16-B94A-479F974DE0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0647" y="1102862"/>
            <a:ext cx="1179961" cy="1552145"/>
          </a:xfrm>
          <a:prstGeom prst="rect">
            <a:avLst/>
          </a:prstGeom>
          <a:ln>
            <a:solidFill>
              <a:schemeClr val="tx1"/>
            </a:solidFill>
          </a:ln>
        </p:spPr>
      </p:pic>
      <p:sp>
        <p:nvSpPr>
          <p:cNvPr id="7" name="Rectangle 6">
            <a:extLst>
              <a:ext uri="{FF2B5EF4-FFF2-40B4-BE49-F238E27FC236}">
                <a16:creationId xmlns:a16="http://schemas.microsoft.com/office/drawing/2014/main" id="{11BC2228-6D5C-4C9D-A523-8BBB161D6A63}"/>
              </a:ext>
            </a:extLst>
          </p:cNvPr>
          <p:cNvSpPr/>
          <p:nvPr/>
        </p:nvSpPr>
        <p:spPr>
          <a:xfrm>
            <a:off x="111432" y="4605702"/>
            <a:ext cx="1795705" cy="1200329"/>
          </a:xfrm>
          <a:prstGeom prst="rect">
            <a:avLst/>
          </a:prstGeom>
        </p:spPr>
        <p:txBody>
          <a:bodyPr wrap="square">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defTabSz="171450"/>
            <a:r>
              <a:rPr lang="en-GB" sz="1200" dirty="0">
                <a:solidFill>
                  <a:prstClr val="black"/>
                </a:solidFill>
                <a:latin typeface="Calibri" panose="020F0502020204030204"/>
              </a:rPr>
              <a:t>https://www.rheumatology.org.uk/news/details/new-framework-launched-drive-transformation-rheumatology-physiotherapy</a:t>
            </a:r>
          </a:p>
        </p:txBody>
      </p:sp>
      <p:sp>
        <p:nvSpPr>
          <p:cNvPr id="2" name="TextBox 1">
            <a:extLst>
              <a:ext uri="{FF2B5EF4-FFF2-40B4-BE49-F238E27FC236}">
                <a16:creationId xmlns:a16="http://schemas.microsoft.com/office/drawing/2014/main" id="{24466694-F1A0-E4FA-D3CE-45360244105C}"/>
              </a:ext>
            </a:extLst>
          </p:cNvPr>
          <p:cNvSpPr txBox="1"/>
          <p:nvPr/>
        </p:nvSpPr>
        <p:spPr>
          <a:xfrm>
            <a:off x="237919" y="3047392"/>
            <a:ext cx="1572593" cy="923330"/>
          </a:xfrm>
          <a:prstGeom prst="rect">
            <a:avLst/>
          </a:prstGeom>
          <a:noFill/>
        </p:spPr>
        <p:txBody>
          <a:bodyPr wrap="square" rtlCol="0">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defTabSz="171450"/>
            <a:r>
              <a:rPr lang="en-GB" sz="2700" b="1" dirty="0" err="1">
                <a:solidFill>
                  <a:prstClr val="black"/>
                </a:solidFill>
                <a:latin typeface="Calibri" panose="020F0502020204030204"/>
              </a:rPr>
              <a:t>SpA</a:t>
            </a:r>
            <a:r>
              <a:rPr lang="en-GB" sz="2700" b="1" dirty="0">
                <a:solidFill>
                  <a:prstClr val="black"/>
                </a:solidFill>
                <a:latin typeface="Calibri" panose="020F0502020204030204"/>
              </a:rPr>
              <a:t> relevance</a:t>
            </a:r>
          </a:p>
        </p:txBody>
      </p:sp>
    </p:spTree>
    <p:extLst>
      <p:ext uri="{BB962C8B-B14F-4D97-AF65-F5344CB8AC3E}">
        <p14:creationId xmlns:p14="http://schemas.microsoft.com/office/powerpoint/2010/main" val="2332860089"/>
      </p:ext>
    </p:extLst>
  </p:cSld>
  <p:clrMapOvr>
    <a:masterClrMapping/>
  </p:clrMapOvr>
  <mc:AlternateContent xmlns:mc="http://schemas.openxmlformats.org/markup-compatibility/2006" xmlns:p14="http://schemas.microsoft.com/office/powerpoint/2010/main">
    <mc:Choice Requires="p14">
      <p:transition spd="slow" p14:dur="2000" advTm="7431"/>
    </mc:Choice>
    <mc:Fallback xmlns="">
      <p:transition spd="slow" advTm="7431"/>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D24B96B-F04C-BF97-0559-E31888C5FA28}"/>
              </a:ext>
            </a:extLst>
          </p:cNvPr>
          <p:cNvSpPr>
            <a:spLocks noGrp="1"/>
          </p:cNvSpPr>
          <p:nvPr>
            <p:ph type="body" sz="quarter" idx="10"/>
          </p:nvPr>
        </p:nvSpPr>
        <p:spPr/>
        <p:txBody>
          <a:bodyPr/>
          <a:lstStyle/>
          <a:p>
            <a:r>
              <a:rPr lang="en-GB" dirty="0"/>
              <a:t>PATHWAYS TO PROGRESS</a:t>
            </a:r>
          </a:p>
        </p:txBody>
      </p:sp>
    </p:spTree>
    <p:extLst>
      <p:ext uri="{BB962C8B-B14F-4D97-AF65-F5344CB8AC3E}">
        <p14:creationId xmlns:p14="http://schemas.microsoft.com/office/powerpoint/2010/main" val="20688088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A31D9FA9-722A-F9C1-DA4A-511426679EA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9226" y="1048091"/>
            <a:ext cx="8750396" cy="4779571"/>
          </a:xfrm>
          <a:prstGeom prst="rect">
            <a:avLst/>
          </a:prstGeom>
        </p:spPr>
      </p:pic>
      <p:sp>
        <p:nvSpPr>
          <p:cNvPr id="2" name="Footer Placeholder 4">
            <a:extLst>
              <a:ext uri="{FF2B5EF4-FFF2-40B4-BE49-F238E27FC236}">
                <a16:creationId xmlns:a16="http://schemas.microsoft.com/office/drawing/2014/main" id="{D1575AAA-C4F0-1DD0-8BC7-CC78F10F9A21}"/>
              </a:ext>
            </a:extLst>
          </p:cNvPr>
          <p:cNvSpPr txBox="1">
            <a:spLocks/>
          </p:cNvSpPr>
          <p:nvPr/>
        </p:nvSpPr>
        <p:spPr>
          <a:xfrm>
            <a:off x="5142548" y="5712680"/>
            <a:ext cx="4091593" cy="273844"/>
          </a:xfrm>
        </p:spPr>
        <p:txBody>
          <a:bodyPr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r>
              <a:rPr lang="de-DE" sz="1350" dirty="0">
                <a:solidFill>
                  <a:srgbClr val="ED7D31"/>
                </a:solidFill>
                <a:latin typeface="Calibri" panose="020F0502020204030204"/>
              </a:rPr>
              <a:t>CSP West Midands RN </a:t>
            </a:r>
            <a:r>
              <a:rPr lang="en-GB" sz="1350" dirty="0">
                <a:solidFill>
                  <a:srgbClr val="000000"/>
                </a:solidFill>
                <a:latin typeface="Calibri" panose="020F0502020204030204"/>
                <a:ea typeface="Times New Roman" panose="02020603050405020304" pitchFamily="18" charset="0"/>
                <a:cs typeface="Calibri" panose="020F0502020204030204" pitchFamily="34" charset="0"/>
              </a:rPr>
              <a:t>Monday 8 July  @PhysioWillGreg</a:t>
            </a:r>
            <a:endParaRPr lang="en-GB" sz="1350" dirty="0">
              <a:solidFill>
                <a:prstClr val="black"/>
              </a:solidFill>
              <a:latin typeface="Calibri" panose="020F0502020204030204"/>
            </a:endParaRPr>
          </a:p>
        </p:txBody>
      </p:sp>
    </p:spTree>
    <p:extLst>
      <p:ext uri="{BB962C8B-B14F-4D97-AF65-F5344CB8AC3E}">
        <p14:creationId xmlns:p14="http://schemas.microsoft.com/office/powerpoint/2010/main" val="40487333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A31D9FA9-722A-F9C1-DA4A-511426679EA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9226" y="1029622"/>
            <a:ext cx="8750396" cy="4779571"/>
          </a:xfrm>
          <a:prstGeom prst="rect">
            <a:avLst/>
          </a:prstGeom>
        </p:spPr>
      </p:pic>
      <p:sp>
        <p:nvSpPr>
          <p:cNvPr id="2" name="Oval 1">
            <a:extLst>
              <a:ext uri="{FF2B5EF4-FFF2-40B4-BE49-F238E27FC236}">
                <a16:creationId xmlns:a16="http://schemas.microsoft.com/office/drawing/2014/main" id="{C9370FEE-74EB-1809-5FCB-05FE9B97F300}"/>
              </a:ext>
            </a:extLst>
          </p:cNvPr>
          <p:cNvSpPr/>
          <p:nvPr/>
        </p:nvSpPr>
        <p:spPr>
          <a:xfrm>
            <a:off x="189226" y="1390742"/>
            <a:ext cx="2237729" cy="23002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defTabSz="171450"/>
            <a:endParaRPr lang="en-GB" sz="2700">
              <a:solidFill>
                <a:prstClr val="black"/>
              </a:solidFill>
              <a:latin typeface="Calibri" panose="020F0502020204030204"/>
            </a:endParaRPr>
          </a:p>
        </p:txBody>
      </p:sp>
      <p:pic>
        <p:nvPicPr>
          <p:cNvPr id="4" name="Picture 3" descr="A screenshot of a medical check&#10;&#10;Description automatically generated">
            <a:extLst>
              <a:ext uri="{FF2B5EF4-FFF2-40B4-BE49-F238E27FC236}">
                <a16:creationId xmlns:a16="http://schemas.microsoft.com/office/drawing/2014/main" id="{78D581E5-EE9F-E7A7-218E-8860CDA9D3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051" y="3833820"/>
            <a:ext cx="1954986" cy="1203545"/>
          </a:xfrm>
          <a:prstGeom prst="rect">
            <a:avLst/>
          </a:prstGeom>
        </p:spPr>
      </p:pic>
      <p:sp>
        <p:nvSpPr>
          <p:cNvPr id="3" name="Footer Placeholder 4">
            <a:extLst>
              <a:ext uri="{FF2B5EF4-FFF2-40B4-BE49-F238E27FC236}">
                <a16:creationId xmlns:a16="http://schemas.microsoft.com/office/drawing/2014/main" id="{0F0A782C-A502-6373-9347-623E2D12874B}"/>
              </a:ext>
            </a:extLst>
          </p:cNvPr>
          <p:cNvSpPr txBox="1">
            <a:spLocks/>
          </p:cNvSpPr>
          <p:nvPr/>
        </p:nvSpPr>
        <p:spPr>
          <a:xfrm>
            <a:off x="5142548" y="5712680"/>
            <a:ext cx="4091593" cy="273844"/>
          </a:xfrm>
        </p:spPr>
        <p:txBody>
          <a:bodyPr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r>
              <a:rPr lang="de-DE" sz="1350" dirty="0">
                <a:solidFill>
                  <a:srgbClr val="ED7D31"/>
                </a:solidFill>
                <a:latin typeface="Calibri" panose="020F0502020204030204"/>
              </a:rPr>
              <a:t>CSP West Midands RN </a:t>
            </a:r>
            <a:r>
              <a:rPr lang="en-GB" sz="1350" dirty="0">
                <a:solidFill>
                  <a:srgbClr val="000000"/>
                </a:solidFill>
                <a:latin typeface="Calibri" panose="020F0502020204030204"/>
                <a:ea typeface="Times New Roman" panose="02020603050405020304" pitchFamily="18" charset="0"/>
                <a:cs typeface="Calibri" panose="020F0502020204030204" pitchFamily="34" charset="0"/>
              </a:rPr>
              <a:t>Monday 8 July  @PhysioWillGreg</a:t>
            </a:r>
            <a:endParaRPr lang="en-GB" sz="1350" dirty="0">
              <a:solidFill>
                <a:prstClr val="black"/>
              </a:solidFill>
              <a:latin typeface="Calibri" panose="020F0502020204030204"/>
            </a:endParaRPr>
          </a:p>
        </p:txBody>
      </p:sp>
    </p:spTree>
    <p:extLst>
      <p:ext uri="{BB962C8B-B14F-4D97-AF65-F5344CB8AC3E}">
        <p14:creationId xmlns:p14="http://schemas.microsoft.com/office/powerpoint/2010/main" val="22948440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A31D9FA9-722A-F9C1-DA4A-511426679EA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9226" y="1048091"/>
            <a:ext cx="8750396" cy="4779571"/>
          </a:xfrm>
          <a:prstGeom prst="rect">
            <a:avLst/>
          </a:prstGeom>
        </p:spPr>
      </p:pic>
      <p:sp>
        <p:nvSpPr>
          <p:cNvPr id="2" name="Oval 1">
            <a:extLst>
              <a:ext uri="{FF2B5EF4-FFF2-40B4-BE49-F238E27FC236}">
                <a16:creationId xmlns:a16="http://schemas.microsoft.com/office/drawing/2014/main" id="{C9370FEE-74EB-1809-5FCB-05FE9B97F300}"/>
              </a:ext>
            </a:extLst>
          </p:cNvPr>
          <p:cNvSpPr/>
          <p:nvPr/>
        </p:nvSpPr>
        <p:spPr>
          <a:xfrm>
            <a:off x="4572000" y="1457325"/>
            <a:ext cx="2237729" cy="23002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defTabSz="171450"/>
            <a:endParaRPr lang="en-GB" sz="2700">
              <a:solidFill>
                <a:prstClr val="black"/>
              </a:solidFill>
              <a:latin typeface="Calibri" panose="020F0502020204030204"/>
            </a:endParaRPr>
          </a:p>
        </p:txBody>
      </p:sp>
      <p:sp>
        <p:nvSpPr>
          <p:cNvPr id="3" name="Oval 2">
            <a:extLst>
              <a:ext uri="{FF2B5EF4-FFF2-40B4-BE49-F238E27FC236}">
                <a16:creationId xmlns:a16="http://schemas.microsoft.com/office/drawing/2014/main" id="{AE5CBE05-794A-3E5B-67AD-694E2A48261A}"/>
              </a:ext>
            </a:extLst>
          </p:cNvPr>
          <p:cNvSpPr/>
          <p:nvPr/>
        </p:nvSpPr>
        <p:spPr>
          <a:xfrm>
            <a:off x="3436441" y="1671637"/>
            <a:ext cx="1135559" cy="39800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defTabSz="171450"/>
            <a:endParaRPr lang="en-GB" sz="2700">
              <a:solidFill>
                <a:prstClr val="black"/>
              </a:solidFill>
              <a:latin typeface="Calibri" panose="020F0502020204030204"/>
            </a:endParaRPr>
          </a:p>
        </p:txBody>
      </p:sp>
      <p:sp>
        <p:nvSpPr>
          <p:cNvPr id="4" name="Footer Placeholder 4">
            <a:extLst>
              <a:ext uri="{FF2B5EF4-FFF2-40B4-BE49-F238E27FC236}">
                <a16:creationId xmlns:a16="http://schemas.microsoft.com/office/drawing/2014/main" id="{58BDB304-807C-8850-CA0C-FA5478D8B5AD}"/>
              </a:ext>
            </a:extLst>
          </p:cNvPr>
          <p:cNvSpPr txBox="1">
            <a:spLocks/>
          </p:cNvSpPr>
          <p:nvPr/>
        </p:nvSpPr>
        <p:spPr>
          <a:xfrm>
            <a:off x="5142548" y="5712680"/>
            <a:ext cx="4091593" cy="273844"/>
          </a:xfrm>
        </p:spPr>
        <p:txBody>
          <a:bodyPr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r>
              <a:rPr lang="de-DE" sz="1350" dirty="0">
                <a:solidFill>
                  <a:srgbClr val="ED7D31"/>
                </a:solidFill>
                <a:latin typeface="Calibri" panose="020F0502020204030204"/>
              </a:rPr>
              <a:t>CSP West Midands RN </a:t>
            </a:r>
            <a:r>
              <a:rPr lang="en-GB" sz="1350" dirty="0">
                <a:solidFill>
                  <a:srgbClr val="000000"/>
                </a:solidFill>
                <a:latin typeface="Calibri" panose="020F0502020204030204"/>
                <a:ea typeface="Times New Roman" panose="02020603050405020304" pitchFamily="18" charset="0"/>
                <a:cs typeface="Calibri" panose="020F0502020204030204" pitchFamily="34" charset="0"/>
              </a:rPr>
              <a:t>Monday 8 July  @PhysioWillGreg</a:t>
            </a:r>
            <a:endParaRPr lang="en-GB" sz="1350" dirty="0">
              <a:solidFill>
                <a:prstClr val="black"/>
              </a:solidFill>
              <a:latin typeface="Calibri" panose="020F0502020204030204"/>
            </a:endParaRPr>
          </a:p>
        </p:txBody>
      </p:sp>
    </p:spTree>
    <p:extLst>
      <p:ext uri="{BB962C8B-B14F-4D97-AF65-F5344CB8AC3E}">
        <p14:creationId xmlns:p14="http://schemas.microsoft.com/office/powerpoint/2010/main" val="20525711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A31D9FA9-722A-F9C1-DA4A-511426679EA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9226" y="1048091"/>
            <a:ext cx="8750396" cy="4779571"/>
          </a:xfrm>
          <a:prstGeom prst="rect">
            <a:avLst/>
          </a:prstGeom>
        </p:spPr>
      </p:pic>
      <p:sp>
        <p:nvSpPr>
          <p:cNvPr id="2" name="Oval 1">
            <a:extLst>
              <a:ext uri="{FF2B5EF4-FFF2-40B4-BE49-F238E27FC236}">
                <a16:creationId xmlns:a16="http://schemas.microsoft.com/office/drawing/2014/main" id="{300D0A50-F5D9-5F29-187F-D79638A23893}"/>
              </a:ext>
            </a:extLst>
          </p:cNvPr>
          <p:cNvSpPr/>
          <p:nvPr/>
        </p:nvSpPr>
        <p:spPr>
          <a:xfrm>
            <a:off x="6717047" y="3964783"/>
            <a:ext cx="2237729" cy="12501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defTabSz="171450"/>
            <a:endParaRPr lang="en-GB" sz="2700">
              <a:solidFill>
                <a:prstClr val="black"/>
              </a:solidFill>
              <a:latin typeface="Calibri" panose="020F0502020204030204"/>
            </a:endParaRPr>
          </a:p>
        </p:txBody>
      </p:sp>
      <p:sp>
        <p:nvSpPr>
          <p:cNvPr id="3" name="Footer Placeholder 4">
            <a:extLst>
              <a:ext uri="{FF2B5EF4-FFF2-40B4-BE49-F238E27FC236}">
                <a16:creationId xmlns:a16="http://schemas.microsoft.com/office/drawing/2014/main" id="{44EDACFD-0531-4CF6-EFAB-02049A1A07DA}"/>
              </a:ext>
            </a:extLst>
          </p:cNvPr>
          <p:cNvSpPr txBox="1">
            <a:spLocks/>
          </p:cNvSpPr>
          <p:nvPr/>
        </p:nvSpPr>
        <p:spPr>
          <a:xfrm>
            <a:off x="5142548" y="5712680"/>
            <a:ext cx="4091593" cy="273844"/>
          </a:xfrm>
        </p:spPr>
        <p:txBody>
          <a:bodyPr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r>
              <a:rPr lang="de-DE" sz="1350" dirty="0">
                <a:solidFill>
                  <a:srgbClr val="ED7D31"/>
                </a:solidFill>
                <a:latin typeface="Calibri" panose="020F0502020204030204"/>
              </a:rPr>
              <a:t>CSP West Midands RN </a:t>
            </a:r>
            <a:r>
              <a:rPr lang="en-GB" sz="1350" dirty="0">
                <a:solidFill>
                  <a:srgbClr val="000000"/>
                </a:solidFill>
                <a:latin typeface="Calibri" panose="020F0502020204030204"/>
                <a:ea typeface="Times New Roman" panose="02020603050405020304" pitchFamily="18" charset="0"/>
                <a:cs typeface="Calibri" panose="020F0502020204030204" pitchFamily="34" charset="0"/>
              </a:rPr>
              <a:t>Monday 8 July  @PhysioWillGreg</a:t>
            </a:r>
            <a:endParaRPr lang="en-GB" sz="1350" dirty="0">
              <a:solidFill>
                <a:prstClr val="black"/>
              </a:solidFill>
              <a:latin typeface="Calibri" panose="020F0502020204030204"/>
            </a:endParaRPr>
          </a:p>
        </p:txBody>
      </p:sp>
    </p:spTree>
    <p:extLst>
      <p:ext uri="{BB962C8B-B14F-4D97-AF65-F5344CB8AC3E}">
        <p14:creationId xmlns:p14="http://schemas.microsoft.com/office/powerpoint/2010/main" val="5677900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A7A9107-342C-447F-BD0F-E20064E5FDA7}"/>
              </a:ext>
            </a:extLst>
          </p:cNvPr>
          <p:cNvSpPr>
            <a:spLocks noGrp="1"/>
          </p:cNvSpPr>
          <p:nvPr>
            <p:ph type="sldNum" sz="quarter" idx="12"/>
          </p:nvPr>
        </p:nvSpPr>
        <p:spPr>
          <a:xfrm>
            <a:off x="8543364" y="5683143"/>
            <a:ext cx="519946" cy="273844"/>
          </a:xfrm>
        </p:spPr>
        <p:txBody>
          <a:bodyPr rtlCol="0"/>
          <a:lstStyle/>
          <a:p>
            <a:pPr defTabSz="342900"/>
            <a:fld id="{08AB70BE-1769-45B8-85A6-0C837432C7E6}" type="slidenum">
              <a:rPr lang="en-GB" sz="1350">
                <a:solidFill>
                  <a:srgbClr val="E7E6E6"/>
                </a:solidFill>
                <a:latin typeface="Calibri" panose="020F0502020204030204"/>
              </a:rPr>
              <a:pPr defTabSz="342900"/>
              <a:t>47</a:t>
            </a:fld>
            <a:endParaRPr lang="en-GB" sz="1350" dirty="0">
              <a:solidFill>
                <a:srgbClr val="E7E6E6"/>
              </a:solidFill>
              <a:latin typeface="Calibri" panose="020F0502020204030204"/>
            </a:endParaRPr>
          </a:p>
        </p:txBody>
      </p:sp>
      <p:pic>
        <p:nvPicPr>
          <p:cNvPr id="3" name="Picture 2">
            <a:extLst>
              <a:ext uri="{FF2B5EF4-FFF2-40B4-BE49-F238E27FC236}">
                <a16:creationId xmlns:a16="http://schemas.microsoft.com/office/drawing/2014/main" id="{34DDA558-B51B-67DF-FC60-AF3C681AB0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254488"/>
            <a:ext cx="9144000" cy="1974737"/>
          </a:xfrm>
          <a:prstGeom prst="rect">
            <a:avLst/>
          </a:prstGeom>
        </p:spPr>
      </p:pic>
      <p:pic>
        <p:nvPicPr>
          <p:cNvPr id="4" name="Picture 3" descr="Logo, company name&#10;&#10;Description automatically generated">
            <a:extLst>
              <a:ext uri="{FF2B5EF4-FFF2-40B4-BE49-F238E27FC236}">
                <a16:creationId xmlns:a16="http://schemas.microsoft.com/office/drawing/2014/main" id="{55D04709-8BF8-5A16-80D6-0D3D550EB54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90685" y="824024"/>
            <a:ext cx="2249293" cy="2958766"/>
          </a:xfrm>
          <a:prstGeom prst="rect">
            <a:avLst/>
          </a:prstGeom>
          <a:ln>
            <a:solidFill>
              <a:schemeClr val="tx1"/>
            </a:solidFill>
          </a:ln>
        </p:spPr>
      </p:pic>
      <p:sp>
        <p:nvSpPr>
          <p:cNvPr id="2" name="Footer Placeholder 4">
            <a:extLst>
              <a:ext uri="{FF2B5EF4-FFF2-40B4-BE49-F238E27FC236}">
                <a16:creationId xmlns:a16="http://schemas.microsoft.com/office/drawing/2014/main" id="{FBBE5953-0CD7-CDEA-76CF-CFB59228C962}"/>
              </a:ext>
            </a:extLst>
          </p:cNvPr>
          <p:cNvSpPr>
            <a:spLocks noGrp="1"/>
          </p:cNvSpPr>
          <p:nvPr>
            <p:ph type="ftr" sz="quarter" idx="11"/>
          </p:nvPr>
        </p:nvSpPr>
        <p:spPr>
          <a:xfrm>
            <a:off x="5142548" y="5720844"/>
            <a:ext cx="4091593" cy="273844"/>
          </a:xfrm>
        </p:spPr>
        <p:txBody>
          <a:bodyPr rtlCol="0"/>
          <a:lstStyle/>
          <a:p>
            <a:pPr defTabSz="342900"/>
            <a:r>
              <a:rPr lang="de-DE" sz="1350" dirty="0">
                <a:solidFill>
                  <a:srgbClr val="ED7D31"/>
                </a:solidFill>
                <a:latin typeface="Calibri" panose="020F0502020204030204"/>
              </a:rPr>
              <a:t>CSP West Midands RN </a:t>
            </a:r>
            <a:r>
              <a:rPr lang="en-GB" sz="1350" dirty="0">
                <a:solidFill>
                  <a:srgbClr val="000000"/>
                </a:solidFill>
                <a:latin typeface="Calibri" panose="020F0502020204030204"/>
                <a:ea typeface="Times New Roman" panose="02020603050405020304" pitchFamily="18" charset="0"/>
                <a:cs typeface="Calibri" panose="020F0502020204030204" pitchFamily="34" charset="0"/>
              </a:rPr>
              <a:t>Monday 8 July  @PhysioWillGreg</a:t>
            </a:r>
            <a:endParaRPr lang="en-GB" sz="1350" dirty="0">
              <a:solidFill>
                <a:srgbClr val="ED7D31"/>
              </a:solidFill>
              <a:latin typeface="Calibri" panose="020F0502020204030204"/>
            </a:endParaRPr>
          </a:p>
        </p:txBody>
      </p:sp>
    </p:spTree>
    <p:extLst>
      <p:ext uri="{BB962C8B-B14F-4D97-AF65-F5344CB8AC3E}">
        <p14:creationId xmlns:p14="http://schemas.microsoft.com/office/powerpoint/2010/main" val="733547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33D0242-EE98-ECC3-5284-92B0874271AC}"/>
              </a:ext>
            </a:extLst>
          </p:cNvPr>
          <p:cNvSpPr>
            <a:spLocks noGrp="1"/>
          </p:cNvSpPr>
          <p:nvPr>
            <p:ph type="body" sz="quarter" idx="10"/>
          </p:nvPr>
        </p:nvSpPr>
        <p:spPr/>
        <p:txBody>
          <a:bodyPr/>
          <a:lstStyle/>
          <a:p>
            <a:r>
              <a:rPr lang="en-GB" dirty="0"/>
              <a:t>TOMORROWS CLINIC</a:t>
            </a:r>
          </a:p>
        </p:txBody>
      </p:sp>
    </p:spTree>
    <p:extLst>
      <p:ext uri="{BB962C8B-B14F-4D97-AF65-F5344CB8AC3E}">
        <p14:creationId xmlns:p14="http://schemas.microsoft.com/office/powerpoint/2010/main" val="28856541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060848"/>
            <a:ext cx="6350794" cy="539353"/>
          </a:xfrm>
          <a:prstGeom prst="rect">
            <a:avLst/>
          </a:prstGeom>
        </p:spPr>
        <p:txBody>
          <a:bodyPr>
            <a:noAutofit/>
          </a:bodyPr>
          <a:lstStyle/>
          <a:p>
            <a:pPr algn="l"/>
            <a:r>
              <a:rPr lang="en-US" sz="2100" b="1" dirty="0">
                <a:latin typeface="+mn-lt"/>
              </a:rPr>
              <a:t>Suspecting Axial SpA - Physical Assessment</a:t>
            </a:r>
          </a:p>
        </p:txBody>
      </p:sp>
      <p:sp>
        <p:nvSpPr>
          <p:cNvPr id="5" name="Slide Number Placeholder 4"/>
          <p:cNvSpPr>
            <a:spLocks noGrp="1"/>
          </p:cNvSpPr>
          <p:nvPr>
            <p:ph type="sldNum" sz="quarter" idx="4294967295"/>
          </p:nvPr>
        </p:nvSpPr>
        <p:spPr>
          <a:xfrm>
            <a:off x="0" y="5229225"/>
            <a:ext cx="128588" cy="128588"/>
          </a:xfrm>
          <a:prstGeom prst="rect">
            <a:avLst/>
          </a:prstGeom>
        </p:spPr>
        <p:txBody>
          <a:bodyPr/>
          <a:lstStyle/>
          <a:p>
            <a:pPr defTabSz="514350"/>
            <a:fld id="{47547CF9-5B10-D24F-A8D7-45A9778164F7}" type="slidenum">
              <a:rPr lang="uk-UA" sz="1350">
                <a:solidFill>
                  <a:prstClr val="white"/>
                </a:solidFill>
                <a:latin typeface="Calibri" panose="020F0502020204030204"/>
              </a:rPr>
              <a:pPr defTabSz="514350"/>
              <a:t>49</a:t>
            </a:fld>
            <a:endParaRPr lang="uk-UA" sz="1350" dirty="0">
              <a:solidFill>
                <a:prstClr val="white"/>
              </a:solidFill>
              <a:latin typeface="Calibri" panose="020F0502020204030204"/>
            </a:endParaRPr>
          </a:p>
        </p:txBody>
      </p:sp>
      <p:sp>
        <p:nvSpPr>
          <p:cNvPr id="10" name="TextBox 9">
            <a:extLst>
              <a:ext uri="{FF2B5EF4-FFF2-40B4-BE49-F238E27FC236}">
                <a16:creationId xmlns:a16="http://schemas.microsoft.com/office/drawing/2014/main" id="{0F4B6F5F-5A18-F3D3-4D5D-ED5ED114EFF1}"/>
              </a:ext>
            </a:extLst>
          </p:cNvPr>
          <p:cNvSpPr txBox="1"/>
          <p:nvPr/>
        </p:nvSpPr>
        <p:spPr>
          <a:xfrm>
            <a:off x="1886830" y="5691028"/>
            <a:ext cx="4225900" cy="300082"/>
          </a:xfrm>
          <a:prstGeom prst="rect">
            <a:avLst/>
          </a:prstGeom>
          <a:noFill/>
        </p:spPr>
        <p:txBody>
          <a:bodyPr wrap="none" rtlCol="0">
            <a:spAutoFit/>
          </a:bodyPr>
          <a:lstStyle/>
          <a:p>
            <a:pPr defTabSz="342900"/>
            <a:r>
              <a:rPr lang="en-GB" sz="1350" b="1" dirty="0">
                <a:solidFill>
                  <a:prstClr val="white"/>
                </a:solidFill>
                <a:latin typeface="Calibri" panose="020F0502020204030204"/>
              </a:rPr>
              <a:t>Guidance on Spondyloarthritis – recognition and referral</a:t>
            </a:r>
          </a:p>
        </p:txBody>
      </p:sp>
      <p:pic>
        <p:nvPicPr>
          <p:cNvPr id="14" name="Picture 13">
            <a:extLst>
              <a:ext uri="{FF2B5EF4-FFF2-40B4-BE49-F238E27FC236}">
                <a16:creationId xmlns:a16="http://schemas.microsoft.com/office/drawing/2014/main" id="{AA6BEC5B-C085-BFC1-EC3B-0217B5B68D2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8588" y="1700061"/>
            <a:ext cx="8775785" cy="3348312"/>
          </a:xfrm>
          <a:prstGeom prst="rect">
            <a:avLst/>
          </a:prstGeom>
        </p:spPr>
      </p:pic>
      <p:pic>
        <p:nvPicPr>
          <p:cNvPr id="3" name="Picture 2">
            <a:extLst>
              <a:ext uri="{FF2B5EF4-FFF2-40B4-BE49-F238E27FC236}">
                <a16:creationId xmlns:a16="http://schemas.microsoft.com/office/drawing/2014/main" id="{B2DB6133-028C-0A40-705A-F0658401CA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8588" y="5148234"/>
            <a:ext cx="7384982" cy="648919"/>
          </a:xfrm>
          <a:prstGeom prst="rect">
            <a:avLst/>
          </a:prstGeom>
        </p:spPr>
      </p:pic>
      <p:sp>
        <p:nvSpPr>
          <p:cNvPr id="4" name="Footer Placeholder 4">
            <a:extLst>
              <a:ext uri="{FF2B5EF4-FFF2-40B4-BE49-F238E27FC236}">
                <a16:creationId xmlns:a16="http://schemas.microsoft.com/office/drawing/2014/main" id="{57CABCEF-741A-9E39-2B93-578BF13D6CB5}"/>
              </a:ext>
            </a:extLst>
          </p:cNvPr>
          <p:cNvSpPr txBox="1">
            <a:spLocks/>
          </p:cNvSpPr>
          <p:nvPr/>
        </p:nvSpPr>
        <p:spPr>
          <a:xfrm>
            <a:off x="5142548" y="5712680"/>
            <a:ext cx="4091593" cy="273844"/>
          </a:xfrm>
        </p:spPr>
        <p:txBody>
          <a:bodyPr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r>
              <a:rPr lang="de-DE" sz="1350" dirty="0">
                <a:solidFill>
                  <a:srgbClr val="ED7D31"/>
                </a:solidFill>
                <a:latin typeface="Calibri" panose="020F0502020204030204"/>
              </a:rPr>
              <a:t>CSP West Midands RN </a:t>
            </a:r>
            <a:r>
              <a:rPr lang="en-GB" sz="1350" dirty="0">
                <a:solidFill>
                  <a:srgbClr val="000000"/>
                </a:solidFill>
                <a:latin typeface="Calibri" panose="020F0502020204030204"/>
                <a:ea typeface="Times New Roman" panose="02020603050405020304" pitchFamily="18" charset="0"/>
                <a:cs typeface="Calibri" panose="020F0502020204030204" pitchFamily="34" charset="0"/>
              </a:rPr>
              <a:t>Monday 8 July  @PhysioWillGreg</a:t>
            </a:r>
            <a:endParaRPr lang="en-GB" sz="1350" dirty="0">
              <a:solidFill>
                <a:prstClr val="black"/>
              </a:solidFill>
              <a:latin typeface="Calibri" panose="020F0502020204030204"/>
            </a:endParaRPr>
          </a:p>
        </p:txBody>
      </p:sp>
    </p:spTree>
    <p:extLst>
      <p:ext uri="{BB962C8B-B14F-4D97-AF65-F5344CB8AC3E}">
        <p14:creationId xmlns:p14="http://schemas.microsoft.com/office/powerpoint/2010/main" val="56868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70267" y="1344245"/>
            <a:ext cx="7322222" cy="4095271"/>
          </a:xfrm>
          <a:prstGeom prst="rect">
            <a:avLst/>
          </a:prstGeom>
        </p:spPr>
      </p:pic>
    </p:spTree>
    <p:extLst>
      <p:ext uri="{BB962C8B-B14F-4D97-AF65-F5344CB8AC3E}">
        <p14:creationId xmlns:p14="http://schemas.microsoft.com/office/powerpoint/2010/main" val="13509158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1495" y="920742"/>
            <a:ext cx="4796255" cy="789184"/>
          </a:xfrm>
          <a:prstGeom prst="rect">
            <a:avLst/>
          </a:prstGeom>
          <a:solidFill>
            <a:schemeClr val="accent5"/>
          </a:solidFill>
        </p:spPr>
        <p:txBody>
          <a:bodyPr>
            <a:noAutofit/>
          </a:bodyPr>
          <a:lstStyle/>
          <a:p>
            <a:pPr algn="l"/>
            <a:r>
              <a:rPr lang="en-GB" sz="2400" dirty="0">
                <a:latin typeface="+mn-lt"/>
              </a:rPr>
              <a:t>When to Suspect Axial SpA </a:t>
            </a:r>
            <a:br>
              <a:rPr lang="en-GB" sz="2100" b="1" dirty="0">
                <a:latin typeface="+mn-lt"/>
              </a:rPr>
            </a:br>
            <a:r>
              <a:rPr lang="en-GB" sz="2100" b="1" dirty="0">
                <a:latin typeface="+mn-lt"/>
              </a:rPr>
              <a:t>- </a:t>
            </a:r>
            <a:r>
              <a:rPr lang="en-GB" sz="1800" dirty="0">
                <a:solidFill>
                  <a:srgbClr val="000000"/>
                </a:solidFill>
                <a:latin typeface="+mn-lt"/>
                <a:cs typeface="Arial" panose="020B0604020202020204" pitchFamily="34" charset="0"/>
              </a:rPr>
              <a:t>cluster of features for Inflammatory Back Pain</a:t>
            </a:r>
            <a:r>
              <a:rPr lang="en-GB" sz="1800" baseline="30000" dirty="0">
                <a:solidFill>
                  <a:srgbClr val="000000"/>
                </a:solidFill>
                <a:latin typeface="+mn-lt"/>
                <a:cs typeface="Arial" panose="020B0604020202020204" pitchFamily="34" charset="0"/>
              </a:rPr>
              <a:t>1 ,2</a:t>
            </a:r>
            <a:endParaRPr lang="en-US" sz="2100" baseline="30000" dirty="0">
              <a:latin typeface="+mn-lt"/>
            </a:endParaRPr>
          </a:p>
        </p:txBody>
      </p:sp>
      <p:sp>
        <p:nvSpPr>
          <p:cNvPr id="3" name="TextBox 2"/>
          <p:cNvSpPr txBox="1"/>
          <p:nvPr/>
        </p:nvSpPr>
        <p:spPr>
          <a:xfrm>
            <a:off x="61495" y="1709925"/>
            <a:ext cx="4796255" cy="3807261"/>
          </a:xfrm>
          <a:prstGeom prst="rect">
            <a:avLst/>
          </a:prstGeom>
          <a:solidFill>
            <a:schemeClr val="accent5">
              <a:lumMod val="40000"/>
              <a:lumOff val="60000"/>
            </a:schemeClr>
          </a:solidFill>
        </p:spPr>
        <p:txBody>
          <a:bodyPr wrap="square" rtlCol="0">
            <a:spAutoFit/>
          </a:bodyPr>
          <a:lstStyle/>
          <a:p>
            <a:pPr marL="278084" indent="-160731" defTabSz="514337">
              <a:lnSpc>
                <a:spcPct val="120000"/>
              </a:lnSpc>
              <a:spcBef>
                <a:spcPts val="450"/>
              </a:spcBef>
              <a:spcAft>
                <a:spcPts val="450"/>
              </a:spcAft>
              <a:buFont typeface="Arial" panose="020B0604020202020204" pitchFamily="34" charset="0"/>
              <a:buChar char="•"/>
            </a:pPr>
            <a:r>
              <a:rPr lang="en-GB" sz="1500" dirty="0">
                <a:solidFill>
                  <a:prstClr val="black"/>
                </a:solidFill>
                <a:latin typeface="Arial" panose="020B0604020202020204" pitchFamily="34" charset="0"/>
                <a:cs typeface="Arial" panose="020B0604020202020204" pitchFamily="34" charset="0"/>
              </a:rPr>
              <a:t>Insidious onset </a:t>
            </a:r>
          </a:p>
          <a:p>
            <a:pPr marL="278084" indent="-160731" defTabSz="514337">
              <a:lnSpc>
                <a:spcPct val="120000"/>
              </a:lnSpc>
              <a:spcBef>
                <a:spcPts val="450"/>
              </a:spcBef>
              <a:spcAft>
                <a:spcPts val="450"/>
              </a:spcAft>
              <a:buFont typeface="Arial" panose="020B0604020202020204" pitchFamily="34" charset="0"/>
              <a:buChar char="•"/>
            </a:pPr>
            <a:r>
              <a:rPr lang="en-GB" sz="1500" dirty="0">
                <a:solidFill>
                  <a:prstClr val="black"/>
                </a:solidFill>
                <a:latin typeface="Arial" panose="020B0604020202020204" pitchFamily="34" charset="0"/>
                <a:cs typeface="Arial" panose="020B0604020202020204" pitchFamily="34" charset="0"/>
              </a:rPr>
              <a:t>Onset before  45 </a:t>
            </a:r>
            <a:r>
              <a:rPr lang="en-GB" sz="1500" dirty="0" err="1">
                <a:solidFill>
                  <a:prstClr val="black"/>
                </a:solidFill>
                <a:latin typeface="Arial" panose="020B0604020202020204" pitchFamily="34" charset="0"/>
                <a:cs typeface="Arial" panose="020B0604020202020204" pitchFamily="34" charset="0"/>
              </a:rPr>
              <a:t>yrs</a:t>
            </a:r>
            <a:r>
              <a:rPr lang="en-GB" sz="1500" dirty="0">
                <a:solidFill>
                  <a:prstClr val="black"/>
                </a:solidFill>
                <a:latin typeface="Arial" panose="020B0604020202020204" pitchFamily="34" charset="0"/>
                <a:cs typeface="Arial" panose="020B0604020202020204" pitchFamily="34" charset="0"/>
              </a:rPr>
              <a:t> – onset &lt; 35 </a:t>
            </a:r>
            <a:r>
              <a:rPr lang="en-GB" sz="1500" dirty="0" err="1">
                <a:solidFill>
                  <a:prstClr val="black"/>
                </a:solidFill>
                <a:latin typeface="Arial" panose="020B0604020202020204" pitchFamily="34" charset="0"/>
                <a:cs typeface="Arial" panose="020B0604020202020204" pitchFamily="34" charset="0"/>
              </a:rPr>
              <a:t>yrs</a:t>
            </a:r>
            <a:r>
              <a:rPr lang="en-GB" sz="1500" dirty="0">
                <a:solidFill>
                  <a:prstClr val="black"/>
                </a:solidFill>
                <a:latin typeface="Arial" panose="020B0604020202020204" pitchFamily="34" charset="0"/>
                <a:cs typeface="Arial" panose="020B0604020202020204" pitchFamily="34" charset="0"/>
              </a:rPr>
              <a:t> ↑ suspicion</a:t>
            </a:r>
          </a:p>
          <a:p>
            <a:pPr marL="278084" indent="-160731" defTabSz="514337">
              <a:lnSpc>
                <a:spcPct val="120000"/>
              </a:lnSpc>
              <a:spcBef>
                <a:spcPts val="450"/>
              </a:spcBef>
              <a:spcAft>
                <a:spcPts val="450"/>
              </a:spcAft>
              <a:buFont typeface="Arial" panose="020B0604020202020204" pitchFamily="34" charset="0"/>
              <a:buChar char="•"/>
            </a:pPr>
            <a:r>
              <a:rPr lang="en-GB" sz="1500" dirty="0">
                <a:solidFill>
                  <a:prstClr val="black"/>
                </a:solidFill>
                <a:latin typeface="Arial" panose="020B0604020202020204" pitchFamily="34" charset="0"/>
                <a:cs typeface="Arial" panose="020B0604020202020204" pitchFamily="34" charset="0"/>
              </a:rPr>
              <a:t>Buttock pain - alternating buttock pain ↑ suspicious</a:t>
            </a:r>
          </a:p>
          <a:p>
            <a:pPr marL="278084" indent="-160731" defTabSz="514337">
              <a:lnSpc>
                <a:spcPct val="120000"/>
              </a:lnSpc>
              <a:spcBef>
                <a:spcPts val="450"/>
              </a:spcBef>
              <a:spcAft>
                <a:spcPts val="450"/>
              </a:spcAft>
              <a:buFont typeface="Arial" panose="020B0604020202020204" pitchFamily="34" charset="0"/>
              <a:buChar char="•"/>
            </a:pPr>
            <a:r>
              <a:rPr lang="en-GB" sz="1500" dirty="0">
                <a:solidFill>
                  <a:prstClr val="black"/>
                </a:solidFill>
                <a:latin typeface="Arial" panose="020B0604020202020204" pitchFamily="34" charset="0"/>
                <a:cs typeface="Arial" panose="020B0604020202020204" pitchFamily="34" charset="0"/>
              </a:rPr>
              <a:t>Woken second half of night because of back pain </a:t>
            </a:r>
          </a:p>
          <a:p>
            <a:pPr marL="279884" lvl="1" indent="-161996" defTabSz="514337">
              <a:lnSpc>
                <a:spcPct val="120000"/>
              </a:lnSpc>
              <a:spcBef>
                <a:spcPts val="450"/>
              </a:spcBef>
              <a:spcAft>
                <a:spcPts val="450"/>
              </a:spcAft>
              <a:buFont typeface="Arial" panose="020B0604020202020204" pitchFamily="34" charset="0"/>
              <a:buChar char="•"/>
            </a:pPr>
            <a:r>
              <a:rPr lang="en-GB" sz="1500" dirty="0">
                <a:solidFill>
                  <a:prstClr val="black"/>
                </a:solidFill>
                <a:latin typeface="Arial" panose="020B0604020202020204" pitchFamily="34" charset="0"/>
                <a:cs typeface="Arial" panose="020B0604020202020204" pitchFamily="34" charset="0"/>
              </a:rPr>
              <a:t>Improvement with movement and activity /No improvement with rest </a:t>
            </a:r>
          </a:p>
          <a:p>
            <a:pPr marL="279884" lvl="3" indent="-161996" defTabSz="514337">
              <a:lnSpc>
                <a:spcPct val="120000"/>
              </a:lnSpc>
              <a:spcBef>
                <a:spcPts val="450"/>
              </a:spcBef>
              <a:spcAft>
                <a:spcPts val="450"/>
              </a:spcAft>
              <a:buFont typeface="Arial" panose="020B0604020202020204" pitchFamily="34" charset="0"/>
              <a:buChar char="•"/>
            </a:pPr>
            <a:r>
              <a:rPr lang="en-GB" sz="1500" dirty="0">
                <a:solidFill>
                  <a:prstClr val="black"/>
                </a:solidFill>
                <a:latin typeface="Arial" panose="020B0604020202020204" pitchFamily="34" charset="0"/>
                <a:cs typeface="Arial" panose="020B0604020202020204" pitchFamily="34" charset="0"/>
              </a:rPr>
              <a:t>Responsive to NSAIDs (usually within 48 hrs) </a:t>
            </a:r>
          </a:p>
          <a:p>
            <a:pPr marL="279884" lvl="3" indent="-161996" defTabSz="514337">
              <a:lnSpc>
                <a:spcPct val="120000"/>
              </a:lnSpc>
              <a:spcBef>
                <a:spcPts val="450"/>
              </a:spcBef>
              <a:spcAft>
                <a:spcPts val="450"/>
              </a:spcAft>
              <a:buFont typeface="Arial" panose="020B0604020202020204" pitchFamily="34" charset="0"/>
              <a:buChar char="•"/>
            </a:pPr>
            <a:r>
              <a:rPr lang="en-GB" sz="1500" dirty="0">
                <a:solidFill>
                  <a:prstClr val="black"/>
                </a:solidFill>
                <a:latin typeface="Arial" panose="020B0604020202020204" pitchFamily="34" charset="0"/>
                <a:cs typeface="Arial" panose="020B0604020202020204" pitchFamily="34" charset="0"/>
              </a:rPr>
              <a:t>Prolonged morning stiffness - &gt;30 min- 1-2 hrs</a:t>
            </a:r>
          </a:p>
          <a:p>
            <a:pPr marL="257169" lvl="1" defTabSz="514337">
              <a:lnSpc>
                <a:spcPct val="120000"/>
              </a:lnSpc>
              <a:spcBef>
                <a:spcPts val="450"/>
              </a:spcBef>
              <a:spcAft>
                <a:spcPts val="450"/>
              </a:spcAft>
            </a:pPr>
            <a:r>
              <a:rPr lang="en-GB" sz="1500" dirty="0">
                <a:solidFill>
                  <a:prstClr val="black"/>
                </a:solidFill>
                <a:latin typeface="Arial" panose="020B0604020202020204" pitchFamily="34" charset="0"/>
                <a:cs typeface="Arial" panose="020B0604020202020204" pitchFamily="34" charset="0"/>
              </a:rPr>
              <a:t>                         - more features -&gt; ↑ suspicion </a:t>
            </a:r>
          </a:p>
          <a:p>
            <a:pPr marL="257168" lvl="1" defTabSz="514337">
              <a:lnSpc>
                <a:spcPct val="120000"/>
              </a:lnSpc>
            </a:pPr>
            <a:endParaRPr lang="en-GB" sz="1500" baseline="38000" dirty="0">
              <a:solidFill>
                <a:prstClr val="black"/>
              </a:solidFill>
              <a:latin typeface="Arial" panose="020B0604020202020204" pitchFamily="34" charset="0"/>
              <a:cs typeface="Arial" panose="020B0604020202020204" pitchFamily="34" charset="0"/>
            </a:endParaRPr>
          </a:p>
          <a:p>
            <a:pPr marL="417899" lvl="1" indent="-160731" defTabSz="514337">
              <a:lnSpc>
                <a:spcPct val="120000"/>
              </a:lnSpc>
              <a:buFont typeface="Arial" panose="020B0604020202020204" pitchFamily="34" charset="0"/>
              <a:buChar char="•"/>
            </a:pPr>
            <a:endParaRPr lang="en-GB" sz="45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D93FF7F-05BA-1165-61FE-CA483C52E801}"/>
              </a:ext>
            </a:extLst>
          </p:cNvPr>
          <p:cNvSpPr txBox="1"/>
          <p:nvPr/>
        </p:nvSpPr>
        <p:spPr>
          <a:xfrm>
            <a:off x="101361" y="5051657"/>
            <a:ext cx="5737603" cy="369332"/>
          </a:xfrm>
          <a:prstGeom prst="rect">
            <a:avLst/>
          </a:prstGeom>
          <a:noFill/>
        </p:spPr>
        <p:txBody>
          <a:bodyPr wrap="square">
            <a:spAutoFit/>
          </a:bodyPr>
          <a:lstStyle/>
          <a:p>
            <a:pPr defTabSz="685783"/>
            <a:r>
              <a:rPr lang="en-AU" sz="900" dirty="0">
                <a:solidFill>
                  <a:srgbClr val="000000"/>
                </a:solidFill>
                <a:latin typeface="Calibri" panose="020F0502020204030204"/>
              </a:rPr>
              <a:t>1.  Assessment in </a:t>
            </a:r>
            <a:r>
              <a:rPr lang="en-AU" sz="900" dirty="0" err="1">
                <a:solidFill>
                  <a:srgbClr val="000000"/>
                </a:solidFill>
                <a:latin typeface="Calibri" panose="020F0502020204030204"/>
              </a:rPr>
              <a:t>SpondyloArthritis</a:t>
            </a:r>
            <a:r>
              <a:rPr lang="en-AU" sz="900" dirty="0">
                <a:solidFill>
                  <a:srgbClr val="000000"/>
                </a:solidFill>
                <a:latin typeface="Calibri" panose="020F0502020204030204"/>
              </a:rPr>
              <a:t> international Society</a:t>
            </a:r>
          </a:p>
          <a:p>
            <a:pPr defTabSz="685783"/>
            <a:r>
              <a:rPr lang="en-AU" sz="900" dirty="0">
                <a:solidFill>
                  <a:srgbClr val="000000"/>
                </a:solidFill>
                <a:latin typeface="Calibri" panose="020F0502020204030204"/>
              </a:rPr>
              <a:t>2.  </a:t>
            </a:r>
            <a:r>
              <a:rPr lang="en-AU" sz="900" dirty="0" err="1">
                <a:solidFill>
                  <a:srgbClr val="222222"/>
                </a:solidFill>
                <a:latin typeface="Calibri" panose="020F0502020204030204"/>
              </a:rPr>
              <a:t>Poddubnyy</a:t>
            </a:r>
            <a:r>
              <a:rPr lang="en-AU" sz="900" dirty="0">
                <a:solidFill>
                  <a:srgbClr val="222222"/>
                </a:solidFill>
                <a:latin typeface="Calibri" panose="020F0502020204030204"/>
              </a:rPr>
              <a:t>,  </a:t>
            </a:r>
            <a:r>
              <a:rPr lang="en-AU" sz="900" i="1" dirty="0">
                <a:solidFill>
                  <a:srgbClr val="222222"/>
                </a:solidFill>
                <a:latin typeface="Calibri" panose="020F0502020204030204"/>
              </a:rPr>
              <a:t>The Journal of rheumatology</a:t>
            </a:r>
            <a:r>
              <a:rPr lang="en-AU" sz="900" dirty="0">
                <a:solidFill>
                  <a:srgbClr val="222222"/>
                </a:solidFill>
                <a:latin typeface="Calibri" panose="020F0502020204030204"/>
              </a:rPr>
              <a:t>, </a:t>
            </a:r>
            <a:r>
              <a:rPr lang="en-AU" sz="900" i="1" dirty="0">
                <a:solidFill>
                  <a:srgbClr val="222222"/>
                </a:solidFill>
                <a:latin typeface="Calibri" panose="020F0502020204030204"/>
              </a:rPr>
              <a:t>38</a:t>
            </a:r>
            <a:r>
              <a:rPr lang="en-AU" sz="900" dirty="0">
                <a:solidFill>
                  <a:srgbClr val="222222"/>
                </a:solidFill>
                <a:latin typeface="Calibri" panose="020F0502020204030204"/>
              </a:rPr>
              <a:t>(11), 2452-2460.</a:t>
            </a:r>
            <a:endParaRPr lang="en-AU" sz="900" dirty="0">
              <a:solidFill>
                <a:srgbClr val="000000"/>
              </a:solidFill>
              <a:latin typeface="Calibri" panose="020F0502020204030204"/>
            </a:endParaRPr>
          </a:p>
        </p:txBody>
      </p:sp>
      <p:pic>
        <p:nvPicPr>
          <p:cNvPr id="6" name="Picture 5" descr="A diagram of a pain&#10;&#10;Description automatically generated with medium confidence">
            <a:extLst>
              <a:ext uri="{FF2B5EF4-FFF2-40B4-BE49-F238E27FC236}">
                <a16:creationId xmlns:a16="http://schemas.microsoft.com/office/drawing/2014/main" id="{68F2A8A9-B7DA-1BEC-0ADD-24497384FA7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80215" y="849436"/>
            <a:ext cx="4102291" cy="5118383"/>
          </a:xfrm>
          <a:prstGeom prst="rect">
            <a:avLst/>
          </a:prstGeom>
          <a:ln w="28575">
            <a:solidFill>
              <a:schemeClr val="tx1"/>
            </a:solidFill>
          </a:ln>
        </p:spPr>
      </p:pic>
      <p:sp>
        <p:nvSpPr>
          <p:cNvPr id="7" name="Footer Placeholder 4">
            <a:extLst>
              <a:ext uri="{FF2B5EF4-FFF2-40B4-BE49-F238E27FC236}">
                <a16:creationId xmlns:a16="http://schemas.microsoft.com/office/drawing/2014/main" id="{68ED803E-3976-4749-DB44-19B67D75BCC7}"/>
              </a:ext>
            </a:extLst>
          </p:cNvPr>
          <p:cNvSpPr txBox="1">
            <a:spLocks/>
          </p:cNvSpPr>
          <p:nvPr/>
        </p:nvSpPr>
        <p:spPr>
          <a:xfrm>
            <a:off x="72194" y="5638303"/>
            <a:ext cx="4091593" cy="273844"/>
          </a:xfrm>
        </p:spPr>
        <p:txBody>
          <a:bodyPr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r>
              <a:rPr lang="de-DE" sz="1350" dirty="0">
                <a:solidFill>
                  <a:srgbClr val="ED7D31"/>
                </a:solidFill>
                <a:latin typeface="Calibri" panose="020F0502020204030204"/>
              </a:rPr>
              <a:t>CSP West Midands RN </a:t>
            </a:r>
            <a:r>
              <a:rPr lang="en-GB" sz="1350" dirty="0">
                <a:solidFill>
                  <a:srgbClr val="000000"/>
                </a:solidFill>
                <a:latin typeface="Calibri" panose="020F0502020204030204"/>
                <a:ea typeface="Times New Roman" panose="02020603050405020304" pitchFamily="18" charset="0"/>
                <a:cs typeface="Calibri" panose="020F0502020204030204" pitchFamily="34" charset="0"/>
              </a:rPr>
              <a:t>Monday 8 July  @PhysioWillGreg</a:t>
            </a:r>
            <a:endParaRPr lang="en-GB" sz="1350" dirty="0">
              <a:solidFill>
                <a:prstClr val="black"/>
              </a:solidFill>
              <a:latin typeface="Calibri" panose="020F0502020204030204"/>
            </a:endParaRPr>
          </a:p>
        </p:txBody>
      </p:sp>
    </p:spTree>
    <p:extLst>
      <p:ext uri="{BB962C8B-B14F-4D97-AF65-F5344CB8AC3E}">
        <p14:creationId xmlns:p14="http://schemas.microsoft.com/office/powerpoint/2010/main" val="13490982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84C88-9468-43F0-84FE-87E6F8995935}"/>
              </a:ext>
            </a:extLst>
          </p:cNvPr>
          <p:cNvSpPr>
            <a:spLocks noGrp="1"/>
          </p:cNvSpPr>
          <p:nvPr>
            <p:ph type="title"/>
          </p:nvPr>
        </p:nvSpPr>
        <p:spPr>
          <a:xfrm>
            <a:off x="130629" y="869651"/>
            <a:ext cx="7436144" cy="996753"/>
          </a:xfrm>
        </p:spPr>
        <p:txBody>
          <a:bodyPr rtlCol="0"/>
          <a:lstStyle/>
          <a:p>
            <a:pPr rtl="0"/>
            <a:r>
              <a:rPr lang="en-GB" dirty="0"/>
              <a:t>Agenda</a:t>
            </a:r>
          </a:p>
        </p:txBody>
      </p:sp>
      <p:graphicFrame>
        <p:nvGraphicFramePr>
          <p:cNvPr id="7" name="Content Placeholder 3" descr="Timeline Placeholder">
            <a:extLst>
              <a:ext uri="{FF2B5EF4-FFF2-40B4-BE49-F238E27FC236}">
                <a16:creationId xmlns:a16="http://schemas.microsoft.com/office/drawing/2014/main" id="{DCCF0814-D45B-4C2C-BB91-2CABE926997E}"/>
              </a:ext>
            </a:extLst>
          </p:cNvPr>
          <p:cNvGraphicFramePr>
            <a:graphicFrameLocks noGrp="1"/>
          </p:cNvGraphicFramePr>
          <p:nvPr>
            <p:ph idx="1"/>
          </p:nvPr>
        </p:nvGraphicFramePr>
        <p:xfrm>
          <a:off x="0" y="1760774"/>
          <a:ext cx="8676280" cy="38928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5A7A9107-342C-447F-BD0F-E20064E5FDA7}"/>
              </a:ext>
            </a:extLst>
          </p:cNvPr>
          <p:cNvSpPr>
            <a:spLocks noGrp="1"/>
          </p:cNvSpPr>
          <p:nvPr>
            <p:ph type="sldNum" sz="quarter" idx="12"/>
          </p:nvPr>
        </p:nvSpPr>
        <p:spPr>
          <a:xfrm>
            <a:off x="8543364" y="5683143"/>
            <a:ext cx="519946" cy="273844"/>
          </a:xfrm>
        </p:spPr>
        <p:txBody>
          <a:bodyPr rtlCol="0"/>
          <a:lstStyle/>
          <a:p>
            <a:pPr defTabSz="342900"/>
            <a:fld id="{08AB70BE-1769-45B8-85A6-0C837432C7E6}" type="slidenum">
              <a:rPr lang="en-GB" sz="1350">
                <a:solidFill>
                  <a:srgbClr val="E7E6E6"/>
                </a:solidFill>
                <a:latin typeface="Calibri" panose="020F0502020204030204"/>
              </a:rPr>
              <a:pPr defTabSz="342900"/>
              <a:t>51</a:t>
            </a:fld>
            <a:endParaRPr lang="en-GB" sz="1350" dirty="0">
              <a:solidFill>
                <a:srgbClr val="E7E6E6"/>
              </a:solidFill>
              <a:latin typeface="Calibri" panose="020F0502020204030204"/>
            </a:endParaRPr>
          </a:p>
        </p:txBody>
      </p:sp>
      <p:sp>
        <p:nvSpPr>
          <p:cNvPr id="8" name="Footer Placeholder 4">
            <a:extLst>
              <a:ext uri="{FF2B5EF4-FFF2-40B4-BE49-F238E27FC236}">
                <a16:creationId xmlns:a16="http://schemas.microsoft.com/office/drawing/2014/main" id="{F7F1A342-D5B1-3D49-1864-411F2CE5BD09}"/>
              </a:ext>
            </a:extLst>
          </p:cNvPr>
          <p:cNvSpPr txBox="1">
            <a:spLocks/>
          </p:cNvSpPr>
          <p:nvPr/>
        </p:nvSpPr>
        <p:spPr>
          <a:xfrm>
            <a:off x="5142548" y="5712680"/>
            <a:ext cx="4091593" cy="273844"/>
          </a:xfrm>
        </p:spPr>
        <p:txBody>
          <a:bodyPr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r>
              <a:rPr lang="de-DE" sz="1350" dirty="0">
                <a:solidFill>
                  <a:srgbClr val="ED7D31"/>
                </a:solidFill>
                <a:latin typeface="Calibri" panose="020F0502020204030204"/>
              </a:rPr>
              <a:t>CSP West Midands RN </a:t>
            </a:r>
            <a:r>
              <a:rPr lang="en-GB" sz="1350" dirty="0">
                <a:solidFill>
                  <a:srgbClr val="000000"/>
                </a:solidFill>
                <a:latin typeface="Calibri" panose="020F0502020204030204"/>
                <a:ea typeface="Times New Roman" panose="02020603050405020304" pitchFamily="18" charset="0"/>
                <a:cs typeface="Calibri" panose="020F0502020204030204" pitchFamily="34" charset="0"/>
              </a:rPr>
              <a:t>Monday 8 July  @PhysioWillGreg</a:t>
            </a:r>
            <a:endParaRPr lang="en-GB" sz="1350" dirty="0">
              <a:solidFill>
                <a:prstClr val="black"/>
              </a:solidFill>
              <a:latin typeface="Calibri" panose="020F0502020204030204"/>
            </a:endParaRPr>
          </a:p>
        </p:txBody>
      </p:sp>
    </p:spTree>
    <p:extLst>
      <p:ext uri="{BB962C8B-B14F-4D97-AF65-F5344CB8AC3E}">
        <p14:creationId xmlns:p14="http://schemas.microsoft.com/office/powerpoint/2010/main" val="42470498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49"/>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15" name="Rectangle 14">
            <a:extLst>
              <a:ext uri="{FF2B5EF4-FFF2-40B4-BE49-F238E27FC236}">
                <a16:creationId xmlns:a16="http://schemas.microsoft.com/office/drawing/2014/main" id="{BE149CDF-5DAC-4860-A285-9492CF209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Calibri" panose="020F0502020204030204"/>
            </a:endParaRPr>
          </a:p>
        </p:txBody>
      </p:sp>
      <p:pic>
        <p:nvPicPr>
          <p:cNvPr id="17" name="Picture 16">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857250"/>
            <a:ext cx="9141714" cy="5146785"/>
          </a:xfrm>
          <a:prstGeom prst="rect">
            <a:avLst/>
          </a:prstGeom>
        </p:spPr>
      </p:pic>
      <p:sp>
        <p:nvSpPr>
          <p:cNvPr id="19" name="Rectangle 18">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Calibri" panose="020F0502020204030204"/>
            </a:endParaRPr>
          </a:p>
        </p:txBody>
      </p:sp>
      <p:sp>
        <p:nvSpPr>
          <p:cNvPr id="21" name="Rectangle 20">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907" y="1404131"/>
            <a:ext cx="8324514" cy="4049738"/>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b="1">
              <a:ln w="22225">
                <a:solidFill>
                  <a:srgbClr val="ED7D31"/>
                </a:solidFill>
                <a:prstDash val="solid"/>
              </a:ln>
              <a:solidFill>
                <a:srgbClr val="ED7D31">
                  <a:lumMod val="40000"/>
                  <a:lumOff val="60000"/>
                </a:srgbClr>
              </a:solidFill>
              <a:latin typeface="Calibri" panose="020F0502020204030204"/>
            </a:endParaRPr>
          </a:p>
        </p:txBody>
      </p:sp>
      <p:sp>
        <p:nvSpPr>
          <p:cNvPr id="2" name="Textplatzhalter 1">
            <a:extLst>
              <a:ext uri="{FF2B5EF4-FFF2-40B4-BE49-F238E27FC236}">
                <a16:creationId xmlns:a16="http://schemas.microsoft.com/office/drawing/2014/main" id="{6489A988-1946-985A-5D2B-B5B0C683F61A}"/>
              </a:ext>
            </a:extLst>
          </p:cNvPr>
          <p:cNvSpPr>
            <a:spLocks noGrp="1"/>
          </p:cNvSpPr>
          <p:nvPr>
            <p:ph type="body" sz="quarter" idx="4294967295"/>
          </p:nvPr>
        </p:nvSpPr>
        <p:spPr>
          <a:xfrm>
            <a:off x="571919" y="1757454"/>
            <a:ext cx="8019655" cy="2680276"/>
          </a:xfrm>
          <a:prstGeom prst="rect">
            <a:avLst/>
          </a:prstGeom>
        </p:spPr>
        <p:txBody>
          <a:bodyPr vert="horz" lIns="68580" tIns="34290" rIns="68580" bIns="34290" rtlCol="0">
            <a:normAutofit lnSpcReduction="10000"/>
          </a:bodyPr>
          <a:lstStyle/>
          <a:p>
            <a:pPr marL="0" indent="0">
              <a:buNone/>
            </a:pPr>
            <a:r>
              <a:rPr lang="en-US" sz="6600" b="1" dirty="0"/>
              <a:t>Recognition of Axial </a:t>
            </a:r>
            <a:r>
              <a:rPr lang="en-US" sz="6600" b="1" dirty="0" err="1"/>
              <a:t>SpA</a:t>
            </a:r>
            <a:r>
              <a:rPr lang="en-US" sz="6600" b="1" dirty="0"/>
              <a:t> and diagnostic delay in primary care</a:t>
            </a:r>
            <a:endParaRPr lang="en-US" sz="6600" dirty="0"/>
          </a:p>
        </p:txBody>
      </p:sp>
      <p:sp>
        <p:nvSpPr>
          <p:cNvPr id="3" name="Textplatzhalter 2">
            <a:extLst>
              <a:ext uri="{FF2B5EF4-FFF2-40B4-BE49-F238E27FC236}">
                <a16:creationId xmlns:a16="http://schemas.microsoft.com/office/drawing/2014/main" id="{0058BD52-7EE6-8BDB-3B19-93072F1A5F87}"/>
              </a:ext>
            </a:extLst>
          </p:cNvPr>
          <p:cNvSpPr>
            <a:spLocks/>
          </p:cNvSpPr>
          <p:nvPr/>
        </p:nvSpPr>
        <p:spPr>
          <a:xfrm>
            <a:off x="552426" y="4437730"/>
            <a:ext cx="6142288" cy="355592"/>
          </a:xfrm>
          <a:prstGeom prst="rect">
            <a:avLst/>
          </a:prstGeom>
        </p:spPr>
        <p:txBody>
          <a:bodyPr/>
          <a:lstStyle/>
          <a:p>
            <a:pPr defTabSz="174879">
              <a:spcAft>
                <a:spcPts val="450"/>
              </a:spcAft>
            </a:pPr>
            <a:r>
              <a:rPr lang="de-DE" dirty="0">
                <a:solidFill>
                  <a:prstClr val="black"/>
                </a:solidFill>
                <a:latin typeface="Calibri" panose="020F0502020204030204"/>
              </a:rPr>
              <a:t>Will GREGORY, Consultant Physiotherapist</a:t>
            </a:r>
          </a:p>
          <a:p>
            <a:pPr defTabSz="174879">
              <a:spcAft>
                <a:spcPts val="450"/>
              </a:spcAft>
            </a:pPr>
            <a:r>
              <a:rPr lang="de-DE" sz="1500" dirty="0">
                <a:solidFill>
                  <a:prstClr val="black"/>
                </a:solidFill>
                <a:latin typeface="Calibri" panose="020F0502020204030204"/>
              </a:rPr>
              <a:t>Salford Royal Hospital, Northern Care Alliance NHS Foundation Trust</a:t>
            </a:r>
          </a:p>
          <a:p>
            <a:pPr defTabSz="174879">
              <a:spcAft>
                <a:spcPts val="450"/>
              </a:spcAft>
            </a:pPr>
            <a:r>
              <a:rPr lang="de-DE" sz="1350" dirty="0">
                <a:solidFill>
                  <a:prstClr val="black"/>
                </a:solidFill>
                <a:latin typeface="Calibri" panose="020F0502020204030204"/>
              </a:rPr>
              <a:t>CSP West Midands RN </a:t>
            </a:r>
            <a:r>
              <a:rPr lang="en-GB" sz="1350" dirty="0">
                <a:solidFill>
                  <a:srgbClr val="000000"/>
                </a:solidFill>
                <a:latin typeface="Calibri" panose="020F0502020204030204"/>
                <a:ea typeface="Times New Roman" panose="02020603050405020304" pitchFamily="18" charset="0"/>
                <a:cs typeface="Calibri" panose="020F0502020204030204" pitchFamily="34" charset="0"/>
              </a:rPr>
              <a:t>Monday 8 July  @PhysioWillGreg @RheumPhysioUK</a:t>
            </a:r>
            <a:endParaRPr lang="de-DE" sz="3600" dirty="0">
              <a:solidFill>
                <a:prstClr val="black"/>
              </a:solidFill>
              <a:latin typeface="Calibri" panose="020F0502020204030204"/>
            </a:endParaRPr>
          </a:p>
        </p:txBody>
      </p:sp>
      <p:pic>
        <p:nvPicPr>
          <p:cNvPr id="4" name="Picture 3" descr="Birds flying in the air&#10;&#10;Description automatically generated">
            <a:extLst>
              <a:ext uri="{FF2B5EF4-FFF2-40B4-BE49-F238E27FC236}">
                <a16:creationId xmlns:a16="http://schemas.microsoft.com/office/drawing/2014/main" id="{7B56A144-E675-03DB-F53D-813162C6E3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6410" y="4883498"/>
            <a:ext cx="1311000" cy="487334"/>
          </a:xfrm>
          <a:prstGeom prst="rect">
            <a:avLst/>
          </a:prstGeom>
        </p:spPr>
      </p:pic>
      <p:pic>
        <p:nvPicPr>
          <p:cNvPr id="5" name="Picture 4" descr="British Society for Rheumatology Careers">
            <a:extLst>
              <a:ext uri="{FF2B5EF4-FFF2-40B4-BE49-F238E27FC236}">
                <a16:creationId xmlns:a16="http://schemas.microsoft.com/office/drawing/2014/main" id="{4B6DCEEE-59F2-6411-E05A-69335147316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
          <a:stretch/>
        </p:blipFill>
        <p:spPr bwMode="auto">
          <a:xfrm>
            <a:off x="7336410" y="4517391"/>
            <a:ext cx="1311000" cy="268891"/>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pic>
        <p:nvPicPr>
          <p:cNvPr id="6" name="Picture 5" descr="A blue background with white text&#10;&#10;Description automatically generated">
            <a:extLst>
              <a:ext uri="{FF2B5EF4-FFF2-40B4-BE49-F238E27FC236}">
                <a16:creationId xmlns:a16="http://schemas.microsoft.com/office/drawing/2014/main" id="{3DA9997A-2147-3537-3E23-D799A786DD8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49334" y="4454029"/>
            <a:ext cx="1206067" cy="395618"/>
          </a:xfrm>
          <a:prstGeom prst="rect">
            <a:avLst/>
          </a:prstGeom>
        </p:spPr>
      </p:pic>
      <p:pic>
        <p:nvPicPr>
          <p:cNvPr id="7" name="Picture 6" descr="A logo for a university&#10;&#10;Description automatically generated">
            <a:extLst>
              <a:ext uri="{FF2B5EF4-FFF2-40B4-BE49-F238E27FC236}">
                <a16:creationId xmlns:a16="http://schemas.microsoft.com/office/drawing/2014/main" id="{5BF5F314-E777-AB10-E904-59FBA0DD91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49333" y="4984611"/>
            <a:ext cx="1206068" cy="371965"/>
          </a:xfrm>
          <a:prstGeom prst="rect">
            <a:avLst/>
          </a:prstGeom>
        </p:spPr>
      </p:pic>
    </p:spTree>
    <p:extLst>
      <p:ext uri="{BB962C8B-B14F-4D97-AF65-F5344CB8AC3E}">
        <p14:creationId xmlns:p14="http://schemas.microsoft.com/office/powerpoint/2010/main" val="27099397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AB8EBF-2093-4C91-BD7D-7200A124A90F}"/>
              </a:ext>
            </a:extLst>
          </p:cNvPr>
          <p:cNvSpPr>
            <a:spLocks noGrp="1"/>
          </p:cNvSpPr>
          <p:nvPr>
            <p:ph type="ctrTitle"/>
          </p:nvPr>
        </p:nvSpPr>
        <p:spPr>
          <a:xfrm>
            <a:off x="268415" y="1578705"/>
            <a:ext cx="6858299" cy="511778"/>
          </a:xfrm>
        </p:spPr>
        <p:txBody>
          <a:bodyPr/>
          <a:lstStyle/>
          <a:p>
            <a:r>
              <a:rPr lang="en-GB" dirty="0"/>
              <a:t>Management of Axial </a:t>
            </a:r>
            <a:r>
              <a:rPr lang="en-GB" dirty="0" err="1"/>
              <a:t>SpA</a:t>
            </a:r>
            <a:endParaRPr lang="en-GB" dirty="0"/>
          </a:p>
        </p:txBody>
      </p:sp>
      <p:sp>
        <p:nvSpPr>
          <p:cNvPr id="8" name="Subtitle 7">
            <a:extLst>
              <a:ext uri="{FF2B5EF4-FFF2-40B4-BE49-F238E27FC236}">
                <a16:creationId xmlns:a16="http://schemas.microsoft.com/office/drawing/2014/main" id="{00169AD8-0583-4BA2-B877-A55D9C76B3F6}"/>
              </a:ext>
            </a:extLst>
          </p:cNvPr>
          <p:cNvSpPr>
            <a:spLocks noGrp="1"/>
          </p:cNvSpPr>
          <p:nvPr>
            <p:ph type="subTitle" idx="1"/>
          </p:nvPr>
        </p:nvSpPr>
        <p:spPr>
          <a:xfrm>
            <a:off x="268415" y="2347804"/>
            <a:ext cx="6858299" cy="1244252"/>
          </a:xfrm>
        </p:spPr>
        <p:txBody>
          <a:bodyPr/>
          <a:lstStyle/>
          <a:p>
            <a:r>
              <a:rPr lang="en-GB" dirty="0"/>
              <a:t>July 2024</a:t>
            </a:r>
          </a:p>
          <a:p>
            <a:endParaRPr lang="en-GB" dirty="0"/>
          </a:p>
          <a:p>
            <a:r>
              <a:rPr lang="en-GB" sz="1503" dirty="0"/>
              <a:t>Steph Cliffe – MSK and Rheumatology APP</a:t>
            </a:r>
          </a:p>
          <a:p>
            <a:r>
              <a:rPr lang="en-GB" sz="1503" dirty="0"/>
              <a:t>Karen Morley-Williams – MSK and Rheumatology APP</a:t>
            </a:r>
          </a:p>
          <a:p>
            <a:r>
              <a:rPr lang="en-GB" sz="1503" dirty="0"/>
              <a:t>Lucy McCann – MSK APP and FCP</a:t>
            </a:r>
          </a:p>
        </p:txBody>
      </p:sp>
      <p:pic>
        <p:nvPicPr>
          <p:cNvPr id="2" name="Picture 1"/>
          <p:cNvPicPr>
            <a:picLocks noChangeAspect="1"/>
          </p:cNvPicPr>
          <p:nvPr/>
        </p:nvPicPr>
        <p:blipFill>
          <a:blip r:embed="rId3"/>
          <a:stretch>
            <a:fillRect/>
          </a:stretch>
        </p:blipFill>
        <p:spPr>
          <a:xfrm>
            <a:off x="2074517" y="4786597"/>
            <a:ext cx="2517337" cy="1043405"/>
          </a:xfrm>
          <a:prstGeom prst="rect">
            <a:avLst/>
          </a:prstGeom>
          <a:solidFill>
            <a:schemeClr val="bg1"/>
          </a:solidFill>
        </p:spPr>
      </p:pic>
      <p:pic>
        <p:nvPicPr>
          <p:cNvPr id="1026" name="id-2457D9ED-5676-4CD1-95DE-2958707E044B" descr="Image.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3547" y="4786597"/>
            <a:ext cx="2200388" cy="1043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5"/>
          <a:srcRect t="25868" b="28710"/>
          <a:stretch/>
        </p:blipFill>
        <p:spPr>
          <a:xfrm>
            <a:off x="487988" y="4831250"/>
            <a:ext cx="1014836" cy="998752"/>
          </a:xfrm>
          <a:prstGeom prst="rect">
            <a:avLst/>
          </a:prstGeom>
        </p:spPr>
      </p:pic>
    </p:spTree>
    <p:extLst>
      <p:ext uri="{BB962C8B-B14F-4D97-AF65-F5344CB8AC3E}">
        <p14:creationId xmlns:p14="http://schemas.microsoft.com/office/powerpoint/2010/main" val="1346004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4522" b="8165"/>
          <a:stretch/>
        </p:blipFill>
        <p:spPr>
          <a:xfrm>
            <a:off x="77112" y="1495858"/>
            <a:ext cx="7852411" cy="3754989"/>
          </a:xfrm>
          <a:prstGeom prst="rect">
            <a:avLst/>
          </a:prstGeom>
          <a:ln>
            <a:solidFill>
              <a:srgbClr val="2F2F2F"/>
            </a:solidFill>
          </a:ln>
        </p:spPr>
      </p:pic>
      <p:sp>
        <p:nvSpPr>
          <p:cNvPr id="5" name="Rectangle 4"/>
          <p:cNvSpPr/>
          <p:nvPr/>
        </p:nvSpPr>
        <p:spPr>
          <a:xfrm>
            <a:off x="77112" y="5250847"/>
            <a:ext cx="8357955" cy="276999"/>
          </a:xfrm>
          <a:prstGeom prst="rect">
            <a:avLst/>
          </a:prstGeom>
        </p:spPr>
        <p:txBody>
          <a:bodyPr wrap="square">
            <a:spAutoFit/>
          </a:bodyPr>
          <a:lstStyle/>
          <a:p>
            <a:pPr defTabSz="687172" eaLnBrk="0" fontAlgn="base" hangingPunct="0">
              <a:spcBef>
                <a:spcPct val="0"/>
              </a:spcBef>
              <a:spcAft>
                <a:spcPct val="0"/>
              </a:spcAft>
            </a:pPr>
            <a:r>
              <a:rPr lang="en-GB" sz="1200" i="1" dirty="0">
                <a:solidFill>
                  <a:srgbClr val="000000"/>
                </a:solidFill>
                <a:latin typeface="Arial" pitchFamily="34" charset="0"/>
                <a:hlinkClick r:id="rId3"/>
              </a:rPr>
              <a:t>Recommendations | </a:t>
            </a:r>
            <a:r>
              <a:rPr lang="en-GB" sz="1200" i="1" dirty="0" err="1">
                <a:solidFill>
                  <a:srgbClr val="000000"/>
                </a:solidFill>
                <a:latin typeface="Arial" pitchFamily="34" charset="0"/>
                <a:hlinkClick r:id="rId3"/>
              </a:rPr>
              <a:t>Spondyloarthritis</a:t>
            </a:r>
            <a:r>
              <a:rPr lang="en-GB" sz="1200" i="1" dirty="0">
                <a:solidFill>
                  <a:srgbClr val="000000"/>
                </a:solidFill>
                <a:latin typeface="Arial" pitchFamily="34" charset="0"/>
                <a:hlinkClick r:id="rId3"/>
              </a:rPr>
              <a:t> in over 16s: diagnosis and management | Guidance | NICE</a:t>
            </a:r>
            <a:endParaRPr lang="en-GB" sz="1200" i="1" dirty="0">
              <a:solidFill>
                <a:srgbClr val="000000"/>
              </a:solidFill>
              <a:latin typeface="Arial" pitchFamily="34" charset="0"/>
            </a:endParaRPr>
          </a:p>
        </p:txBody>
      </p:sp>
    </p:spTree>
    <p:extLst>
      <p:ext uri="{BB962C8B-B14F-4D97-AF65-F5344CB8AC3E}">
        <p14:creationId xmlns:p14="http://schemas.microsoft.com/office/powerpoint/2010/main" val="39484542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1137" t="20656" r="22045" b="8030"/>
          <a:stretch/>
        </p:blipFill>
        <p:spPr>
          <a:xfrm>
            <a:off x="218238" y="862381"/>
            <a:ext cx="7650480" cy="4790354"/>
          </a:xfrm>
          <a:prstGeom prst="rect">
            <a:avLst/>
          </a:prstGeom>
        </p:spPr>
      </p:pic>
      <p:sp>
        <p:nvSpPr>
          <p:cNvPr id="5" name="Rectangle 4"/>
          <p:cNvSpPr/>
          <p:nvPr/>
        </p:nvSpPr>
        <p:spPr>
          <a:xfrm>
            <a:off x="1280185" y="5525945"/>
            <a:ext cx="6830291" cy="276999"/>
          </a:xfrm>
          <a:prstGeom prst="rect">
            <a:avLst/>
          </a:prstGeom>
        </p:spPr>
        <p:txBody>
          <a:bodyPr wrap="square">
            <a:spAutoFit/>
          </a:bodyPr>
          <a:lstStyle/>
          <a:p>
            <a:pPr defTabSz="687172" eaLnBrk="0" fontAlgn="base" hangingPunct="0">
              <a:spcBef>
                <a:spcPct val="0"/>
              </a:spcBef>
              <a:spcAft>
                <a:spcPct val="0"/>
              </a:spcAft>
            </a:pPr>
            <a:r>
              <a:rPr lang="en-GB" sz="1200" i="1" dirty="0">
                <a:solidFill>
                  <a:srgbClr val="000000"/>
                </a:solidFill>
                <a:latin typeface="Arial" pitchFamily="34" charset="0"/>
                <a:hlinkClick r:id="rId3"/>
              </a:rPr>
              <a:t>Rheumatology-Axial-Spondyloarthritis-Pathway.pdf (gettingitrightfirsttime.co.uk)</a:t>
            </a:r>
            <a:endParaRPr lang="en-GB" sz="1200" i="1" dirty="0">
              <a:solidFill>
                <a:srgbClr val="000000"/>
              </a:solidFill>
              <a:latin typeface="Arial" pitchFamily="34" charset="0"/>
            </a:endParaRPr>
          </a:p>
        </p:txBody>
      </p:sp>
    </p:spTree>
    <p:extLst>
      <p:ext uri="{BB962C8B-B14F-4D97-AF65-F5344CB8AC3E}">
        <p14:creationId xmlns:p14="http://schemas.microsoft.com/office/powerpoint/2010/main" val="33756775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8803" t="8900" r="1252"/>
          <a:stretch/>
        </p:blipFill>
        <p:spPr>
          <a:xfrm>
            <a:off x="1957555" y="1077388"/>
            <a:ext cx="5177537" cy="4928395"/>
          </a:xfrm>
          <a:prstGeom prst="rect">
            <a:avLst/>
          </a:prstGeom>
        </p:spPr>
      </p:pic>
    </p:spTree>
    <p:extLst>
      <p:ext uri="{BB962C8B-B14F-4D97-AF65-F5344CB8AC3E}">
        <p14:creationId xmlns:p14="http://schemas.microsoft.com/office/powerpoint/2010/main" val="6355050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Rheumatology appointments	</a:t>
            </a:r>
          </a:p>
        </p:txBody>
      </p:sp>
      <p:sp>
        <p:nvSpPr>
          <p:cNvPr id="3" name="Content Placeholder 2"/>
          <p:cNvSpPr>
            <a:spLocks noGrp="1"/>
          </p:cNvSpPr>
          <p:nvPr>
            <p:ph idx="1"/>
          </p:nvPr>
        </p:nvSpPr>
        <p:spPr/>
        <p:txBody>
          <a:bodyPr/>
          <a:lstStyle/>
          <a:p>
            <a:r>
              <a:rPr lang="en-GB" dirty="0"/>
              <a:t>Check disease activity – BASDAI and pain score</a:t>
            </a:r>
          </a:p>
          <a:p>
            <a:r>
              <a:rPr lang="en-GB" dirty="0"/>
              <a:t>Annual check of BASMI – movement measurements</a:t>
            </a:r>
          </a:p>
          <a:p>
            <a:r>
              <a:rPr lang="en-GB" dirty="0"/>
              <a:t>Changes to medication, escalation of management as needed</a:t>
            </a:r>
          </a:p>
          <a:p>
            <a:r>
              <a:rPr lang="en-GB" dirty="0"/>
              <a:t>Advice for specific problems, signposting to relevant resources</a:t>
            </a:r>
          </a:p>
          <a:p>
            <a:r>
              <a:rPr lang="en-GB" dirty="0"/>
              <a:t>Injections if needed</a:t>
            </a:r>
          </a:p>
          <a:p>
            <a:r>
              <a:rPr lang="en-GB" dirty="0"/>
              <a:t>Blood tests if on regular NSAIDs</a:t>
            </a:r>
          </a:p>
        </p:txBody>
      </p:sp>
      <p:sp>
        <p:nvSpPr>
          <p:cNvPr id="4" name="Footer Placeholder 3"/>
          <p:cNvSpPr>
            <a:spLocks noGrp="1"/>
          </p:cNvSpPr>
          <p:nvPr>
            <p:ph type="ftr" sz="quarter" idx="11"/>
          </p:nvPr>
        </p:nvSpPr>
        <p:spPr/>
        <p:txBody>
          <a:bodyPr/>
          <a:lstStyle/>
          <a:p>
            <a:pPr defTabSz="687172" eaLnBrk="0" fontAlgn="base" hangingPunct="0">
              <a:spcBef>
                <a:spcPct val="0"/>
              </a:spcBef>
              <a:spcAft>
                <a:spcPct val="0"/>
              </a:spcAft>
            </a:pPr>
            <a:endParaRPr lang="en-GB" sz="1202" i="1">
              <a:solidFill>
                <a:srgbClr val="000000"/>
              </a:solidFill>
              <a:latin typeface="Arial" pitchFamily="34" charset="0"/>
            </a:endParaRPr>
          </a:p>
        </p:txBody>
      </p:sp>
      <p:sp>
        <p:nvSpPr>
          <p:cNvPr id="5" name="Slide Number Placeholder 4"/>
          <p:cNvSpPr>
            <a:spLocks noGrp="1"/>
          </p:cNvSpPr>
          <p:nvPr>
            <p:ph type="sldNum" sz="quarter" idx="12"/>
          </p:nvPr>
        </p:nvSpPr>
        <p:spPr/>
        <p:txBody>
          <a:bodyPr/>
          <a:lstStyle/>
          <a:p>
            <a:pPr defTabSz="687172" eaLnBrk="0" fontAlgn="base" hangingPunct="0">
              <a:spcBef>
                <a:spcPct val="0"/>
              </a:spcBef>
              <a:spcAft>
                <a:spcPct val="0"/>
              </a:spcAft>
            </a:pPr>
            <a:fld id="{8115A0B3-F177-4F1B-A4ED-430E518E42E2}" type="slidenum">
              <a:rPr lang="en-GB">
                <a:solidFill>
                  <a:srgbClr val="002F6C"/>
                </a:solidFill>
                <a:latin typeface="Arial" pitchFamily="34" charset="0"/>
              </a:rPr>
              <a:pPr defTabSz="687172" eaLnBrk="0" fontAlgn="base" hangingPunct="0">
                <a:spcBef>
                  <a:spcPct val="0"/>
                </a:spcBef>
                <a:spcAft>
                  <a:spcPct val="0"/>
                </a:spcAft>
              </a:pPr>
              <a:t>57</a:t>
            </a:fld>
            <a:endParaRPr lang="en-GB">
              <a:solidFill>
                <a:srgbClr val="002F6C"/>
              </a:solidFill>
              <a:latin typeface="Arial" pitchFamily="34" charset="0"/>
            </a:endParaRPr>
          </a:p>
        </p:txBody>
      </p:sp>
      <p:sp>
        <p:nvSpPr>
          <p:cNvPr id="6" name="TextBox 5"/>
          <p:cNvSpPr txBox="1"/>
          <p:nvPr/>
        </p:nvSpPr>
        <p:spPr>
          <a:xfrm>
            <a:off x="1104194" y="4919139"/>
            <a:ext cx="6935341" cy="830962"/>
          </a:xfrm>
          <a:prstGeom prst="rect">
            <a:avLst/>
          </a:prstGeom>
          <a:noFill/>
        </p:spPr>
        <p:txBody>
          <a:bodyPr wrap="square" lIns="0" tIns="0" rIns="0" bIns="0" rtlCol="0" anchor="t" anchorCtr="0">
            <a:noAutofit/>
          </a:bodyPr>
          <a:lstStyle/>
          <a:p>
            <a:pPr algn="ctr" defTabSz="687172" eaLnBrk="0" fontAlgn="base" hangingPunct="0">
              <a:spcBef>
                <a:spcPct val="0"/>
              </a:spcBef>
              <a:spcAft>
                <a:spcPct val="0"/>
              </a:spcAft>
            </a:pPr>
            <a:r>
              <a:rPr lang="en-GB" sz="1503" b="1" i="1" dirty="0">
                <a:solidFill>
                  <a:srgbClr val="000000"/>
                </a:solidFill>
                <a:latin typeface="Arial" pitchFamily="34" charset="0"/>
              </a:rPr>
              <a:t>Not all parts of the country have a dedicated Axial </a:t>
            </a:r>
            <a:r>
              <a:rPr lang="en-GB" sz="1503" b="1" i="1" dirty="0" err="1">
                <a:solidFill>
                  <a:srgbClr val="000000"/>
                </a:solidFill>
                <a:latin typeface="Arial" pitchFamily="34" charset="0"/>
              </a:rPr>
              <a:t>SpA</a:t>
            </a:r>
            <a:r>
              <a:rPr lang="en-GB" sz="1503" b="1" i="1" dirty="0">
                <a:solidFill>
                  <a:srgbClr val="000000"/>
                </a:solidFill>
                <a:latin typeface="Arial" pitchFamily="34" charset="0"/>
              </a:rPr>
              <a:t> service or specialist Rheumatologist physiotherapists – bit of a postcode lottery!</a:t>
            </a:r>
          </a:p>
        </p:txBody>
      </p:sp>
    </p:spTree>
    <p:extLst>
      <p:ext uri="{BB962C8B-B14F-4D97-AF65-F5344CB8AC3E}">
        <p14:creationId xmlns:p14="http://schemas.microsoft.com/office/powerpoint/2010/main" val="38951925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723900" y="1002030"/>
          <a:ext cx="7543800" cy="48844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5036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19323" y="1047750"/>
          <a:ext cx="8633460" cy="47472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4565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Axial </a:t>
            </a:r>
            <a:r>
              <a:rPr lang="en-GB" dirty="0" err="1"/>
              <a:t>SpA</a:t>
            </a:r>
            <a:endParaRPr lang="en-GB" dirty="0"/>
          </a:p>
        </p:txBody>
      </p:sp>
      <p:sp>
        <p:nvSpPr>
          <p:cNvPr id="3" name="Content Placeholder 2"/>
          <p:cNvSpPr>
            <a:spLocks noGrp="1"/>
          </p:cNvSpPr>
          <p:nvPr>
            <p:ph idx="1"/>
          </p:nvPr>
        </p:nvSpPr>
        <p:spPr>
          <a:xfrm>
            <a:off x="270001" y="1850722"/>
            <a:ext cx="8603729" cy="3224557"/>
          </a:xfrm>
        </p:spPr>
        <p:txBody>
          <a:bodyPr/>
          <a:lstStyle/>
          <a:p>
            <a:pPr lvl="0"/>
            <a:r>
              <a:rPr lang="en-GB" dirty="0"/>
              <a:t>Chronic Inflammatory condition which predominantly affects the axial skeleton characterised by pain and stiffness of the spine, fatigue and </a:t>
            </a:r>
            <a:r>
              <a:rPr lang="en-GB" dirty="0" err="1"/>
              <a:t>enthesitis</a:t>
            </a:r>
            <a:r>
              <a:rPr lang="en-GB" dirty="0"/>
              <a:t>. Can also experience peripheral symptoms.</a:t>
            </a:r>
          </a:p>
          <a:p>
            <a:pPr lvl="0"/>
            <a:r>
              <a:rPr lang="en-GB" dirty="0"/>
              <a:t>Typically presents under the age of 45 (more suspicious if under 35)</a:t>
            </a:r>
          </a:p>
          <a:p>
            <a:pPr lvl="0"/>
            <a:r>
              <a:rPr lang="en-GB" dirty="0"/>
              <a:t>1:1 </a:t>
            </a:r>
            <a:r>
              <a:rPr lang="en-GB" dirty="0" err="1"/>
              <a:t>male:female</a:t>
            </a:r>
            <a:r>
              <a:rPr lang="en-GB" dirty="0"/>
              <a:t> ratio</a:t>
            </a:r>
          </a:p>
          <a:p>
            <a:pPr lvl="0"/>
            <a:r>
              <a:rPr lang="en-GB" dirty="0"/>
              <a:t>Its cause is unknown although, thought to be triggered by an autoimmune response and there is a strong family link.</a:t>
            </a:r>
          </a:p>
          <a:p>
            <a:pPr lvl="0"/>
            <a:r>
              <a:rPr lang="en-GB" dirty="0"/>
              <a:t>It is closely associated with other inflammatory conditions</a:t>
            </a:r>
          </a:p>
          <a:p>
            <a:endParaRPr lang="en-GB" dirty="0"/>
          </a:p>
        </p:txBody>
      </p:sp>
      <p:sp>
        <p:nvSpPr>
          <p:cNvPr id="4" name="Slide Number Placeholder 3"/>
          <p:cNvSpPr>
            <a:spLocks noGrp="1"/>
          </p:cNvSpPr>
          <p:nvPr>
            <p:ph type="sldNum" sz="quarter" idx="12"/>
          </p:nvPr>
        </p:nvSpPr>
        <p:spPr/>
        <p:txBody>
          <a:bodyPr/>
          <a:lstStyle/>
          <a:p>
            <a:pPr defTabSz="687172" eaLnBrk="0" fontAlgn="base" hangingPunct="0">
              <a:spcBef>
                <a:spcPct val="0"/>
              </a:spcBef>
              <a:spcAft>
                <a:spcPct val="0"/>
              </a:spcAft>
            </a:pPr>
            <a:fld id="{27B5AB01-F165-584F-9D0C-FD8A47F7A7CB}" type="slidenum">
              <a:rPr lang="en-US">
                <a:solidFill>
                  <a:srgbClr val="002F6C"/>
                </a:solidFill>
                <a:latin typeface="Arial" pitchFamily="34" charset="0"/>
              </a:rPr>
              <a:pPr defTabSz="687172" eaLnBrk="0" fontAlgn="base" hangingPunct="0">
                <a:spcBef>
                  <a:spcPct val="0"/>
                </a:spcBef>
                <a:spcAft>
                  <a:spcPct val="0"/>
                </a:spcAft>
              </a:pPr>
              <a:t>6</a:t>
            </a:fld>
            <a:endParaRPr lang="en-US">
              <a:solidFill>
                <a:srgbClr val="002F6C"/>
              </a:solidFill>
              <a:latin typeface="Arial" pitchFamily="34" charset="0"/>
            </a:endParaRPr>
          </a:p>
        </p:txBody>
      </p:sp>
      <p:sp>
        <p:nvSpPr>
          <p:cNvPr id="6" name="Text Placeholder 5"/>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23407430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NSAIDs</a:t>
            </a:r>
          </a:p>
        </p:txBody>
      </p:sp>
      <p:pic>
        <p:nvPicPr>
          <p:cNvPr id="4" name="Picture 3"/>
          <p:cNvPicPr>
            <a:picLocks noChangeAspect="1"/>
          </p:cNvPicPr>
          <p:nvPr/>
        </p:nvPicPr>
        <p:blipFill rotWithShape="1">
          <a:blip r:embed="rId2"/>
          <a:srcRect l="27571" t="40597" r="6085" b="23790"/>
          <a:stretch/>
        </p:blipFill>
        <p:spPr>
          <a:xfrm>
            <a:off x="270002" y="2511603"/>
            <a:ext cx="8143493" cy="2320099"/>
          </a:xfrm>
          <a:prstGeom prst="rect">
            <a:avLst/>
          </a:prstGeom>
        </p:spPr>
      </p:pic>
      <p:sp>
        <p:nvSpPr>
          <p:cNvPr id="5" name="TextBox 4"/>
          <p:cNvSpPr txBox="1"/>
          <p:nvPr/>
        </p:nvSpPr>
        <p:spPr>
          <a:xfrm>
            <a:off x="270002" y="1713023"/>
            <a:ext cx="7631140" cy="786177"/>
          </a:xfrm>
          <a:prstGeom prst="rect">
            <a:avLst/>
          </a:prstGeom>
          <a:noFill/>
        </p:spPr>
        <p:txBody>
          <a:bodyPr wrap="square" rtlCol="0">
            <a:spAutoFit/>
          </a:bodyPr>
          <a:lstStyle/>
          <a:p>
            <a:pPr marL="257689" indent="-257689" defTabSz="687172" eaLnBrk="0" fontAlgn="base" hangingPunct="0">
              <a:spcBef>
                <a:spcPct val="0"/>
              </a:spcBef>
              <a:spcAft>
                <a:spcPct val="0"/>
              </a:spcAft>
              <a:buFont typeface="Arial" panose="020B0604020202020204" pitchFamily="34" charset="0"/>
              <a:buChar char="•"/>
            </a:pPr>
            <a:r>
              <a:rPr lang="en-GB" sz="1503" dirty="0">
                <a:solidFill>
                  <a:srgbClr val="000000"/>
                </a:solidFill>
                <a:latin typeface="Verdana" panose="020B0604030504040204" pitchFamily="34" charset="0"/>
                <a:ea typeface="Verdana" panose="020B0604030504040204" pitchFamily="34" charset="0"/>
              </a:rPr>
              <a:t>Usually first line treatment for most</a:t>
            </a:r>
          </a:p>
          <a:p>
            <a:pPr marL="257689" indent="-257689" defTabSz="687172" eaLnBrk="0" fontAlgn="base" hangingPunct="0">
              <a:spcBef>
                <a:spcPct val="0"/>
              </a:spcBef>
              <a:spcAft>
                <a:spcPct val="0"/>
              </a:spcAft>
              <a:buFont typeface="Arial" panose="020B0604020202020204" pitchFamily="34" charset="0"/>
              <a:buChar char="•"/>
            </a:pPr>
            <a:r>
              <a:rPr lang="en-GB" sz="1503" dirty="0">
                <a:solidFill>
                  <a:srgbClr val="000000"/>
                </a:solidFill>
                <a:latin typeface="Verdana" panose="020B0604030504040204" pitchFamily="34" charset="0"/>
                <a:ea typeface="Verdana" panose="020B0604030504040204" pitchFamily="34" charset="0"/>
              </a:rPr>
              <a:t>Should be with regular PPI cover (</a:t>
            </a:r>
            <a:r>
              <a:rPr lang="en-GB" sz="1503" dirty="0" err="1">
                <a:solidFill>
                  <a:srgbClr val="000000"/>
                </a:solidFill>
                <a:latin typeface="Verdana" panose="020B0604030504040204" pitchFamily="34" charset="0"/>
                <a:ea typeface="Verdana" panose="020B0604030504040204" pitchFamily="34" charset="0"/>
              </a:rPr>
              <a:t>eg</a:t>
            </a:r>
            <a:r>
              <a:rPr lang="en-GB" sz="1503" dirty="0">
                <a:solidFill>
                  <a:srgbClr val="000000"/>
                </a:solidFill>
                <a:latin typeface="Verdana" panose="020B0604030504040204" pitchFamily="34" charset="0"/>
                <a:ea typeface="Verdana" panose="020B0604030504040204" pitchFamily="34" charset="0"/>
              </a:rPr>
              <a:t>. Omeprazole or something similar)</a:t>
            </a:r>
          </a:p>
          <a:p>
            <a:pPr marL="257689" indent="-257689" defTabSz="687172" eaLnBrk="0" fontAlgn="base" hangingPunct="0">
              <a:spcBef>
                <a:spcPct val="0"/>
              </a:spcBef>
              <a:spcAft>
                <a:spcPct val="0"/>
              </a:spcAft>
              <a:buFont typeface="Arial" panose="020B0604020202020204" pitchFamily="34" charset="0"/>
              <a:buChar char="•"/>
            </a:pPr>
            <a:r>
              <a:rPr lang="en-GB" sz="1503" dirty="0">
                <a:solidFill>
                  <a:srgbClr val="000000"/>
                </a:solidFill>
                <a:latin typeface="Verdana" panose="020B0604030504040204" pitchFamily="34" charset="0"/>
                <a:ea typeface="Verdana" panose="020B0604030504040204" pitchFamily="34" charset="0"/>
              </a:rPr>
              <a:t>Needs regular blood monitoring – renal function</a:t>
            </a:r>
          </a:p>
        </p:txBody>
      </p:sp>
      <p:sp>
        <p:nvSpPr>
          <p:cNvPr id="6" name="Rectangle 5"/>
          <p:cNvSpPr/>
          <p:nvPr/>
        </p:nvSpPr>
        <p:spPr>
          <a:xfrm>
            <a:off x="211341" y="4894879"/>
            <a:ext cx="7091351" cy="276999"/>
          </a:xfrm>
          <a:prstGeom prst="rect">
            <a:avLst/>
          </a:prstGeom>
        </p:spPr>
        <p:txBody>
          <a:bodyPr wrap="square">
            <a:spAutoFit/>
          </a:bodyPr>
          <a:lstStyle/>
          <a:p>
            <a:pPr defTabSz="687172" eaLnBrk="0" fontAlgn="base" hangingPunct="0">
              <a:spcBef>
                <a:spcPct val="0"/>
              </a:spcBef>
              <a:spcAft>
                <a:spcPct val="0"/>
              </a:spcAft>
            </a:pPr>
            <a:r>
              <a:rPr lang="en-GB" sz="1200" i="1" dirty="0">
                <a:solidFill>
                  <a:srgbClr val="000000"/>
                </a:solidFill>
                <a:latin typeface="Arial" pitchFamily="34" charset="0"/>
                <a:hlinkClick r:id="rId3"/>
              </a:rPr>
              <a:t>Recommendations | </a:t>
            </a:r>
            <a:r>
              <a:rPr lang="en-GB" sz="1200" i="1" dirty="0" err="1">
                <a:solidFill>
                  <a:srgbClr val="000000"/>
                </a:solidFill>
                <a:latin typeface="Arial" pitchFamily="34" charset="0"/>
                <a:hlinkClick r:id="rId3"/>
              </a:rPr>
              <a:t>Spondyloarthritis</a:t>
            </a:r>
            <a:r>
              <a:rPr lang="en-GB" sz="1200" i="1" dirty="0">
                <a:solidFill>
                  <a:srgbClr val="000000"/>
                </a:solidFill>
                <a:latin typeface="Arial" pitchFamily="34" charset="0"/>
                <a:hlinkClick r:id="rId3"/>
              </a:rPr>
              <a:t> in over 16s: diagnosis and management | Guidance | NICE</a:t>
            </a:r>
            <a:endParaRPr lang="en-GB" sz="1200" i="1" dirty="0">
              <a:solidFill>
                <a:srgbClr val="000000"/>
              </a:solidFill>
              <a:latin typeface="Arial" pitchFamily="34" charset="0"/>
            </a:endParaRPr>
          </a:p>
        </p:txBody>
      </p:sp>
      <p:sp>
        <p:nvSpPr>
          <p:cNvPr id="7" name="Rectangle 6"/>
          <p:cNvSpPr/>
          <p:nvPr/>
        </p:nvSpPr>
        <p:spPr>
          <a:xfrm>
            <a:off x="211341" y="5211636"/>
            <a:ext cx="7091351" cy="276999"/>
          </a:xfrm>
          <a:prstGeom prst="rect">
            <a:avLst/>
          </a:prstGeom>
        </p:spPr>
        <p:txBody>
          <a:bodyPr wrap="square">
            <a:spAutoFit/>
          </a:bodyPr>
          <a:lstStyle/>
          <a:p>
            <a:pPr defTabSz="687172" eaLnBrk="0" fontAlgn="base" hangingPunct="0">
              <a:spcBef>
                <a:spcPct val="0"/>
              </a:spcBef>
              <a:spcAft>
                <a:spcPct val="0"/>
              </a:spcAft>
            </a:pPr>
            <a:r>
              <a:rPr lang="en-GB" sz="1200" i="1" dirty="0">
                <a:solidFill>
                  <a:srgbClr val="000000"/>
                </a:solidFill>
                <a:latin typeface="Arial" pitchFamily="34" charset="0"/>
                <a:hlinkClick r:id="rId4"/>
              </a:rPr>
              <a:t>Painkillers and NSAIDs | Side-effects, uses, time to work (versusarthritis.org)</a:t>
            </a:r>
            <a:endParaRPr lang="en-GB" sz="1200" i="1" dirty="0">
              <a:solidFill>
                <a:srgbClr val="000000"/>
              </a:solidFill>
              <a:latin typeface="Arial" pitchFamily="34" charset="0"/>
            </a:endParaRPr>
          </a:p>
        </p:txBody>
      </p:sp>
    </p:spTree>
    <p:extLst>
      <p:ext uri="{BB962C8B-B14F-4D97-AF65-F5344CB8AC3E}">
        <p14:creationId xmlns:p14="http://schemas.microsoft.com/office/powerpoint/2010/main" val="22015164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DMARDs</a:t>
            </a:r>
          </a:p>
        </p:txBody>
      </p:sp>
      <p:sp>
        <p:nvSpPr>
          <p:cNvPr id="3" name="Content Placeholder 2"/>
          <p:cNvSpPr>
            <a:spLocks noGrp="1"/>
          </p:cNvSpPr>
          <p:nvPr>
            <p:ph idx="1"/>
          </p:nvPr>
        </p:nvSpPr>
        <p:spPr/>
        <p:txBody>
          <a:bodyPr/>
          <a:lstStyle/>
          <a:p>
            <a:r>
              <a:rPr lang="en-GB" dirty="0"/>
              <a:t>Only helpful in peripheral disease in Axial </a:t>
            </a:r>
            <a:r>
              <a:rPr lang="en-GB" dirty="0" err="1"/>
              <a:t>SpA</a:t>
            </a:r>
            <a:endParaRPr lang="en-GB" dirty="0"/>
          </a:p>
          <a:p>
            <a:r>
              <a:rPr lang="en-GB" dirty="0"/>
              <a:t>Prescribed by Rheumatologist</a:t>
            </a:r>
          </a:p>
          <a:p>
            <a:r>
              <a:rPr lang="en-GB" dirty="0"/>
              <a:t>Usually tablet or injection</a:t>
            </a:r>
          </a:p>
          <a:p>
            <a:r>
              <a:rPr lang="en-GB" dirty="0"/>
              <a:t>Consideration of lifestyle and circumstances (alcohol, pregnancy), co-morbidities (uveitis, psoriasis, IBD), disease characteristics and possible side effects</a:t>
            </a:r>
          </a:p>
          <a:p>
            <a:r>
              <a:rPr lang="en-GB" dirty="0"/>
              <a:t>Regular blood test monitoring</a:t>
            </a:r>
          </a:p>
        </p:txBody>
      </p:sp>
    </p:spTree>
    <p:extLst>
      <p:ext uri="{BB962C8B-B14F-4D97-AF65-F5344CB8AC3E}">
        <p14:creationId xmlns:p14="http://schemas.microsoft.com/office/powerpoint/2010/main" val="36114038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Biologics/</a:t>
            </a:r>
            <a:r>
              <a:rPr lang="en-GB" dirty="0" err="1"/>
              <a:t>biosimilars</a:t>
            </a:r>
            <a:endParaRPr lang="en-GB" dirty="0"/>
          </a:p>
        </p:txBody>
      </p:sp>
      <p:sp>
        <p:nvSpPr>
          <p:cNvPr id="3" name="Content Placeholder 2"/>
          <p:cNvSpPr>
            <a:spLocks noGrp="1"/>
          </p:cNvSpPr>
          <p:nvPr>
            <p:ph idx="1"/>
          </p:nvPr>
        </p:nvSpPr>
        <p:spPr>
          <a:xfrm>
            <a:off x="270002" y="1827278"/>
            <a:ext cx="8603729" cy="3659153"/>
          </a:xfrm>
        </p:spPr>
        <p:txBody>
          <a:bodyPr>
            <a:normAutofit fontScale="25000" lnSpcReduction="20000"/>
          </a:bodyPr>
          <a:lstStyle/>
          <a:p>
            <a:r>
              <a:rPr lang="en-GB" sz="5411" dirty="0"/>
              <a:t>Helpful for both axial and peripheral disease</a:t>
            </a:r>
          </a:p>
          <a:p>
            <a:r>
              <a:rPr lang="en-GB" sz="5411" dirty="0"/>
              <a:t>Prescribed by Rheumatologist if certain criteria reached (in </a:t>
            </a:r>
            <a:r>
              <a:rPr lang="en-GB" sz="5411" dirty="0" err="1"/>
              <a:t>AxSpA</a:t>
            </a:r>
            <a:r>
              <a:rPr lang="en-GB" sz="5411" dirty="0"/>
              <a:t>, BASDAI &gt;4 and spinal pain score &gt;4, exhausted NSAIDs or contraindicated)</a:t>
            </a:r>
          </a:p>
          <a:p>
            <a:r>
              <a:rPr lang="en-GB" sz="5411" dirty="0"/>
              <a:t>Significant screening before starting – TB, hepatitis, HIV, chest XR</a:t>
            </a:r>
          </a:p>
          <a:p>
            <a:r>
              <a:rPr lang="en-GB" sz="5411" dirty="0"/>
              <a:t>Usually injection or infusion</a:t>
            </a:r>
          </a:p>
          <a:p>
            <a:r>
              <a:rPr lang="en-GB" sz="5411" dirty="0"/>
              <a:t>Different types target different parts of the immune system – immunosuppressive response</a:t>
            </a:r>
          </a:p>
          <a:p>
            <a:r>
              <a:rPr lang="en-GB" sz="5411" dirty="0"/>
              <a:t>Efficacy checked between 3-6/12 (drug dependent) to see if can continue or need to change</a:t>
            </a:r>
          </a:p>
          <a:p>
            <a:r>
              <a:rPr lang="en-GB" sz="5411" dirty="0"/>
              <a:t>Choice depends on diagnosis, co-morbidities, extra-articular manifestations</a:t>
            </a:r>
          </a:p>
          <a:p>
            <a:r>
              <a:rPr lang="en-GB" sz="5411" dirty="0"/>
              <a:t>Blood tests regularly</a:t>
            </a:r>
          </a:p>
          <a:p>
            <a:r>
              <a:rPr lang="en-GB" sz="5411" dirty="0"/>
              <a:t>Approved list on NICE guideline for Axial </a:t>
            </a:r>
            <a:r>
              <a:rPr lang="en-GB" sz="5411" dirty="0" err="1"/>
              <a:t>SpA</a:t>
            </a:r>
            <a:endParaRPr lang="en-GB" sz="5411" dirty="0"/>
          </a:p>
          <a:p>
            <a:r>
              <a:rPr lang="en-GB" sz="5411" dirty="0"/>
              <a:t>Consider secondary non-response if disease activity increasing</a:t>
            </a:r>
          </a:p>
          <a:p>
            <a:endParaRPr lang="en-GB" dirty="0"/>
          </a:p>
        </p:txBody>
      </p:sp>
    </p:spTree>
    <p:extLst>
      <p:ext uri="{BB962C8B-B14F-4D97-AF65-F5344CB8AC3E}">
        <p14:creationId xmlns:p14="http://schemas.microsoft.com/office/powerpoint/2010/main" val="40528543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Injections</a:t>
            </a:r>
          </a:p>
        </p:txBody>
      </p:sp>
      <p:sp>
        <p:nvSpPr>
          <p:cNvPr id="3" name="Content Placeholder 2"/>
          <p:cNvSpPr>
            <a:spLocks noGrp="1"/>
          </p:cNvSpPr>
          <p:nvPr>
            <p:ph idx="1"/>
          </p:nvPr>
        </p:nvSpPr>
        <p:spPr>
          <a:xfrm>
            <a:off x="270001" y="1803308"/>
            <a:ext cx="8603729" cy="3073052"/>
          </a:xfrm>
        </p:spPr>
        <p:txBody>
          <a:bodyPr/>
          <a:lstStyle/>
          <a:p>
            <a:r>
              <a:rPr lang="en-GB" dirty="0"/>
              <a:t>Intra-articular or soft tissue steroid injections</a:t>
            </a:r>
          </a:p>
          <a:p>
            <a:pPr lvl="1"/>
            <a:r>
              <a:rPr lang="en-GB" dirty="0"/>
              <a:t>if one or two areas are inflamed for period of time then may be appropriate</a:t>
            </a:r>
          </a:p>
          <a:p>
            <a:pPr lvl="1"/>
            <a:r>
              <a:rPr lang="en-GB" dirty="0"/>
              <a:t>if more than this may need review of management overall </a:t>
            </a:r>
          </a:p>
          <a:p>
            <a:pPr lvl="1"/>
            <a:r>
              <a:rPr lang="en-GB" dirty="0"/>
              <a:t>if symptoms return after steroid injection, may need change of medication management</a:t>
            </a:r>
          </a:p>
          <a:p>
            <a:r>
              <a:rPr lang="en-GB" dirty="0"/>
              <a:t>IM </a:t>
            </a:r>
            <a:r>
              <a:rPr lang="en-GB" dirty="0" err="1"/>
              <a:t>depomedrone</a:t>
            </a:r>
            <a:r>
              <a:rPr lang="en-GB" dirty="0"/>
              <a:t>:</a:t>
            </a:r>
          </a:p>
          <a:p>
            <a:pPr lvl="1"/>
            <a:r>
              <a:rPr lang="en-GB" dirty="0"/>
              <a:t>can help with axial and peripheral disease</a:t>
            </a:r>
          </a:p>
          <a:p>
            <a:pPr lvl="1"/>
            <a:r>
              <a:rPr lang="en-GB" dirty="0"/>
              <a:t>Considered with more widespread inflammatory activity</a:t>
            </a:r>
          </a:p>
          <a:p>
            <a:pPr lvl="1"/>
            <a:r>
              <a:rPr lang="en-GB" dirty="0"/>
              <a:t>can be useful to assess response to see if active inflammation or other causes of pain</a:t>
            </a:r>
          </a:p>
          <a:p>
            <a:pPr lvl="1"/>
            <a:r>
              <a:rPr lang="en-GB" dirty="0"/>
              <a:t>sometimes is enough to dampen inflammatory drive to allow other medications to kick in</a:t>
            </a:r>
          </a:p>
        </p:txBody>
      </p:sp>
    </p:spTree>
    <p:extLst>
      <p:ext uri="{BB962C8B-B14F-4D97-AF65-F5344CB8AC3E}">
        <p14:creationId xmlns:p14="http://schemas.microsoft.com/office/powerpoint/2010/main" val="11468035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350520" y="971550"/>
          <a:ext cx="8488680" cy="48691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08078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Exercise considerations…</a:t>
            </a:r>
          </a:p>
        </p:txBody>
      </p:sp>
      <p:sp>
        <p:nvSpPr>
          <p:cNvPr id="3" name="Content Placeholder 2"/>
          <p:cNvSpPr>
            <a:spLocks noGrp="1"/>
          </p:cNvSpPr>
          <p:nvPr>
            <p:ph idx="1"/>
          </p:nvPr>
        </p:nvSpPr>
        <p:spPr/>
        <p:txBody>
          <a:bodyPr>
            <a:normAutofit fontScale="32500" lnSpcReduction="20000"/>
          </a:bodyPr>
          <a:lstStyle/>
          <a:p>
            <a:r>
              <a:rPr lang="en-GB" sz="6012" dirty="0"/>
              <a:t>Time of day</a:t>
            </a:r>
          </a:p>
          <a:p>
            <a:r>
              <a:rPr lang="en-GB" sz="6012" dirty="0"/>
              <a:t>Ideally get a mix of exercise </a:t>
            </a:r>
          </a:p>
          <a:p>
            <a:r>
              <a:rPr lang="en-GB" sz="6012" dirty="0"/>
              <a:t>Fatigue levels</a:t>
            </a:r>
          </a:p>
          <a:p>
            <a:r>
              <a:rPr lang="en-GB" sz="6012" dirty="0"/>
              <a:t>Graded increase if not use to exercising regularly or coming out of flare</a:t>
            </a:r>
          </a:p>
          <a:p>
            <a:r>
              <a:rPr lang="en-GB" sz="6012" dirty="0"/>
              <a:t>Embed into daily life</a:t>
            </a:r>
          </a:p>
          <a:p>
            <a:r>
              <a:rPr lang="en-GB" sz="6012" dirty="0"/>
              <a:t>Do something enjoyable!</a:t>
            </a:r>
          </a:p>
          <a:p>
            <a:r>
              <a:rPr lang="en-GB" sz="6012" dirty="0"/>
              <a:t>Deep breathing exercises</a:t>
            </a:r>
          </a:p>
          <a:p>
            <a:r>
              <a:rPr lang="en-GB" sz="6012" dirty="0"/>
              <a:t>Addressing fears/worries</a:t>
            </a:r>
          </a:p>
          <a:p>
            <a:endParaRPr lang="en-GB" dirty="0"/>
          </a:p>
        </p:txBody>
      </p:sp>
    </p:spTree>
    <p:extLst>
      <p:ext uri="{BB962C8B-B14F-4D97-AF65-F5344CB8AC3E}">
        <p14:creationId xmlns:p14="http://schemas.microsoft.com/office/powerpoint/2010/main" val="23472222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Exercise</a:t>
            </a:r>
          </a:p>
        </p:txBody>
      </p:sp>
      <p:sp>
        <p:nvSpPr>
          <p:cNvPr id="3" name="Content Placeholder 2"/>
          <p:cNvSpPr>
            <a:spLocks noGrp="1"/>
          </p:cNvSpPr>
          <p:nvPr>
            <p:ph idx="1"/>
          </p:nvPr>
        </p:nvSpPr>
        <p:spPr/>
        <p:txBody>
          <a:bodyPr/>
          <a:lstStyle/>
          <a:p>
            <a:r>
              <a:rPr lang="en-GB" dirty="0"/>
              <a:t>Online resources:</a:t>
            </a:r>
          </a:p>
          <a:p>
            <a:pPr lvl="1"/>
            <a:r>
              <a:rPr lang="en-GB" dirty="0">
                <a:hlinkClick r:id="rId2"/>
              </a:rPr>
              <a:t>Back-to-Action for editing.pdf (nass.co.uk)</a:t>
            </a:r>
            <a:endParaRPr lang="en-GB" dirty="0"/>
          </a:p>
          <a:p>
            <a:pPr lvl="1"/>
            <a:r>
              <a:rPr lang="en-GB" dirty="0">
                <a:hlinkClick r:id="rId3"/>
              </a:rPr>
              <a:t>Stretches for your daily life | National Axial </a:t>
            </a:r>
            <a:r>
              <a:rPr lang="en-GB" dirty="0" err="1">
                <a:hlinkClick r:id="rId3"/>
              </a:rPr>
              <a:t>Spondyloarthritis</a:t>
            </a:r>
            <a:r>
              <a:rPr lang="en-GB" dirty="0">
                <a:hlinkClick r:id="rId3"/>
              </a:rPr>
              <a:t> Society (nass.co.uk)</a:t>
            </a:r>
            <a:endParaRPr lang="en-GB" dirty="0"/>
          </a:p>
          <a:p>
            <a:pPr lvl="1"/>
            <a:r>
              <a:rPr lang="en-GB" dirty="0">
                <a:hlinkClick r:id="rId4"/>
              </a:rPr>
              <a:t>Exercises for axial </a:t>
            </a:r>
            <a:r>
              <a:rPr lang="en-GB" dirty="0" err="1">
                <a:hlinkClick r:id="rId4"/>
              </a:rPr>
              <a:t>spondyloarthritis</a:t>
            </a:r>
            <a:r>
              <a:rPr lang="en-GB" dirty="0">
                <a:hlinkClick r:id="rId4"/>
              </a:rPr>
              <a:t> (axial </a:t>
            </a:r>
            <a:r>
              <a:rPr lang="en-GB" dirty="0" err="1">
                <a:hlinkClick r:id="rId4"/>
              </a:rPr>
              <a:t>SpA</a:t>
            </a:r>
            <a:r>
              <a:rPr lang="en-GB" dirty="0">
                <a:hlinkClick r:id="rId4"/>
              </a:rPr>
              <a:t>), including ankylosing spondylitis (AS) – YouTube</a:t>
            </a:r>
            <a:r>
              <a:rPr lang="en-GB" dirty="0"/>
              <a:t> – advice about HIIT, weight training, </a:t>
            </a:r>
            <a:r>
              <a:rPr lang="en-GB" dirty="0" err="1"/>
              <a:t>pilates</a:t>
            </a:r>
            <a:r>
              <a:rPr lang="en-GB" dirty="0"/>
              <a:t>, yoga, tai-chi</a:t>
            </a:r>
          </a:p>
          <a:p>
            <a:pPr marL="0" indent="0">
              <a:buNone/>
            </a:pPr>
            <a:endParaRPr lang="en-GB" dirty="0"/>
          </a:p>
        </p:txBody>
      </p:sp>
      <p:sp>
        <p:nvSpPr>
          <p:cNvPr id="4" name="Footer Placeholder 3"/>
          <p:cNvSpPr>
            <a:spLocks noGrp="1"/>
          </p:cNvSpPr>
          <p:nvPr>
            <p:ph type="ftr" sz="quarter" idx="11"/>
          </p:nvPr>
        </p:nvSpPr>
        <p:spPr/>
        <p:txBody>
          <a:bodyPr/>
          <a:lstStyle/>
          <a:p>
            <a:pPr defTabSz="687172" eaLnBrk="0" fontAlgn="base" hangingPunct="0">
              <a:spcBef>
                <a:spcPct val="0"/>
              </a:spcBef>
              <a:spcAft>
                <a:spcPct val="0"/>
              </a:spcAft>
            </a:pPr>
            <a:endParaRPr lang="en-GB" sz="1202" i="1">
              <a:solidFill>
                <a:srgbClr val="000000"/>
              </a:solidFill>
              <a:latin typeface="Arial" pitchFamily="34" charset="0"/>
            </a:endParaRPr>
          </a:p>
        </p:txBody>
      </p:sp>
      <p:sp>
        <p:nvSpPr>
          <p:cNvPr id="5" name="Slide Number Placeholder 4"/>
          <p:cNvSpPr>
            <a:spLocks noGrp="1"/>
          </p:cNvSpPr>
          <p:nvPr>
            <p:ph type="sldNum" sz="quarter" idx="12"/>
          </p:nvPr>
        </p:nvSpPr>
        <p:spPr/>
        <p:txBody>
          <a:bodyPr/>
          <a:lstStyle/>
          <a:p>
            <a:pPr defTabSz="687172" eaLnBrk="0" fontAlgn="base" hangingPunct="0">
              <a:spcBef>
                <a:spcPct val="0"/>
              </a:spcBef>
              <a:spcAft>
                <a:spcPct val="0"/>
              </a:spcAft>
            </a:pPr>
            <a:fld id="{8115A0B3-F177-4F1B-A4ED-430E518E42E2}" type="slidenum">
              <a:rPr lang="en-GB">
                <a:solidFill>
                  <a:srgbClr val="002F6C"/>
                </a:solidFill>
                <a:latin typeface="Arial" pitchFamily="34" charset="0"/>
              </a:rPr>
              <a:pPr defTabSz="687172" eaLnBrk="0" fontAlgn="base" hangingPunct="0">
                <a:spcBef>
                  <a:spcPct val="0"/>
                </a:spcBef>
                <a:spcAft>
                  <a:spcPct val="0"/>
                </a:spcAft>
              </a:pPr>
              <a:t>66</a:t>
            </a:fld>
            <a:endParaRPr lang="en-GB">
              <a:solidFill>
                <a:srgbClr val="002F6C"/>
              </a:solidFill>
              <a:latin typeface="Arial" pitchFamily="34" charset="0"/>
            </a:endParaRPr>
          </a:p>
        </p:txBody>
      </p:sp>
    </p:spTree>
    <p:extLst>
      <p:ext uri="{BB962C8B-B14F-4D97-AF65-F5344CB8AC3E}">
        <p14:creationId xmlns:p14="http://schemas.microsoft.com/office/powerpoint/2010/main" val="9253040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defTabSz="687172" eaLnBrk="0" fontAlgn="base" hangingPunct="0">
              <a:spcBef>
                <a:spcPct val="0"/>
              </a:spcBef>
              <a:spcAft>
                <a:spcPct val="0"/>
              </a:spcAft>
            </a:pPr>
            <a:endParaRPr lang="en-GB" sz="1202" i="1">
              <a:solidFill>
                <a:srgbClr val="000000"/>
              </a:solidFill>
              <a:latin typeface="Arial" pitchFamily="34" charset="0"/>
            </a:endParaRPr>
          </a:p>
        </p:txBody>
      </p:sp>
      <p:sp>
        <p:nvSpPr>
          <p:cNvPr id="5" name="Slide Number Placeholder 4"/>
          <p:cNvSpPr>
            <a:spLocks noGrp="1"/>
          </p:cNvSpPr>
          <p:nvPr>
            <p:ph type="sldNum" sz="quarter" idx="12"/>
          </p:nvPr>
        </p:nvSpPr>
        <p:spPr/>
        <p:txBody>
          <a:bodyPr/>
          <a:lstStyle/>
          <a:p>
            <a:pPr defTabSz="687172" eaLnBrk="0" fontAlgn="base" hangingPunct="0">
              <a:spcBef>
                <a:spcPct val="0"/>
              </a:spcBef>
              <a:spcAft>
                <a:spcPct val="0"/>
              </a:spcAft>
            </a:pPr>
            <a:fld id="{8115A0B3-F177-4F1B-A4ED-430E518E42E2}" type="slidenum">
              <a:rPr lang="en-GB">
                <a:solidFill>
                  <a:srgbClr val="002F6C"/>
                </a:solidFill>
                <a:latin typeface="Arial" pitchFamily="34" charset="0"/>
              </a:rPr>
              <a:pPr defTabSz="687172" eaLnBrk="0" fontAlgn="base" hangingPunct="0">
                <a:spcBef>
                  <a:spcPct val="0"/>
                </a:spcBef>
                <a:spcAft>
                  <a:spcPct val="0"/>
                </a:spcAft>
              </a:pPr>
              <a:t>67</a:t>
            </a:fld>
            <a:endParaRPr lang="en-GB">
              <a:solidFill>
                <a:srgbClr val="002F6C"/>
              </a:solidFill>
              <a:latin typeface="Arial" pitchFamily="34" charset="0"/>
            </a:endParaRPr>
          </a:p>
        </p:txBody>
      </p:sp>
      <p:pic>
        <p:nvPicPr>
          <p:cNvPr id="6" name="Picture 5"/>
          <p:cNvPicPr>
            <a:picLocks noChangeAspect="1"/>
          </p:cNvPicPr>
          <p:nvPr/>
        </p:nvPicPr>
        <p:blipFill rotWithShape="1">
          <a:blip r:embed="rId2"/>
          <a:srcRect l="10186" t="50314" r="32093" b="8104"/>
          <a:stretch/>
        </p:blipFill>
        <p:spPr>
          <a:xfrm>
            <a:off x="270000" y="1231704"/>
            <a:ext cx="4298375" cy="1741826"/>
          </a:xfrm>
          <a:prstGeom prst="rect">
            <a:avLst/>
          </a:prstGeom>
          <a:ln>
            <a:solidFill>
              <a:srgbClr val="2F2F2F"/>
            </a:solidFill>
          </a:ln>
        </p:spPr>
      </p:pic>
      <p:sp>
        <p:nvSpPr>
          <p:cNvPr id="7" name="Rectangle 6"/>
          <p:cNvSpPr/>
          <p:nvPr/>
        </p:nvSpPr>
        <p:spPr>
          <a:xfrm>
            <a:off x="266717" y="3005157"/>
            <a:ext cx="8367216" cy="277320"/>
          </a:xfrm>
          <a:prstGeom prst="rect">
            <a:avLst/>
          </a:prstGeom>
        </p:spPr>
        <p:txBody>
          <a:bodyPr wrap="square">
            <a:spAutoFit/>
          </a:bodyPr>
          <a:lstStyle/>
          <a:p>
            <a:pPr defTabSz="687172" eaLnBrk="0" fontAlgn="base" hangingPunct="0">
              <a:spcBef>
                <a:spcPct val="0"/>
              </a:spcBef>
              <a:spcAft>
                <a:spcPct val="0"/>
              </a:spcAft>
            </a:pPr>
            <a:r>
              <a:rPr lang="en-GB" sz="1202" i="1" dirty="0">
                <a:solidFill>
                  <a:srgbClr val="000000"/>
                </a:solidFill>
                <a:latin typeface="Arial" pitchFamily="34" charset="0"/>
                <a:hlinkClick r:id="rId3"/>
              </a:rPr>
              <a:t>The anti-inflammatory effects of exercise on autoimmune diseases: A 20-year systematic review - PubMed (nih.gov)</a:t>
            </a:r>
            <a:endParaRPr lang="en-GB" sz="1202" i="1" dirty="0">
              <a:solidFill>
                <a:srgbClr val="000000"/>
              </a:solidFill>
              <a:latin typeface="Arial" pitchFamily="34" charset="0"/>
            </a:endParaRPr>
          </a:p>
        </p:txBody>
      </p:sp>
      <p:pic>
        <p:nvPicPr>
          <p:cNvPr id="8" name="Picture 7"/>
          <p:cNvPicPr>
            <a:picLocks noChangeAspect="1"/>
          </p:cNvPicPr>
          <p:nvPr/>
        </p:nvPicPr>
        <p:blipFill rotWithShape="1">
          <a:blip r:embed="rId4"/>
          <a:srcRect l="9184" t="48038" r="31709" b="8203"/>
          <a:stretch/>
        </p:blipFill>
        <p:spPr>
          <a:xfrm>
            <a:off x="270000" y="3444597"/>
            <a:ext cx="4298375" cy="1789974"/>
          </a:xfrm>
          <a:prstGeom prst="rect">
            <a:avLst/>
          </a:prstGeom>
          <a:ln>
            <a:solidFill>
              <a:srgbClr val="2F2F2F"/>
            </a:solidFill>
          </a:ln>
        </p:spPr>
      </p:pic>
      <p:sp>
        <p:nvSpPr>
          <p:cNvPr id="9" name="Rectangle 8"/>
          <p:cNvSpPr/>
          <p:nvPr/>
        </p:nvSpPr>
        <p:spPr>
          <a:xfrm>
            <a:off x="266716" y="5234571"/>
            <a:ext cx="7640125" cy="462306"/>
          </a:xfrm>
          <a:prstGeom prst="rect">
            <a:avLst/>
          </a:prstGeom>
        </p:spPr>
        <p:txBody>
          <a:bodyPr wrap="square">
            <a:spAutoFit/>
          </a:bodyPr>
          <a:lstStyle/>
          <a:p>
            <a:pPr defTabSz="687172" eaLnBrk="0" fontAlgn="base" hangingPunct="0">
              <a:spcBef>
                <a:spcPct val="0"/>
              </a:spcBef>
              <a:spcAft>
                <a:spcPct val="0"/>
              </a:spcAft>
            </a:pPr>
            <a:r>
              <a:rPr lang="en-GB" sz="1202" i="1" dirty="0">
                <a:solidFill>
                  <a:srgbClr val="000000"/>
                </a:solidFill>
                <a:latin typeface="Arial" pitchFamily="34" charset="0"/>
                <a:hlinkClick r:id="rId5"/>
              </a:rPr>
              <a:t>Effects of exercise therapy in axial </a:t>
            </a:r>
            <a:r>
              <a:rPr lang="en-GB" sz="1202" i="1" dirty="0" err="1">
                <a:solidFill>
                  <a:srgbClr val="000000"/>
                </a:solidFill>
                <a:latin typeface="Arial" pitchFamily="34" charset="0"/>
                <a:hlinkClick r:id="rId5"/>
              </a:rPr>
              <a:t>spondyloarthritis</a:t>
            </a:r>
            <a:r>
              <a:rPr lang="en-GB" sz="1202" i="1" dirty="0">
                <a:solidFill>
                  <a:srgbClr val="000000"/>
                </a:solidFill>
                <a:latin typeface="Arial" pitchFamily="34" charset="0"/>
                <a:hlinkClick r:id="rId5"/>
              </a:rPr>
              <a:t>: A systematic review, meta-analysis and meta-regression of randomized trials - PubMed (nih.gov)</a:t>
            </a:r>
            <a:endParaRPr lang="en-GB" sz="1202" i="1" dirty="0">
              <a:solidFill>
                <a:srgbClr val="000000"/>
              </a:solidFill>
              <a:latin typeface="Arial" pitchFamily="34" charset="0"/>
            </a:endParaRPr>
          </a:p>
        </p:txBody>
      </p:sp>
      <p:sp>
        <p:nvSpPr>
          <p:cNvPr id="10" name="Rectangle 9"/>
          <p:cNvSpPr/>
          <p:nvPr/>
        </p:nvSpPr>
        <p:spPr>
          <a:xfrm>
            <a:off x="4766762" y="3444596"/>
            <a:ext cx="3143362" cy="1757212"/>
          </a:xfrm>
          <a:prstGeom prst="rect">
            <a:avLst/>
          </a:prstGeom>
          <a:ln>
            <a:solidFill>
              <a:schemeClr val="tx2"/>
            </a:solidFill>
          </a:ln>
        </p:spPr>
        <p:txBody>
          <a:bodyPr wrap="square">
            <a:spAutoFit/>
          </a:bodyPr>
          <a:lstStyle/>
          <a:p>
            <a:pPr defTabSz="687172" eaLnBrk="0" fontAlgn="base" hangingPunct="0">
              <a:spcBef>
                <a:spcPct val="0"/>
              </a:spcBef>
              <a:spcAft>
                <a:spcPct val="0"/>
              </a:spcAft>
            </a:pPr>
            <a:r>
              <a:rPr lang="en-GB" sz="1202" dirty="0">
                <a:solidFill>
                  <a:srgbClr val="212121"/>
                </a:solidFill>
                <a:latin typeface="BlinkMacSystemFont"/>
              </a:rPr>
              <a:t>20 RCTs, including 1,670 patients</a:t>
            </a:r>
          </a:p>
          <a:p>
            <a:pPr defTabSz="687172" eaLnBrk="0" fontAlgn="base" hangingPunct="0">
              <a:spcBef>
                <a:spcPct val="0"/>
              </a:spcBef>
              <a:spcAft>
                <a:spcPct val="0"/>
              </a:spcAft>
            </a:pPr>
            <a:r>
              <a:rPr lang="en-GB" sz="1202" dirty="0">
                <a:solidFill>
                  <a:srgbClr val="212121"/>
                </a:solidFill>
                <a:latin typeface="BlinkMacSystemFont"/>
              </a:rPr>
              <a:t>Compared with control group, exercise therapy improved BASFI, BASMI, BASDAI, ASDAS, VO2 peak, 6MWT, pain and fatigue</a:t>
            </a:r>
          </a:p>
          <a:p>
            <a:pPr defTabSz="687172" eaLnBrk="0" fontAlgn="base" hangingPunct="0">
              <a:spcBef>
                <a:spcPct val="0"/>
              </a:spcBef>
              <a:spcAft>
                <a:spcPct val="0"/>
              </a:spcAft>
            </a:pPr>
            <a:r>
              <a:rPr lang="en-GB" sz="1202" dirty="0">
                <a:solidFill>
                  <a:srgbClr val="212121"/>
                </a:solidFill>
                <a:latin typeface="BlinkMacSystemFont"/>
              </a:rPr>
              <a:t>No significant benefit found in chest expansion, CRP or ESR</a:t>
            </a:r>
          </a:p>
          <a:p>
            <a:pPr defTabSz="687172" eaLnBrk="0" fontAlgn="base" hangingPunct="0">
              <a:spcBef>
                <a:spcPct val="0"/>
              </a:spcBef>
              <a:spcAft>
                <a:spcPct val="0"/>
              </a:spcAft>
            </a:pPr>
            <a:r>
              <a:rPr lang="en-GB" sz="1202" b="1" dirty="0">
                <a:solidFill>
                  <a:srgbClr val="000000"/>
                </a:solidFill>
                <a:latin typeface="Arial" pitchFamily="34" charset="0"/>
              </a:rPr>
              <a:t>Conclusions: </a:t>
            </a:r>
            <a:r>
              <a:rPr lang="en-GB" sz="1202" dirty="0">
                <a:solidFill>
                  <a:srgbClr val="000000"/>
                </a:solidFill>
                <a:latin typeface="Arial" pitchFamily="34" charset="0"/>
              </a:rPr>
              <a:t>Exercise therapy is an effective strategy for improving disease control and symptom relief in </a:t>
            </a:r>
            <a:r>
              <a:rPr lang="en-GB" sz="1202" dirty="0" err="1">
                <a:solidFill>
                  <a:srgbClr val="000000"/>
                </a:solidFill>
                <a:latin typeface="Arial" pitchFamily="34" charset="0"/>
              </a:rPr>
              <a:t>axSpA</a:t>
            </a:r>
            <a:r>
              <a:rPr lang="en-GB" sz="1202" dirty="0">
                <a:solidFill>
                  <a:srgbClr val="000000"/>
                </a:solidFill>
                <a:latin typeface="Arial" pitchFamily="34" charset="0"/>
              </a:rPr>
              <a:t>.</a:t>
            </a:r>
            <a:endParaRPr lang="en-GB" sz="1202" i="1" dirty="0">
              <a:solidFill>
                <a:srgbClr val="000000"/>
              </a:solidFill>
              <a:latin typeface="Arial" pitchFamily="34" charset="0"/>
            </a:endParaRPr>
          </a:p>
        </p:txBody>
      </p:sp>
      <p:sp>
        <p:nvSpPr>
          <p:cNvPr id="11" name="Rectangle 10"/>
          <p:cNvSpPr/>
          <p:nvPr/>
        </p:nvSpPr>
        <p:spPr>
          <a:xfrm>
            <a:off x="4766762" y="1231704"/>
            <a:ext cx="3143362" cy="1757212"/>
          </a:xfrm>
          <a:prstGeom prst="rect">
            <a:avLst/>
          </a:prstGeom>
          <a:ln>
            <a:solidFill>
              <a:schemeClr val="tx2"/>
            </a:solidFill>
          </a:ln>
        </p:spPr>
        <p:txBody>
          <a:bodyPr wrap="square">
            <a:spAutoFit/>
          </a:bodyPr>
          <a:lstStyle/>
          <a:p>
            <a:pPr defTabSz="687172" eaLnBrk="0" fontAlgn="base" hangingPunct="0">
              <a:spcBef>
                <a:spcPct val="0"/>
              </a:spcBef>
              <a:spcAft>
                <a:spcPct val="0"/>
              </a:spcAft>
            </a:pPr>
            <a:r>
              <a:rPr lang="en-GB" sz="1202" dirty="0">
                <a:solidFill>
                  <a:srgbClr val="212121"/>
                </a:solidFill>
                <a:latin typeface="BlinkMacSystemFont"/>
              </a:rPr>
              <a:t>87 articles, 25 different countries, 2779 participants</a:t>
            </a:r>
          </a:p>
          <a:p>
            <a:pPr defTabSz="687172" eaLnBrk="0" fontAlgn="base" hangingPunct="0">
              <a:spcBef>
                <a:spcPct val="0"/>
              </a:spcBef>
              <a:spcAft>
                <a:spcPct val="0"/>
              </a:spcAft>
            </a:pPr>
            <a:r>
              <a:rPr lang="en-GB" sz="1202" b="1" dirty="0" err="1">
                <a:solidFill>
                  <a:srgbClr val="000000"/>
                </a:solidFill>
                <a:latin typeface="Arial" pitchFamily="34" charset="0"/>
              </a:rPr>
              <a:t>Conlusion</a:t>
            </a:r>
            <a:r>
              <a:rPr lang="en-GB" sz="1202" b="1" dirty="0">
                <a:solidFill>
                  <a:srgbClr val="000000"/>
                </a:solidFill>
                <a:latin typeface="Arial" pitchFamily="34" charset="0"/>
              </a:rPr>
              <a:t>: </a:t>
            </a:r>
            <a:r>
              <a:rPr lang="en-GB" sz="1202" dirty="0">
                <a:solidFill>
                  <a:srgbClr val="000000"/>
                </a:solidFill>
                <a:latin typeface="Arial" pitchFamily="34" charset="0"/>
              </a:rPr>
              <a:t>inflammation-related markers such as C-reactive protein, interleukin 6, and </a:t>
            </a:r>
            <a:r>
              <a:rPr lang="en-GB" sz="1202" dirty="0" err="1">
                <a:solidFill>
                  <a:srgbClr val="000000"/>
                </a:solidFill>
                <a:latin typeface="Arial" pitchFamily="34" charset="0"/>
              </a:rPr>
              <a:t>tumor</a:t>
            </a:r>
            <a:r>
              <a:rPr lang="en-GB" sz="1202" dirty="0">
                <a:solidFill>
                  <a:srgbClr val="000000"/>
                </a:solidFill>
                <a:latin typeface="Arial" pitchFamily="34" charset="0"/>
              </a:rPr>
              <a:t> necrosis factor α were reduced by regular exercise interventions. </a:t>
            </a:r>
          </a:p>
          <a:p>
            <a:pPr defTabSz="687172" eaLnBrk="0" fontAlgn="base" hangingPunct="0">
              <a:spcBef>
                <a:spcPct val="0"/>
              </a:spcBef>
              <a:spcAft>
                <a:spcPct val="0"/>
              </a:spcAft>
            </a:pPr>
            <a:r>
              <a:rPr lang="en-GB" sz="1202" dirty="0">
                <a:solidFill>
                  <a:srgbClr val="000000"/>
                </a:solidFill>
                <a:latin typeface="Arial" pitchFamily="34" charset="0"/>
              </a:rPr>
              <a:t>Regular exercise interventions combined with multiple exercise modes were associated with greater benefits.</a:t>
            </a:r>
            <a:endParaRPr lang="en-GB" sz="1202" i="1" dirty="0">
              <a:solidFill>
                <a:srgbClr val="000000"/>
              </a:solidFill>
              <a:latin typeface="Arial" pitchFamily="34" charset="0"/>
            </a:endParaRPr>
          </a:p>
        </p:txBody>
      </p:sp>
    </p:spTree>
    <p:extLst>
      <p:ext uri="{BB962C8B-B14F-4D97-AF65-F5344CB8AC3E}">
        <p14:creationId xmlns:p14="http://schemas.microsoft.com/office/powerpoint/2010/main" val="18826760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defTabSz="687172" eaLnBrk="0" fontAlgn="base" hangingPunct="0">
              <a:spcBef>
                <a:spcPct val="0"/>
              </a:spcBef>
              <a:spcAft>
                <a:spcPct val="0"/>
              </a:spcAft>
            </a:pPr>
            <a:endParaRPr lang="en-GB" sz="1202" i="1">
              <a:solidFill>
                <a:srgbClr val="000000"/>
              </a:solidFill>
              <a:latin typeface="Arial" pitchFamily="34" charset="0"/>
            </a:endParaRPr>
          </a:p>
        </p:txBody>
      </p:sp>
      <p:sp>
        <p:nvSpPr>
          <p:cNvPr id="5" name="Slide Number Placeholder 4"/>
          <p:cNvSpPr>
            <a:spLocks noGrp="1"/>
          </p:cNvSpPr>
          <p:nvPr>
            <p:ph type="sldNum" sz="quarter" idx="12"/>
          </p:nvPr>
        </p:nvSpPr>
        <p:spPr/>
        <p:txBody>
          <a:bodyPr/>
          <a:lstStyle/>
          <a:p>
            <a:pPr defTabSz="687172" eaLnBrk="0" fontAlgn="base" hangingPunct="0">
              <a:spcBef>
                <a:spcPct val="0"/>
              </a:spcBef>
              <a:spcAft>
                <a:spcPct val="0"/>
              </a:spcAft>
            </a:pPr>
            <a:fld id="{8115A0B3-F177-4F1B-A4ED-430E518E42E2}" type="slidenum">
              <a:rPr lang="en-GB">
                <a:solidFill>
                  <a:srgbClr val="002F6C"/>
                </a:solidFill>
                <a:latin typeface="Arial" pitchFamily="34" charset="0"/>
              </a:rPr>
              <a:pPr defTabSz="687172" eaLnBrk="0" fontAlgn="base" hangingPunct="0">
                <a:spcBef>
                  <a:spcPct val="0"/>
                </a:spcBef>
                <a:spcAft>
                  <a:spcPct val="0"/>
                </a:spcAft>
              </a:pPr>
              <a:t>68</a:t>
            </a:fld>
            <a:endParaRPr lang="en-GB">
              <a:solidFill>
                <a:srgbClr val="002F6C"/>
              </a:solidFill>
              <a:latin typeface="Arial" pitchFamily="34" charset="0"/>
            </a:endParaRPr>
          </a:p>
        </p:txBody>
      </p:sp>
      <p:pic>
        <p:nvPicPr>
          <p:cNvPr id="6" name="Picture 5"/>
          <p:cNvPicPr>
            <a:picLocks noChangeAspect="1"/>
          </p:cNvPicPr>
          <p:nvPr/>
        </p:nvPicPr>
        <p:blipFill rotWithShape="1">
          <a:blip r:embed="rId3"/>
          <a:srcRect l="9460" t="15991" r="32735" b="41367"/>
          <a:stretch/>
        </p:blipFill>
        <p:spPr>
          <a:xfrm>
            <a:off x="1231006" y="982408"/>
            <a:ext cx="6445553" cy="2275284"/>
          </a:xfrm>
          <a:prstGeom prst="rect">
            <a:avLst/>
          </a:prstGeom>
          <a:ln>
            <a:solidFill>
              <a:schemeClr val="tx1"/>
            </a:solidFill>
          </a:ln>
        </p:spPr>
      </p:pic>
      <p:pic>
        <p:nvPicPr>
          <p:cNvPr id="7" name="Picture 6"/>
          <p:cNvPicPr>
            <a:picLocks noChangeAspect="1"/>
          </p:cNvPicPr>
          <p:nvPr/>
        </p:nvPicPr>
        <p:blipFill>
          <a:blip r:embed="rId4"/>
          <a:stretch>
            <a:fillRect/>
          </a:stretch>
        </p:blipFill>
        <p:spPr>
          <a:xfrm>
            <a:off x="976207" y="3389253"/>
            <a:ext cx="7119186" cy="2066578"/>
          </a:xfrm>
          <a:prstGeom prst="rect">
            <a:avLst/>
          </a:prstGeom>
        </p:spPr>
      </p:pic>
    </p:spTree>
    <p:extLst>
      <p:ext uri="{BB962C8B-B14F-4D97-AF65-F5344CB8AC3E}">
        <p14:creationId xmlns:p14="http://schemas.microsoft.com/office/powerpoint/2010/main" val="11675283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Hydrotherapy</a:t>
            </a:r>
          </a:p>
        </p:txBody>
      </p:sp>
      <p:pic>
        <p:nvPicPr>
          <p:cNvPr id="4" name="Content Placeholder 3"/>
          <p:cNvPicPr>
            <a:picLocks noGrp="1" noChangeAspect="1"/>
          </p:cNvPicPr>
          <p:nvPr>
            <p:ph idx="1"/>
          </p:nvPr>
        </p:nvPicPr>
        <p:blipFill rotWithShape="1">
          <a:blip r:embed="rId2"/>
          <a:srcRect l="28323" t="40054" r="10441" b="49556"/>
          <a:stretch/>
        </p:blipFill>
        <p:spPr>
          <a:xfrm>
            <a:off x="478915" y="2115448"/>
            <a:ext cx="8028833" cy="766236"/>
          </a:xfrm>
          <a:prstGeom prst="rect">
            <a:avLst/>
          </a:prstGeom>
          <a:ln>
            <a:solidFill>
              <a:srgbClr val="2F2F2F"/>
            </a:solidFill>
          </a:ln>
        </p:spPr>
      </p:pic>
      <p:sp>
        <p:nvSpPr>
          <p:cNvPr id="5" name="Rectangle 4"/>
          <p:cNvSpPr/>
          <p:nvPr/>
        </p:nvSpPr>
        <p:spPr>
          <a:xfrm>
            <a:off x="478915" y="2907847"/>
            <a:ext cx="8028833" cy="277320"/>
          </a:xfrm>
          <a:prstGeom prst="rect">
            <a:avLst/>
          </a:prstGeom>
        </p:spPr>
        <p:txBody>
          <a:bodyPr wrap="square">
            <a:spAutoFit/>
          </a:bodyPr>
          <a:lstStyle/>
          <a:p>
            <a:pPr defTabSz="687172" eaLnBrk="0" fontAlgn="base" hangingPunct="0">
              <a:spcBef>
                <a:spcPct val="0"/>
              </a:spcBef>
              <a:spcAft>
                <a:spcPct val="0"/>
              </a:spcAft>
            </a:pPr>
            <a:r>
              <a:rPr lang="en-GB" sz="1202" i="1" dirty="0">
                <a:solidFill>
                  <a:srgbClr val="000000"/>
                </a:solidFill>
                <a:latin typeface="Arial" pitchFamily="34" charset="0"/>
                <a:hlinkClick r:id="rId3"/>
              </a:rPr>
              <a:t>Recommendations | </a:t>
            </a:r>
            <a:r>
              <a:rPr lang="en-GB" sz="1202" i="1" dirty="0" err="1">
                <a:solidFill>
                  <a:srgbClr val="000000"/>
                </a:solidFill>
                <a:latin typeface="Arial" pitchFamily="34" charset="0"/>
                <a:hlinkClick r:id="rId3"/>
              </a:rPr>
              <a:t>Spondyloarthritis</a:t>
            </a:r>
            <a:r>
              <a:rPr lang="en-GB" sz="1202" i="1" dirty="0">
                <a:solidFill>
                  <a:srgbClr val="000000"/>
                </a:solidFill>
                <a:latin typeface="Arial" pitchFamily="34" charset="0"/>
                <a:hlinkClick r:id="rId3"/>
              </a:rPr>
              <a:t> in over 16s: diagnosis and management | Guidance | NICE</a:t>
            </a:r>
            <a:endParaRPr lang="en-GB" sz="1202" i="1" dirty="0">
              <a:solidFill>
                <a:srgbClr val="000000"/>
              </a:solidFill>
              <a:latin typeface="Arial" pitchFamily="34" charset="0"/>
            </a:endParaRPr>
          </a:p>
        </p:txBody>
      </p:sp>
      <p:sp>
        <p:nvSpPr>
          <p:cNvPr id="6" name="Rectangle 5"/>
          <p:cNvSpPr/>
          <p:nvPr/>
        </p:nvSpPr>
        <p:spPr>
          <a:xfrm>
            <a:off x="270002" y="3357455"/>
            <a:ext cx="2741064" cy="1642437"/>
          </a:xfrm>
          <a:prstGeom prst="rect">
            <a:avLst/>
          </a:prstGeom>
          <a:ln>
            <a:solidFill>
              <a:srgbClr val="2F2F2F"/>
            </a:solidFill>
          </a:ln>
        </p:spPr>
        <p:txBody>
          <a:bodyPr wrap="square">
            <a:spAutoFit/>
          </a:bodyPr>
          <a:lstStyle/>
          <a:p>
            <a:pPr defTabSz="687172" eaLnBrk="0" fontAlgn="base" hangingPunct="0">
              <a:spcBef>
                <a:spcPct val="0"/>
              </a:spcBef>
              <a:spcAft>
                <a:spcPct val="0"/>
              </a:spcAft>
            </a:pPr>
            <a:r>
              <a:rPr lang="en-US" sz="1202" b="1" i="1" dirty="0">
                <a:solidFill>
                  <a:srgbClr val="212121"/>
                </a:solidFill>
                <a:latin typeface="Verdana" panose="020B0604030504040204" pitchFamily="34" charset="0"/>
                <a:ea typeface="Verdana" panose="020B0604030504040204" pitchFamily="34" charset="0"/>
              </a:rPr>
              <a:t>Effectiveness of aquatic exercise in the treatment of inflammatory arthritis: systematic review</a:t>
            </a:r>
            <a:endParaRPr lang="en-US" sz="1202" i="1" dirty="0">
              <a:solidFill>
                <a:srgbClr val="000000"/>
              </a:solidFill>
              <a:latin typeface="Verdana" panose="020B0604030504040204" pitchFamily="34" charset="0"/>
              <a:ea typeface="Verdana" panose="020B0604030504040204" pitchFamily="34" charset="0"/>
            </a:endParaRPr>
          </a:p>
          <a:p>
            <a:pPr defTabSz="687172" eaLnBrk="0" fontAlgn="base" hangingPunct="0">
              <a:spcBef>
                <a:spcPct val="0"/>
              </a:spcBef>
              <a:spcAft>
                <a:spcPct val="0"/>
              </a:spcAft>
            </a:pPr>
            <a:r>
              <a:rPr lang="en-US" sz="752" i="1" dirty="0">
                <a:solidFill>
                  <a:srgbClr val="0071BC"/>
                </a:solidFill>
                <a:latin typeface="Verdana" panose="020B0604030504040204" pitchFamily="34" charset="0"/>
                <a:ea typeface="Verdana" panose="020B0604030504040204" pitchFamily="34" charset="0"/>
                <a:hlinkClick r:id="rId4"/>
              </a:rPr>
              <a:t>Larissa </a:t>
            </a:r>
            <a:r>
              <a:rPr lang="en-US" sz="752" i="1" dirty="0" err="1">
                <a:solidFill>
                  <a:srgbClr val="0071BC"/>
                </a:solidFill>
                <a:latin typeface="Verdana" panose="020B0604030504040204" pitchFamily="34" charset="0"/>
                <a:ea typeface="Verdana" panose="020B0604030504040204" pitchFamily="34" charset="0"/>
                <a:hlinkClick r:id="rId4"/>
              </a:rPr>
              <a:t>Nakahata</a:t>
            </a:r>
            <a:r>
              <a:rPr lang="en-US" sz="752" i="1" dirty="0">
                <a:solidFill>
                  <a:srgbClr val="0071BC"/>
                </a:solidFill>
                <a:latin typeface="Verdana" panose="020B0604030504040204" pitchFamily="34" charset="0"/>
                <a:ea typeface="Verdana" panose="020B0604030504040204" pitchFamily="34" charset="0"/>
                <a:hlinkClick r:id="rId4"/>
              </a:rPr>
              <a:t> </a:t>
            </a:r>
            <a:r>
              <a:rPr lang="en-US" sz="752" i="1" dirty="0" err="1">
                <a:solidFill>
                  <a:srgbClr val="0071BC"/>
                </a:solidFill>
                <a:latin typeface="Verdana" panose="020B0604030504040204" pitchFamily="34" charset="0"/>
                <a:ea typeface="Verdana" panose="020B0604030504040204" pitchFamily="34" charset="0"/>
                <a:hlinkClick r:id="rId4"/>
              </a:rPr>
              <a:t>Medrado</a:t>
            </a:r>
            <a:r>
              <a:rPr lang="en-US" sz="752" i="1" baseline="30000" dirty="0">
                <a:solidFill>
                  <a:srgbClr val="5B616B"/>
                </a:solidFill>
                <a:latin typeface="Verdana" panose="020B0604030504040204" pitchFamily="34" charset="0"/>
                <a:ea typeface="Verdana" panose="020B0604030504040204" pitchFamily="34" charset="0"/>
              </a:rPr>
              <a:t> </a:t>
            </a:r>
            <a:r>
              <a:rPr lang="en-US" sz="752" i="1" baseline="30000" dirty="0">
                <a:solidFill>
                  <a:srgbClr val="323A45"/>
                </a:solidFill>
                <a:latin typeface="Verdana" panose="020B0604030504040204" pitchFamily="34" charset="0"/>
                <a:ea typeface="Verdana" panose="020B0604030504040204" pitchFamily="34" charset="0"/>
                <a:hlinkClick r:id="rId5"/>
              </a:rPr>
              <a:t>1</a:t>
            </a:r>
            <a:r>
              <a:rPr lang="en-US" sz="752" i="1" dirty="0">
                <a:solidFill>
                  <a:srgbClr val="5B616B"/>
                </a:solidFill>
                <a:latin typeface="Verdana" panose="020B0604030504040204" pitchFamily="34" charset="0"/>
                <a:ea typeface="Verdana" panose="020B0604030504040204" pitchFamily="34" charset="0"/>
              </a:rPr>
              <a:t>, </a:t>
            </a:r>
            <a:r>
              <a:rPr lang="en-US" sz="752" i="1" dirty="0">
                <a:solidFill>
                  <a:srgbClr val="0071BC"/>
                </a:solidFill>
                <a:latin typeface="Verdana" panose="020B0604030504040204" pitchFamily="34" charset="0"/>
                <a:ea typeface="Verdana" panose="020B0604030504040204" pitchFamily="34" charset="0"/>
                <a:hlinkClick r:id="rId6"/>
              </a:rPr>
              <a:t>Maria </a:t>
            </a:r>
            <a:r>
              <a:rPr lang="en-US" sz="752" i="1" dirty="0" err="1">
                <a:solidFill>
                  <a:srgbClr val="0071BC"/>
                </a:solidFill>
                <a:latin typeface="Verdana" panose="020B0604030504040204" pitchFamily="34" charset="0"/>
                <a:ea typeface="Verdana" panose="020B0604030504040204" pitchFamily="34" charset="0"/>
                <a:hlinkClick r:id="rId6"/>
              </a:rPr>
              <a:t>Lua</a:t>
            </a:r>
            <a:r>
              <a:rPr lang="en-US" sz="752" i="1" dirty="0">
                <a:solidFill>
                  <a:srgbClr val="0071BC"/>
                </a:solidFill>
                <a:latin typeface="Verdana" panose="020B0604030504040204" pitchFamily="34" charset="0"/>
                <a:ea typeface="Verdana" panose="020B0604030504040204" pitchFamily="34" charset="0"/>
                <a:hlinkClick r:id="rId6"/>
              </a:rPr>
              <a:t> Marques </a:t>
            </a:r>
            <a:r>
              <a:rPr lang="en-US" sz="752" i="1" dirty="0" err="1">
                <a:solidFill>
                  <a:srgbClr val="0071BC"/>
                </a:solidFill>
                <a:latin typeface="Verdana" panose="020B0604030504040204" pitchFamily="34" charset="0"/>
                <a:ea typeface="Verdana" panose="020B0604030504040204" pitchFamily="34" charset="0"/>
                <a:hlinkClick r:id="rId6"/>
              </a:rPr>
              <a:t>Mendonça</a:t>
            </a:r>
            <a:r>
              <a:rPr lang="en-US" sz="752" i="1" baseline="30000" dirty="0">
                <a:solidFill>
                  <a:srgbClr val="5B616B"/>
                </a:solidFill>
                <a:latin typeface="Verdana" panose="020B0604030504040204" pitchFamily="34" charset="0"/>
                <a:ea typeface="Verdana" panose="020B0604030504040204" pitchFamily="34" charset="0"/>
              </a:rPr>
              <a:t> </a:t>
            </a:r>
            <a:r>
              <a:rPr lang="en-US" sz="752" i="1" baseline="30000" dirty="0">
                <a:solidFill>
                  <a:srgbClr val="323A45"/>
                </a:solidFill>
                <a:latin typeface="Verdana" panose="020B0604030504040204" pitchFamily="34" charset="0"/>
                <a:ea typeface="Verdana" panose="020B0604030504040204" pitchFamily="34" charset="0"/>
                <a:hlinkClick r:id="rId5"/>
              </a:rPr>
              <a:t>1</a:t>
            </a:r>
            <a:r>
              <a:rPr lang="en-US" sz="752" i="1" dirty="0">
                <a:solidFill>
                  <a:srgbClr val="5B616B"/>
                </a:solidFill>
                <a:latin typeface="Verdana" panose="020B0604030504040204" pitchFamily="34" charset="0"/>
                <a:ea typeface="Verdana" panose="020B0604030504040204" pitchFamily="34" charset="0"/>
              </a:rPr>
              <a:t>, </a:t>
            </a:r>
            <a:r>
              <a:rPr lang="en-US" sz="752" i="1" dirty="0">
                <a:solidFill>
                  <a:srgbClr val="0071BC"/>
                </a:solidFill>
                <a:latin typeface="Verdana" panose="020B0604030504040204" pitchFamily="34" charset="0"/>
                <a:ea typeface="Verdana" panose="020B0604030504040204" pitchFamily="34" charset="0"/>
                <a:hlinkClick r:id="rId7"/>
              </a:rPr>
              <a:t>Mariana </a:t>
            </a:r>
            <a:r>
              <a:rPr lang="en-US" sz="752" i="1" dirty="0" err="1">
                <a:solidFill>
                  <a:srgbClr val="0071BC"/>
                </a:solidFill>
                <a:latin typeface="Verdana" panose="020B0604030504040204" pitchFamily="34" charset="0"/>
                <a:ea typeface="Verdana" panose="020B0604030504040204" pitchFamily="34" charset="0"/>
                <a:hlinkClick r:id="rId7"/>
              </a:rPr>
              <a:t>Bogoni</a:t>
            </a:r>
            <a:r>
              <a:rPr lang="en-US" sz="752" i="1" dirty="0">
                <a:solidFill>
                  <a:srgbClr val="0071BC"/>
                </a:solidFill>
                <a:latin typeface="Verdana" panose="020B0604030504040204" pitchFamily="34" charset="0"/>
                <a:ea typeface="Verdana" panose="020B0604030504040204" pitchFamily="34" charset="0"/>
                <a:hlinkClick r:id="rId7"/>
              </a:rPr>
              <a:t> </a:t>
            </a:r>
            <a:r>
              <a:rPr lang="en-US" sz="752" i="1" dirty="0" err="1">
                <a:solidFill>
                  <a:srgbClr val="0071BC"/>
                </a:solidFill>
                <a:latin typeface="Verdana" panose="020B0604030504040204" pitchFamily="34" charset="0"/>
                <a:ea typeface="Verdana" panose="020B0604030504040204" pitchFamily="34" charset="0"/>
                <a:hlinkClick r:id="rId7"/>
              </a:rPr>
              <a:t>Budib</a:t>
            </a:r>
            <a:r>
              <a:rPr lang="en-US" sz="752" i="1" baseline="30000" dirty="0">
                <a:solidFill>
                  <a:srgbClr val="5B616B"/>
                </a:solidFill>
                <a:latin typeface="Verdana" panose="020B0604030504040204" pitchFamily="34" charset="0"/>
                <a:ea typeface="Verdana" panose="020B0604030504040204" pitchFamily="34" charset="0"/>
              </a:rPr>
              <a:t> </a:t>
            </a:r>
            <a:r>
              <a:rPr lang="en-US" sz="752" i="1" baseline="30000" dirty="0">
                <a:solidFill>
                  <a:srgbClr val="323A45"/>
                </a:solidFill>
                <a:latin typeface="Verdana" panose="020B0604030504040204" pitchFamily="34" charset="0"/>
                <a:ea typeface="Verdana" panose="020B0604030504040204" pitchFamily="34" charset="0"/>
                <a:hlinkClick r:id="rId5"/>
              </a:rPr>
              <a:t>1</a:t>
            </a:r>
            <a:r>
              <a:rPr lang="en-US" sz="752" i="1" dirty="0">
                <a:solidFill>
                  <a:srgbClr val="5B616B"/>
                </a:solidFill>
                <a:latin typeface="Verdana" panose="020B0604030504040204" pitchFamily="34" charset="0"/>
                <a:ea typeface="Verdana" panose="020B0604030504040204" pitchFamily="34" charset="0"/>
              </a:rPr>
              <a:t>, </a:t>
            </a:r>
            <a:r>
              <a:rPr lang="en-US" sz="752" i="1" dirty="0">
                <a:solidFill>
                  <a:srgbClr val="0071BC"/>
                </a:solidFill>
                <a:latin typeface="Verdana" panose="020B0604030504040204" pitchFamily="34" charset="0"/>
                <a:ea typeface="Verdana" panose="020B0604030504040204" pitchFamily="34" charset="0"/>
                <a:hlinkClick r:id="rId8"/>
              </a:rPr>
              <a:t>Silvio Assis Oliveira-Junior</a:t>
            </a:r>
            <a:r>
              <a:rPr lang="en-US" sz="752" i="1" baseline="30000" dirty="0">
                <a:solidFill>
                  <a:srgbClr val="5B616B"/>
                </a:solidFill>
                <a:latin typeface="Verdana" panose="020B0604030504040204" pitchFamily="34" charset="0"/>
                <a:ea typeface="Verdana" panose="020B0604030504040204" pitchFamily="34" charset="0"/>
              </a:rPr>
              <a:t> </a:t>
            </a:r>
            <a:r>
              <a:rPr lang="en-US" sz="752" i="1" baseline="30000" dirty="0">
                <a:solidFill>
                  <a:srgbClr val="323A45"/>
                </a:solidFill>
                <a:latin typeface="Verdana" panose="020B0604030504040204" pitchFamily="34" charset="0"/>
                <a:ea typeface="Verdana" panose="020B0604030504040204" pitchFamily="34" charset="0"/>
                <a:hlinkClick r:id="rId5"/>
              </a:rPr>
              <a:t>1</a:t>
            </a:r>
            <a:r>
              <a:rPr lang="en-US" sz="752" i="1" dirty="0">
                <a:solidFill>
                  <a:srgbClr val="5B616B"/>
                </a:solidFill>
                <a:latin typeface="Verdana" panose="020B0604030504040204" pitchFamily="34" charset="0"/>
                <a:ea typeface="Verdana" panose="020B0604030504040204" pitchFamily="34" charset="0"/>
              </a:rPr>
              <a:t>, </a:t>
            </a:r>
            <a:r>
              <a:rPr lang="en-US" sz="752" i="1" dirty="0">
                <a:solidFill>
                  <a:srgbClr val="0071BC"/>
                </a:solidFill>
                <a:latin typeface="Verdana" panose="020B0604030504040204" pitchFamily="34" charset="0"/>
                <a:ea typeface="Verdana" panose="020B0604030504040204" pitchFamily="34" charset="0"/>
                <a:hlinkClick r:id="rId9"/>
              </a:rPr>
              <a:t>Paula </a:t>
            </a:r>
            <a:r>
              <a:rPr lang="en-US" sz="752" i="1" dirty="0" err="1">
                <a:solidFill>
                  <a:srgbClr val="0071BC"/>
                </a:solidFill>
                <a:latin typeface="Verdana" panose="020B0604030504040204" pitchFamily="34" charset="0"/>
                <a:ea typeface="Verdana" panose="020B0604030504040204" pitchFamily="34" charset="0"/>
                <a:hlinkClick r:id="rId9"/>
              </a:rPr>
              <a:t>Felippe</a:t>
            </a:r>
            <a:r>
              <a:rPr lang="en-US" sz="752" i="1" dirty="0">
                <a:solidFill>
                  <a:srgbClr val="0071BC"/>
                </a:solidFill>
                <a:latin typeface="Verdana" panose="020B0604030504040204" pitchFamily="34" charset="0"/>
                <a:ea typeface="Verdana" panose="020B0604030504040204" pitchFamily="34" charset="0"/>
                <a:hlinkClick r:id="rId9"/>
              </a:rPr>
              <a:t> Martinez</a:t>
            </a:r>
            <a:r>
              <a:rPr lang="en-US" sz="752" i="1" baseline="30000" dirty="0">
                <a:solidFill>
                  <a:srgbClr val="5B616B"/>
                </a:solidFill>
                <a:latin typeface="Verdana" panose="020B0604030504040204" pitchFamily="34" charset="0"/>
                <a:ea typeface="Verdana" panose="020B0604030504040204" pitchFamily="34" charset="0"/>
              </a:rPr>
              <a:t> </a:t>
            </a:r>
            <a:r>
              <a:rPr lang="en-US" sz="752" i="1" baseline="30000" dirty="0">
                <a:solidFill>
                  <a:srgbClr val="323A45"/>
                </a:solidFill>
                <a:latin typeface="Verdana" panose="020B0604030504040204" pitchFamily="34" charset="0"/>
                <a:ea typeface="Verdana" panose="020B0604030504040204" pitchFamily="34" charset="0"/>
                <a:hlinkClick r:id="rId10"/>
              </a:rPr>
              <a:t>2</a:t>
            </a:r>
            <a:endParaRPr lang="en-US" sz="752" i="1" dirty="0">
              <a:solidFill>
                <a:srgbClr val="000000"/>
              </a:solidFill>
              <a:latin typeface="Verdana" panose="020B0604030504040204" pitchFamily="34" charset="0"/>
              <a:ea typeface="Verdana" panose="020B0604030504040204" pitchFamily="34" charset="0"/>
            </a:endParaRPr>
          </a:p>
          <a:p>
            <a:pPr defTabSz="687172" eaLnBrk="0" fontAlgn="base" hangingPunct="0">
              <a:spcBef>
                <a:spcPct val="0"/>
              </a:spcBef>
              <a:spcAft>
                <a:spcPct val="0"/>
              </a:spcAft>
            </a:pPr>
            <a:r>
              <a:rPr lang="en-US" sz="752" i="1" dirty="0" err="1">
                <a:solidFill>
                  <a:srgbClr val="0071BC"/>
                </a:solidFill>
                <a:latin typeface="Verdana" panose="020B0604030504040204" pitchFamily="34" charset="0"/>
                <a:ea typeface="Verdana" panose="020B0604030504040204" pitchFamily="34" charset="0"/>
              </a:rPr>
              <a:t>Rheumatol</a:t>
            </a:r>
            <a:r>
              <a:rPr lang="en-US" sz="752" i="1" dirty="0">
                <a:solidFill>
                  <a:srgbClr val="0071BC"/>
                </a:solidFill>
                <a:latin typeface="Verdana" panose="020B0604030504040204" pitchFamily="34" charset="0"/>
                <a:ea typeface="Verdana" panose="020B0604030504040204" pitchFamily="34" charset="0"/>
              </a:rPr>
              <a:t> </a:t>
            </a:r>
            <a:r>
              <a:rPr lang="en-US" sz="752" i="1" dirty="0" err="1">
                <a:solidFill>
                  <a:srgbClr val="0071BC"/>
                </a:solidFill>
                <a:latin typeface="Verdana" panose="020B0604030504040204" pitchFamily="34" charset="0"/>
                <a:ea typeface="Verdana" panose="020B0604030504040204" pitchFamily="34" charset="0"/>
              </a:rPr>
              <a:t>Int</a:t>
            </a:r>
            <a:r>
              <a:rPr lang="en-US" sz="752" i="1" dirty="0">
                <a:solidFill>
                  <a:srgbClr val="000000"/>
                </a:solidFill>
                <a:latin typeface="Verdana" panose="020B0604030504040204" pitchFamily="34" charset="0"/>
                <a:ea typeface="Verdana" panose="020B0604030504040204" pitchFamily="34" charset="0"/>
              </a:rPr>
              <a:t> </a:t>
            </a:r>
          </a:p>
          <a:p>
            <a:pPr defTabSz="687172" eaLnBrk="0" fontAlgn="base" hangingPunct="0">
              <a:spcBef>
                <a:spcPct val="0"/>
              </a:spcBef>
              <a:spcAft>
                <a:spcPct val="0"/>
              </a:spcAft>
            </a:pPr>
            <a:r>
              <a:rPr lang="en-US" sz="752" i="1" dirty="0">
                <a:solidFill>
                  <a:srgbClr val="5B616B"/>
                </a:solidFill>
                <a:latin typeface="Verdana" panose="020B0604030504040204" pitchFamily="34" charset="0"/>
                <a:ea typeface="Verdana" panose="020B0604030504040204" pitchFamily="34" charset="0"/>
              </a:rPr>
              <a:t>2022 Oct;42(10):1681-1691.</a:t>
            </a:r>
            <a:endParaRPr lang="en-US" sz="752" i="1" dirty="0">
              <a:solidFill>
                <a:srgbClr val="000000"/>
              </a:solidFill>
              <a:latin typeface="Verdana" panose="020B0604030504040204" pitchFamily="34" charset="0"/>
              <a:ea typeface="Verdana" panose="020B0604030504040204" pitchFamily="34" charset="0"/>
            </a:endParaRPr>
          </a:p>
          <a:p>
            <a:pPr defTabSz="687172" eaLnBrk="0" fontAlgn="base" hangingPunct="0">
              <a:spcBef>
                <a:spcPct val="0"/>
              </a:spcBef>
              <a:spcAft>
                <a:spcPct val="0"/>
              </a:spcAft>
            </a:pPr>
            <a:r>
              <a:rPr lang="en-US" sz="752" i="1" dirty="0">
                <a:solidFill>
                  <a:srgbClr val="212121"/>
                </a:solidFill>
                <a:latin typeface="Verdana" panose="020B0604030504040204" pitchFamily="34" charset="0"/>
                <a:ea typeface="Verdana" panose="020B0604030504040204" pitchFamily="34" charset="0"/>
              </a:rPr>
              <a:t> </a:t>
            </a:r>
            <a:r>
              <a:rPr lang="en-US" sz="752" i="1" dirty="0">
                <a:solidFill>
                  <a:srgbClr val="5B616B"/>
                </a:solidFill>
                <a:latin typeface="Verdana" panose="020B0604030504040204" pitchFamily="34" charset="0"/>
                <a:ea typeface="Verdana" panose="020B0604030504040204" pitchFamily="34" charset="0"/>
              </a:rPr>
              <a:t>oi: 10.1007/s00296-022-05145-w.</a:t>
            </a:r>
            <a:r>
              <a:rPr lang="en-US" sz="752" i="1" dirty="0">
                <a:solidFill>
                  <a:srgbClr val="212121"/>
                </a:solidFill>
                <a:latin typeface="Verdana" panose="020B0604030504040204" pitchFamily="34" charset="0"/>
                <a:ea typeface="Verdana" panose="020B0604030504040204" pitchFamily="34" charset="0"/>
              </a:rPr>
              <a:t> </a:t>
            </a:r>
            <a:r>
              <a:rPr lang="en-US" sz="752" i="1" dirty="0" err="1">
                <a:solidFill>
                  <a:srgbClr val="5B616B"/>
                </a:solidFill>
                <a:latin typeface="Verdana" panose="020B0604030504040204" pitchFamily="34" charset="0"/>
                <a:ea typeface="Verdana" panose="020B0604030504040204" pitchFamily="34" charset="0"/>
              </a:rPr>
              <a:t>Epub</a:t>
            </a:r>
            <a:r>
              <a:rPr lang="en-US" sz="752" i="1" dirty="0">
                <a:solidFill>
                  <a:srgbClr val="5B616B"/>
                </a:solidFill>
                <a:latin typeface="Verdana" panose="020B0604030504040204" pitchFamily="34" charset="0"/>
                <a:ea typeface="Verdana" panose="020B0604030504040204" pitchFamily="34" charset="0"/>
              </a:rPr>
              <a:t> 2022 May 28.</a:t>
            </a:r>
            <a:endParaRPr lang="en-US" sz="789" i="1" dirty="0">
              <a:solidFill>
                <a:srgbClr val="000000"/>
              </a:solidFill>
              <a:latin typeface="Verdana" panose="020B0604030504040204" pitchFamily="34" charset="0"/>
              <a:ea typeface="Verdana" panose="020B0604030504040204" pitchFamily="34" charset="0"/>
            </a:endParaRPr>
          </a:p>
        </p:txBody>
      </p:sp>
      <p:sp>
        <p:nvSpPr>
          <p:cNvPr id="7" name="Rectangle 6"/>
          <p:cNvSpPr/>
          <p:nvPr/>
        </p:nvSpPr>
        <p:spPr>
          <a:xfrm>
            <a:off x="6132665" y="3357455"/>
            <a:ext cx="2652133" cy="1850186"/>
          </a:xfrm>
          <a:prstGeom prst="rect">
            <a:avLst/>
          </a:prstGeom>
          <a:ln>
            <a:solidFill>
              <a:srgbClr val="2F2F2F"/>
            </a:solidFill>
          </a:ln>
        </p:spPr>
        <p:txBody>
          <a:bodyPr wrap="square">
            <a:spAutoFit/>
          </a:bodyPr>
          <a:lstStyle/>
          <a:p>
            <a:pPr defTabSz="687172" eaLnBrk="0" fontAlgn="base" hangingPunct="0">
              <a:spcBef>
                <a:spcPct val="0"/>
              </a:spcBef>
              <a:spcAft>
                <a:spcPct val="0"/>
              </a:spcAft>
            </a:pPr>
            <a:r>
              <a:rPr lang="en-US" sz="1202" b="1" i="1" dirty="0">
                <a:solidFill>
                  <a:srgbClr val="333333"/>
                </a:solidFill>
                <a:latin typeface="Verdana" panose="020B0604030504040204" pitchFamily="34" charset="0"/>
                <a:ea typeface="Verdana" panose="020B0604030504040204" pitchFamily="34" charset="0"/>
                <a:cs typeface="Calibri" panose="020F0502020204030204"/>
              </a:rPr>
              <a:t>Effects of water therapy on disease activity, functional capacity, spinal mobility and severity of pain in patients with ankylosing spondylitis: a systematic review and meta-analysis.</a:t>
            </a:r>
            <a:r>
              <a:rPr lang="en-US" sz="676" b="1" i="1" dirty="0">
                <a:solidFill>
                  <a:srgbClr val="333333"/>
                </a:solidFill>
                <a:latin typeface="Verdana" panose="020B0604030504040204" pitchFamily="34" charset="0"/>
                <a:ea typeface="Verdana" panose="020B0604030504040204" pitchFamily="34" charset="0"/>
                <a:cs typeface="Calibri" panose="020F0502020204030204"/>
              </a:rPr>
              <a:t> </a:t>
            </a:r>
            <a:endParaRPr lang="en-US" sz="1202" b="1" i="1" dirty="0">
              <a:solidFill>
                <a:srgbClr val="333333"/>
              </a:solidFill>
              <a:latin typeface="Verdana" panose="020B0604030504040204" pitchFamily="34" charset="0"/>
              <a:ea typeface="Verdana" panose="020B0604030504040204" pitchFamily="34" charset="0"/>
              <a:cs typeface="Calibri" panose="020F0502020204030204"/>
            </a:endParaRPr>
          </a:p>
          <a:p>
            <a:pPr defTabSz="687172" eaLnBrk="0" fontAlgn="base" hangingPunct="0">
              <a:spcBef>
                <a:spcPct val="0"/>
              </a:spcBef>
              <a:spcAft>
                <a:spcPct val="0"/>
              </a:spcAft>
            </a:pPr>
            <a:r>
              <a:rPr lang="en-US" sz="752" i="1" dirty="0">
                <a:solidFill>
                  <a:srgbClr val="333333"/>
                </a:solidFill>
                <a:latin typeface="Verdana" panose="020B0604030504040204" pitchFamily="34" charset="0"/>
                <a:ea typeface="Verdana" panose="020B0604030504040204" pitchFamily="34" charset="0"/>
                <a:cs typeface="Calibri" panose="020F0502020204030204"/>
              </a:rPr>
              <a:t>Liang, Z., Fu, C., Zhang, Q., </a:t>
            </a:r>
            <a:r>
              <a:rPr lang="en-US" sz="752" i="1" dirty="0" err="1">
                <a:solidFill>
                  <a:srgbClr val="333333"/>
                </a:solidFill>
                <a:latin typeface="Verdana" panose="020B0604030504040204" pitchFamily="34" charset="0"/>
                <a:ea typeface="Verdana" panose="020B0604030504040204" pitchFamily="34" charset="0"/>
                <a:cs typeface="Calibri" panose="020F0502020204030204"/>
              </a:rPr>
              <a:t>Xiong</a:t>
            </a:r>
            <a:r>
              <a:rPr lang="en-US" sz="752" i="1" dirty="0">
                <a:solidFill>
                  <a:srgbClr val="333333"/>
                </a:solidFill>
                <a:latin typeface="Verdana" panose="020B0604030504040204" pitchFamily="34" charset="0"/>
                <a:ea typeface="Verdana" panose="020B0604030504040204" pitchFamily="34" charset="0"/>
                <a:cs typeface="Calibri" panose="020F0502020204030204"/>
              </a:rPr>
              <a:t>, F., Peng, L., Chen, L., … Wei, Q. (2019). Disability and Rehabilitation, 43(7), 895–902. https://doi.org/10.1080/09638288.2019.1645218</a:t>
            </a:r>
          </a:p>
        </p:txBody>
      </p:sp>
      <p:sp>
        <p:nvSpPr>
          <p:cNvPr id="8" name="Rectangle 7"/>
          <p:cNvSpPr/>
          <p:nvPr/>
        </p:nvSpPr>
        <p:spPr>
          <a:xfrm>
            <a:off x="3309719" y="3357455"/>
            <a:ext cx="2524293" cy="2382383"/>
          </a:xfrm>
          <a:prstGeom prst="rect">
            <a:avLst/>
          </a:prstGeom>
          <a:ln>
            <a:solidFill>
              <a:srgbClr val="2F2F2F"/>
            </a:solidFill>
          </a:ln>
        </p:spPr>
        <p:txBody>
          <a:bodyPr wrap="square">
            <a:spAutoFit/>
          </a:bodyPr>
          <a:lstStyle/>
          <a:p>
            <a:pPr defTabSz="687172" eaLnBrk="0" fontAlgn="base" hangingPunct="0">
              <a:spcBef>
                <a:spcPct val="0"/>
              </a:spcBef>
              <a:spcAft>
                <a:spcPct val="0"/>
              </a:spcAft>
            </a:pPr>
            <a:r>
              <a:rPr lang="en-US" sz="1202" b="1" i="1" dirty="0">
                <a:solidFill>
                  <a:srgbClr val="000000"/>
                </a:solidFill>
                <a:latin typeface="Verdana" panose="020B0604030504040204" pitchFamily="34" charset="0"/>
                <a:ea typeface="Verdana" panose="020B0604030504040204" pitchFamily="34" charset="0"/>
                <a:cs typeface="Calibri" panose="020F0502020204030204"/>
              </a:rPr>
              <a:t>The effect of a six-week Aqua Pilates and Aqua Stretch intervention on pain, function, and quality of life in patients affected by ankylosing spondylitis: A rater-blind randomized controlled trial. </a:t>
            </a:r>
            <a:endParaRPr lang="en-US" sz="1202" i="1" dirty="0">
              <a:solidFill>
                <a:srgbClr val="000000"/>
              </a:solidFill>
              <a:latin typeface="Verdana" panose="020B0604030504040204" pitchFamily="34" charset="0"/>
              <a:ea typeface="Verdana" panose="020B0604030504040204" pitchFamily="34" charset="0"/>
              <a:cs typeface="Calibri" panose="020F0502020204030204"/>
            </a:endParaRPr>
          </a:p>
          <a:p>
            <a:pPr defTabSz="687172" eaLnBrk="0" fontAlgn="base" hangingPunct="0">
              <a:spcBef>
                <a:spcPct val="0"/>
              </a:spcBef>
              <a:spcAft>
                <a:spcPct val="0"/>
              </a:spcAft>
            </a:pPr>
            <a:r>
              <a:rPr lang="en-US" sz="752" b="1" i="1" dirty="0">
                <a:solidFill>
                  <a:srgbClr val="000000"/>
                </a:solidFill>
                <a:latin typeface="Verdana" panose="020B0604030504040204" pitchFamily="34" charset="0"/>
                <a:ea typeface="Verdana" panose="020B0604030504040204" pitchFamily="34" charset="0"/>
                <a:cs typeface="Calibri" panose="020F0502020204030204"/>
              </a:rPr>
              <a:t>Journal of Back and Musculoskeletal Rehabilitation. 37. 1-12. 10.3233/BMR-230077. </a:t>
            </a:r>
            <a:endParaRPr lang="en-US" sz="752" i="1" dirty="0">
              <a:solidFill>
                <a:srgbClr val="000000"/>
              </a:solidFill>
              <a:latin typeface="Verdana" panose="020B0604030504040204" pitchFamily="34" charset="0"/>
              <a:ea typeface="Verdana" panose="020B0604030504040204" pitchFamily="34" charset="0"/>
            </a:endParaRPr>
          </a:p>
          <a:p>
            <a:pPr defTabSz="687172" eaLnBrk="0" fontAlgn="base" hangingPunct="0">
              <a:spcBef>
                <a:spcPct val="0"/>
              </a:spcBef>
              <a:spcAft>
                <a:spcPct val="0"/>
              </a:spcAft>
            </a:pPr>
            <a:r>
              <a:rPr lang="en-US" sz="752" i="1" dirty="0" err="1">
                <a:solidFill>
                  <a:srgbClr val="000000"/>
                </a:solidFill>
                <a:latin typeface="Verdana" panose="020B0604030504040204" pitchFamily="34" charset="0"/>
                <a:ea typeface="Verdana" panose="020B0604030504040204" pitchFamily="34" charset="0"/>
                <a:cs typeface="Calibri" panose="020F0502020204030204"/>
              </a:rPr>
              <a:t>Soufivand</a:t>
            </a:r>
            <a:r>
              <a:rPr lang="en-US" sz="752" i="1" dirty="0">
                <a:solidFill>
                  <a:srgbClr val="000000"/>
                </a:solidFill>
                <a:latin typeface="Verdana" panose="020B0604030504040204" pitchFamily="34" charset="0"/>
                <a:ea typeface="Verdana" panose="020B0604030504040204" pitchFamily="34" charset="0"/>
                <a:cs typeface="Calibri" panose="020F0502020204030204"/>
              </a:rPr>
              <a:t>, </a:t>
            </a:r>
            <a:r>
              <a:rPr lang="en-US" sz="752" i="1" dirty="0" err="1">
                <a:solidFill>
                  <a:srgbClr val="000000"/>
                </a:solidFill>
                <a:latin typeface="Verdana" panose="020B0604030504040204" pitchFamily="34" charset="0"/>
                <a:ea typeface="Verdana" panose="020B0604030504040204" pitchFamily="34" charset="0"/>
                <a:cs typeface="Calibri" panose="020F0502020204030204"/>
              </a:rPr>
              <a:t>Parviz</a:t>
            </a:r>
            <a:r>
              <a:rPr lang="en-US" sz="752" i="1" dirty="0">
                <a:solidFill>
                  <a:srgbClr val="000000"/>
                </a:solidFill>
                <a:latin typeface="Verdana" panose="020B0604030504040204" pitchFamily="34" charset="0"/>
                <a:ea typeface="Verdana" panose="020B0604030504040204" pitchFamily="34" charset="0"/>
                <a:cs typeface="Calibri" panose="020F0502020204030204"/>
              </a:rPr>
              <a:t> &amp; </a:t>
            </a:r>
            <a:r>
              <a:rPr lang="en-US" sz="752" i="1" dirty="0" err="1">
                <a:solidFill>
                  <a:srgbClr val="000000"/>
                </a:solidFill>
                <a:latin typeface="Verdana" panose="020B0604030504040204" pitchFamily="34" charset="0"/>
                <a:ea typeface="Verdana" panose="020B0604030504040204" pitchFamily="34" charset="0"/>
                <a:cs typeface="Calibri" panose="020F0502020204030204"/>
              </a:rPr>
              <a:t>Gandomi</a:t>
            </a:r>
            <a:r>
              <a:rPr lang="en-US" sz="752" i="1" dirty="0">
                <a:solidFill>
                  <a:srgbClr val="000000"/>
                </a:solidFill>
                <a:latin typeface="Verdana" panose="020B0604030504040204" pitchFamily="34" charset="0"/>
                <a:ea typeface="Verdana" panose="020B0604030504040204" pitchFamily="34" charset="0"/>
                <a:cs typeface="Calibri" panose="020F0502020204030204"/>
              </a:rPr>
              <a:t>, </a:t>
            </a:r>
            <a:r>
              <a:rPr lang="en-US" sz="752" i="1" dirty="0" err="1">
                <a:solidFill>
                  <a:srgbClr val="000000"/>
                </a:solidFill>
                <a:latin typeface="Verdana" panose="020B0604030504040204" pitchFamily="34" charset="0"/>
                <a:ea typeface="Verdana" panose="020B0604030504040204" pitchFamily="34" charset="0"/>
                <a:cs typeface="Calibri" panose="020F0502020204030204"/>
              </a:rPr>
              <a:t>Farzaneh</a:t>
            </a:r>
            <a:r>
              <a:rPr lang="en-US" sz="752" i="1" dirty="0">
                <a:solidFill>
                  <a:srgbClr val="000000"/>
                </a:solidFill>
                <a:latin typeface="Verdana" panose="020B0604030504040204" pitchFamily="34" charset="0"/>
                <a:ea typeface="Verdana" panose="020B0604030504040204" pitchFamily="34" charset="0"/>
                <a:cs typeface="Calibri" panose="020F0502020204030204"/>
              </a:rPr>
              <a:t> &amp; Assar, </a:t>
            </a:r>
            <a:r>
              <a:rPr lang="en-US" sz="752" i="1" dirty="0" err="1">
                <a:solidFill>
                  <a:srgbClr val="000000"/>
                </a:solidFill>
                <a:latin typeface="Verdana" panose="020B0604030504040204" pitchFamily="34" charset="0"/>
                <a:ea typeface="Verdana" panose="020B0604030504040204" pitchFamily="34" charset="0"/>
                <a:cs typeface="Calibri" panose="020F0502020204030204"/>
              </a:rPr>
              <a:t>Shirin</a:t>
            </a:r>
            <a:r>
              <a:rPr lang="en-US" sz="752" i="1" dirty="0">
                <a:solidFill>
                  <a:srgbClr val="000000"/>
                </a:solidFill>
                <a:latin typeface="Verdana" panose="020B0604030504040204" pitchFamily="34" charset="0"/>
                <a:ea typeface="Verdana" panose="020B0604030504040204" pitchFamily="34" charset="0"/>
                <a:cs typeface="Calibri" panose="020F0502020204030204"/>
              </a:rPr>
              <a:t> &amp; </a:t>
            </a:r>
            <a:r>
              <a:rPr lang="en-US" sz="752" i="1" dirty="0" err="1">
                <a:solidFill>
                  <a:srgbClr val="000000"/>
                </a:solidFill>
                <a:latin typeface="Verdana" panose="020B0604030504040204" pitchFamily="34" charset="0"/>
                <a:ea typeface="Verdana" panose="020B0604030504040204" pitchFamily="34" charset="0"/>
                <a:cs typeface="Calibri" panose="020F0502020204030204"/>
              </a:rPr>
              <a:t>Abbasi</a:t>
            </a:r>
            <a:r>
              <a:rPr lang="en-US" sz="752" i="1" dirty="0">
                <a:solidFill>
                  <a:srgbClr val="000000"/>
                </a:solidFill>
                <a:latin typeface="Verdana" panose="020B0604030504040204" pitchFamily="34" charset="0"/>
                <a:ea typeface="Verdana" panose="020B0604030504040204" pitchFamily="34" charset="0"/>
                <a:cs typeface="Calibri" panose="020F0502020204030204"/>
              </a:rPr>
              <a:t>, </a:t>
            </a:r>
            <a:r>
              <a:rPr lang="en-US" sz="752" i="1" dirty="0" err="1">
                <a:solidFill>
                  <a:srgbClr val="000000"/>
                </a:solidFill>
                <a:latin typeface="Verdana" panose="020B0604030504040204" pitchFamily="34" charset="0"/>
                <a:ea typeface="Verdana" panose="020B0604030504040204" pitchFamily="34" charset="0"/>
                <a:cs typeface="Calibri" panose="020F0502020204030204"/>
              </a:rPr>
              <a:t>Homayoun</a:t>
            </a:r>
            <a:r>
              <a:rPr lang="en-US" sz="752" i="1" dirty="0">
                <a:solidFill>
                  <a:srgbClr val="000000"/>
                </a:solidFill>
                <a:latin typeface="Verdana" panose="020B0604030504040204" pitchFamily="34" charset="0"/>
                <a:ea typeface="Verdana" panose="020B0604030504040204" pitchFamily="34" charset="0"/>
                <a:cs typeface="Calibri" panose="020F0502020204030204"/>
              </a:rPr>
              <a:t> &amp; </a:t>
            </a:r>
            <a:r>
              <a:rPr lang="en-US" sz="752" i="1" dirty="0" err="1">
                <a:solidFill>
                  <a:srgbClr val="000000"/>
                </a:solidFill>
                <a:latin typeface="Verdana" panose="020B0604030504040204" pitchFamily="34" charset="0"/>
                <a:ea typeface="Verdana" panose="020B0604030504040204" pitchFamily="34" charset="0"/>
                <a:cs typeface="Calibri" panose="020F0502020204030204"/>
              </a:rPr>
              <a:t>Salimi</a:t>
            </a:r>
            <a:r>
              <a:rPr lang="en-US" sz="752" i="1" dirty="0">
                <a:solidFill>
                  <a:srgbClr val="000000"/>
                </a:solidFill>
                <a:latin typeface="Verdana" panose="020B0604030504040204" pitchFamily="34" charset="0"/>
                <a:ea typeface="Verdana" panose="020B0604030504040204" pitchFamily="34" charset="0"/>
                <a:cs typeface="Calibri" panose="020F0502020204030204"/>
              </a:rPr>
              <a:t>, Mehran &amp; </a:t>
            </a:r>
            <a:r>
              <a:rPr lang="en-US" sz="752" i="1" dirty="0" err="1">
                <a:solidFill>
                  <a:srgbClr val="000000"/>
                </a:solidFill>
                <a:latin typeface="Verdana" panose="020B0604030504040204" pitchFamily="34" charset="0"/>
                <a:ea typeface="Verdana" panose="020B0604030504040204" pitchFamily="34" charset="0"/>
                <a:cs typeface="Calibri" panose="020F0502020204030204"/>
              </a:rPr>
              <a:t>Ezati</a:t>
            </a:r>
            <a:r>
              <a:rPr lang="en-US" sz="752" i="1" dirty="0">
                <a:solidFill>
                  <a:srgbClr val="000000"/>
                </a:solidFill>
                <a:latin typeface="Verdana" panose="020B0604030504040204" pitchFamily="34" charset="0"/>
                <a:ea typeface="Verdana" panose="020B0604030504040204" pitchFamily="34" charset="0"/>
                <a:cs typeface="Calibri" panose="020F0502020204030204"/>
              </a:rPr>
              <a:t>, </a:t>
            </a:r>
            <a:r>
              <a:rPr lang="en-US" sz="752" i="1" dirty="0" err="1">
                <a:solidFill>
                  <a:srgbClr val="000000"/>
                </a:solidFill>
                <a:latin typeface="Verdana" panose="020B0604030504040204" pitchFamily="34" charset="0"/>
                <a:ea typeface="Verdana" panose="020B0604030504040204" pitchFamily="34" charset="0"/>
                <a:cs typeface="Calibri" panose="020F0502020204030204"/>
              </a:rPr>
              <a:t>Mozhgan</a:t>
            </a:r>
            <a:r>
              <a:rPr lang="en-US" sz="752" i="1" dirty="0">
                <a:solidFill>
                  <a:srgbClr val="000000"/>
                </a:solidFill>
                <a:latin typeface="Verdana" panose="020B0604030504040204" pitchFamily="34" charset="0"/>
                <a:ea typeface="Verdana" panose="020B0604030504040204" pitchFamily="34" charset="0"/>
                <a:cs typeface="Calibri" panose="020F0502020204030204"/>
              </a:rPr>
              <a:t> &amp; </a:t>
            </a:r>
            <a:r>
              <a:rPr lang="en-US" sz="752" i="1" dirty="0" err="1">
                <a:solidFill>
                  <a:srgbClr val="000000"/>
                </a:solidFill>
                <a:latin typeface="Verdana" panose="020B0604030504040204" pitchFamily="34" charset="0"/>
                <a:ea typeface="Verdana" panose="020B0604030504040204" pitchFamily="34" charset="0"/>
                <a:cs typeface="Calibri" panose="020F0502020204030204"/>
              </a:rPr>
              <a:t>Pournazari</a:t>
            </a:r>
            <a:r>
              <a:rPr lang="en-US" sz="752" i="1" dirty="0">
                <a:solidFill>
                  <a:srgbClr val="000000"/>
                </a:solidFill>
                <a:latin typeface="Verdana" panose="020B0604030504040204" pitchFamily="34" charset="0"/>
                <a:ea typeface="Verdana" panose="020B0604030504040204" pitchFamily="34" charset="0"/>
                <a:cs typeface="Calibri" panose="020F0502020204030204"/>
              </a:rPr>
              <a:t>, Mehran &amp; </a:t>
            </a:r>
            <a:r>
              <a:rPr lang="en-US" sz="752" i="1" dirty="0" err="1">
                <a:solidFill>
                  <a:srgbClr val="000000"/>
                </a:solidFill>
                <a:latin typeface="Verdana" panose="020B0604030504040204" pitchFamily="34" charset="0"/>
                <a:ea typeface="Verdana" panose="020B0604030504040204" pitchFamily="34" charset="0"/>
                <a:cs typeface="Calibri" panose="020F0502020204030204"/>
              </a:rPr>
              <a:t>Shahsavari</a:t>
            </a:r>
            <a:r>
              <a:rPr lang="en-US" sz="752" i="1" dirty="0">
                <a:solidFill>
                  <a:srgbClr val="000000"/>
                </a:solidFill>
                <a:latin typeface="Verdana" panose="020B0604030504040204" pitchFamily="34" charset="0"/>
                <a:ea typeface="Verdana" panose="020B0604030504040204" pitchFamily="34" charset="0"/>
                <a:cs typeface="Calibri" panose="020F0502020204030204"/>
              </a:rPr>
              <a:t>, </a:t>
            </a:r>
            <a:r>
              <a:rPr lang="en-US" sz="752" i="1" dirty="0" err="1">
                <a:solidFill>
                  <a:srgbClr val="000000"/>
                </a:solidFill>
                <a:latin typeface="Verdana" panose="020B0604030504040204" pitchFamily="34" charset="0"/>
                <a:ea typeface="Verdana" panose="020B0604030504040204" pitchFamily="34" charset="0"/>
                <a:cs typeface="Calibri" panose="020F0502020204030204"/>
              </a:rPr>
              <a:t>Soodeh</a:t>
            </a:r>
            <a:r>
              <a:rPr lang="en-US" sz="752" i="1" dirty="0">
                <a:solidFill>
                  <a:srgbClr val="000000"/>
                </a:solidFill>
                <a:latin typeface="Verdana" panose="020B0604030504040204" pitchFamily="34" charset="0"/>
                <a:ea typeface="Verdana" panose="020B0604030504040204" pitchFamily="34" charset="0"/>
                <a:cs typeface="Calibri" panose="020F0502020204030204"/>
              </a:rPr>
              <a:t>. (2023). </a:t>
            </a:r>
          </a:p>
        </p:txBody>
      </p:sp>
    </p:spTree>
    <p:extLst>
      <p:ext uri="{BB962C8B-B14F-4D97-AF65-F5344CB8AC3E}">
        <p14:creationId xmlns:p14="http://schemas.microsoft.com/office/powerpoint/2010/main" val="3852250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Axial </a:t>
            </a:r>
            <a:r>
              <a:rPr lang="en-GB" dirty="0" err="1"/>
              <a:t>SpA</a:t>
            </a:r>
            <a:r>
              <a:rPr lang="en-GB" dirty="0"/>
              <a:t> features</a:t>
            </a:r>
          </a:p>
        </p:txBody>
      </p:sp>
      <p:sp>
        <p:nvSpPr>
          <p:cNvPr id="3" name="Content Placeholder 2"/>
          <p:cNvSpPr>
            <a:spLocks noGrp="1"/>
          </p:cNvSpPr>
          <p:nvPr>
            <p:ph idx="1"/>
          </p:nvPr>
        </p:nvSpPr>
        <p:spPr>
          <a:xfrm>
            <a:off x="485411" y="1831761"/>
            <a:ext cx="3618931" cy="3243518"/>
          </a:xfrm>
          <a:ln>
            <a:solidFill>
              <a:srgbClr val="2F2F2F"/>
            </a:solidFill>
          </a:ln>
        </p:spPr>
        <p:txBody>
          <a:bodyPr/>
          <a:lstStyle/>
          <a:p>
            <a:r>
              <a:rPr lang="en-GB" dirty="0"/>
              <a:t>Inflammatory back pain – morning stiffness either severe or &gt; 30 </a:t>
            </a:r>
            <a:r>
              <a:rPr lang="en-GB" dirty="0" err="1"/>
              <a:t>mins</a:t>
            </a:r>
            <a:r>
              <a:rPr lang="en-GB" dirty="0"/>
              <a:t>, night waking (usually 2</a:t>
            </a:r>
            <a:r>
              <a:rPr lang="en-GB" baseline="30000" dirty="0"/>
              <a:t>nd</a:t>
            </a:r>
            <a:r>
              <a:rPr lang="en-GB" dirty="0"/>
              <a:t> half), worse with rest and better with activity</a:t>
            </a:r>
          </a:p>
          <a:p>
            <a:r>
              <a:rPr lang="en-GB" dirty="0"/>
              <a:t>Arthritis</a:t>
            </a:r>
          </a:p>
          <a:p>
            <a:r>
              <a:rPr lang="en-GB" dirty="0" err="1"/>
              <a:t>Enthesitis</a:t>
            </a:r>
            <a:r>
              <a:rPr lang="en-GB" dirty="0"/>
              <a:t> (heel)</a:t>
            </a:r>
          </a:p>
          <a:p>
            <a:r>
              <a:rPr lang="en-GB" dirty="0"/>
              <a:t>Uveitis</a:t>
            </a:r>
          </a:p>
          <a:p>
            <a:r>
              <a:rPr lang="en-GB" dirty="0" err="1"/>
              <a:t>Dactylitis</a:t>
            </a:r>
            <a:r>
              <a:rPr lang="en-GB" dirty="0"/>
              <a:t> – sausage digits</a:t>
            </a:r>
          </a:p>
        </p:txBody>
      </p:sp>
      <p:sp>
        <p:nvSpPr>
          <p:cNvPr id="4" name="Slide Number Placeholder 3"/>
          <p:cNvSpPr>
            <a:spLocks noGrp="1"/>
          </p:cNvSpPr>
          <p:nvPr>
            <p:ph type="sldNum" sz="quarter" idx="12"/>
          </p:nvPr>
        </p:nvSpPr>
        <p:spPr/>
        <p:txBody>
          <a:bodyPr/>
          <a:lstStyle/>
          <a:p>
            <a:pPr defTabSz="687172" eaLnBrk="0" fontAlgn="base" hangingPunct="0">
              <a:spcBef>
                <a:spcPct val="0"/>
              </a:spcBef>
              <a:spcAft>
                <a:spcPct val="0"/>
              </a:spcAft>
            </a:pPr>
            <a:fld id="{27B5AB01-F165-584F-9D0C-FD8A47F7A7CB}" type="slidenum">
              <a:rPr lang="en-US">
                <a:solidFill>
                  <a:srgbClr val="002F6C"/>
                </a:solidFill>
                <a:latin typeface="Arial" pitchFamily="34" charset="0"/>
              </a:rPr>
              <a:pPr defTabSz="687172" eaLnBrk="0" fontAlgn="base" hangingPunct="0">
                <a:spcBef>
                  <a:spcPct val="0"/>
                </a:spcBef>
                <a:spcAft>
                  <a:spcPct val="0"/>
                </a:spcAft>
              </a:pPr>
              <a:t>7</a:t>
            </a:fld>
            <a:endParaRPr lang="en-US">
              <a:solidFill>
                <a:srgbClr val="002F6C"/>
              </a:solidFill>
              <a:latin typeface="Arial" pitchFamily="34" charset="0"/>
            </a:endParaRPr>
          </a:p>
        </p:txBody>
      </p:sp>
      <p:sp>
        <p:nvSpPr>
          <p:cNvPr id="6" name="Text Placeholder 5"/>
          <p:cNvSpPr>
            <a:spLocks noGrp="1"/>
          </p:cNvSpPr>
          <p:nvPr>
            <p:ph type="body" sz="quarter" idx="14"/>
          </p:nvPr>
        </p:nvSpPr>
        <p:spPr/>
        <p:txBody>
          <a:bodyPr/>
          <a:lstStyle/>
          <a:p>
            <a:endParaRPr lang="en-GB"/>
          </a:p>
        </p:txBody>
      </p:sp>
      <p:sp>
        <p:nvSpPr>
          <p:cNvPr id="9" name="Content Placeholder 2"/>
          <p:cNvSpPr txBox="1">
            <a:spLocks/>
          </p:cNvSpPr>
          <p:nvPr/>
        </p:nvSpPr>
        <p:spPr>
          <a:xfrm>
            <a:off x="4373663" y="1831761"/>
            <a:ext cx="3618931" cy="3243518"/>
          </a:xfrm>
          <a:prstGeom prst="rect">
            <a:avLst/>
          </a:prstGeom>
        </p:spPr>
        <p:txBody>
          <a:bodyPr vert="horz" lIns="0" tIns="34357" rIns="68714" bIns="34357" rtlCol="0">
            <a:noAutofit/>
          </a:bodyPr>
          <a:lstStyle>
            <a:lvl1pPr marL="179640" indent="-179640" algn="l" defTabSz="912571" rtl="0" eaLnBrk="1" latinLnBrk="0" hangingPunct="1">
              <a:lnSpc>
                <a:spcPct val="100000"/>
              </a:lnSpc>
              <a:spcBef>
                <a:spcPts val="800"/>
              </a:spcBef>
              <a:spcAft>
                <a:spcPts val="1600"/>
              </a:spcAft>
              <a:buClr>
                <a:schemeClr val="tx2"/>
              </a:buClr>
              <a:buSzPct val="130000"/>
              <a:buFont typeface="Arial" panose="020B0604020202020204" pitchFamily="34" charset="0"/>
              <a:buChar char="•"/>
              <a:tabLst/>
              <a:defRPr sz="2000" kern="1200">
                <a:solidFill>
                  <a:schemeClr val="tx1"/>
                </a:solidFill>
                <a:latin typeface="Verdana" panose="020B0604030504040204" pitchFamily="34" charset="0"/>
                <a:ea typeface="Verdana" panose="020B0604030504040204" pitchFamily="34" charset="0"/>
                <a:cs typeface="+mn-cs"/>
              </a:defRPr>
            </a:lvl1pPr>
            <a:lvl2pPr marL="359280" indent="-179640" algn="l" defTabSz="912571" rtl="0" eaLnBrk="1" latinLnBrk="0" hangingPunct="1">
              <a:lnSpc>
                <a:spcPct val="100000"/>
              </a:lnSpc>
              <a:spcBef>
                <a:spcPts val="800"/>
              </a:spcBef>
              <a:spcAft>
                <a:spcPts val="1600"/>
              </a:spcAft>
              <a:buClr>
                <a:schemeClr val="bg2"/>
              </a:buClr>
              <a:buFont typeface="Verdana" panose="020B0604030504040204" pitchFamily="34" charset="0"/>
              <a:buChar char="–"/>
              <a:tabLst/>
              <a:defRPr sz="1800" kern="1200">
                <a:solidFill>
                  <a:schemeClr val="tx1"/>
                </a:solidFill>
                <a:latin typeface="Verdana" panose="020B0604030504040204" pitchFamily="34" charset="0"/>
                <a:ea typeface="Verdana" panose="020B0604030504040204" pitchFamily="34" charset="0"/>
                <a:cs typeface="+mn-cs"/>
              </a:defRPr>
            </a:lvl2pPr>
            <a:lvl3pPr marL="538920" indent="-179029" algn="l" defTabSz="912571" rtl="0" eaLnBrk="1" latinLnBrk="0" hangingPunct="1">
              <a:lnSpc>
                <a:spcPct val="100000"/>
              </a:lnSpc>
              <a:spcBef>
                <a:spcPts val="800"/>
              </a:spcBef>
              <a:spcAft>
                <a:spcPts val="1600"/>
              </a:spcAft>
              <a:buClr>
                <a:schemeClr val="tx2"/>
              </a:buClr>
              <a:buFont typeface="Arial" panose="020B0604020202020204" pitchFamily="34" charset="0"/>
              <a:buChar char="•"/>
              <a:tabLst/>
              <a:defRPr sz="1600" kern="1200">
                <a:solidFill>
                  <a:schemeClr val="tx1"/>
                </a:solidFill>
                <a:latin typeface="Verdana" panose="020B0604030504040204" pitchFamily="34" charset="0"/>
                <a:ea typeface="Verdana" panose="020B0604030504040204" pitchFamily="34" charset="0"/>
                <a:cs typeface="+mn-cs"/>
              </a:defRPr>
            </a:lvl3pPr>
            <a:lvl4pPr marL="718560" indent="-179640" algn="l" defTabSz="912571" rtl="0" eaLnBrk="1" latinLnBrk="0" hangingPunct="1">
              <a:lnSpc>
                <a:spcPct val="100000"/>
              </a:lnSpc>
              <a:spcBef>
                <a:spcPts val="800"/>
              </a:spcBef>
              <a:spcAft>
                <a:spcPts val="1600"/>
              </a:spcAft>
              <a:buClr>
                <a:schemeClr val="tx2"/>
              </a:buClr>
              <a:buFont typeface="Arial" panose="020B0604020202020204" pitchFamily="34" charset="0"/>
              <a:buChar char="•"/>
              <a:tabLst/>
              <a:defRPr sz="1600" kern="1200">
                <a:solidFill>
                  <a:schemeClr val="tx1"/>
                </a:solidFill>
                <a:latin typeface="Verdana" panose="020B0604030504040204" pitchFamily="34" charset="0"/>
                <a:ea typeface="Verdana" panose="020B0604030504040204" pitchFamily="34" charset="0"/>
                <a:cs typeface="+mn-cs"/>
              </a:defRPr>
            </a:lvl4pPr>
            <a:lvl5pPr marL="898200" indent="-179029" algn="l" defTabSz="912571" rtl="0" eaLnBrk="1" latinLnBrk="0" hangingPunct="1">
              <a:lnSpc>
                <a:spcPct val="100000"/>
              </a:lnSpc>
              <a:spcBef>
                <a:spcPts val="800"/>
              </a:spcBef>
              <a:spcAft>
                <a:spcPts val="1600"/>
              </a:spcAft>
              <a:buClr>
                <a:schemeClr val="tx2"/>
              </a:buClr>
              <a:buFont typeface="Arial" panose="020B0604020202020204" pitchFamily="34" charset="0"/>
              <a:buChar char="•"/>
              <a:tabLst/>
              <a:defRPr sz="1600" kern="1200">
                <a:solidFill>
                  <a:schemeClr val="tx1"/>
                </a:solidFill>
                <a:latin typeface="Verdana" panose="020B0604030504040204" pitchFamily="34" charset="0"/>
                <a:ea typeface="Verdana" panose="020B0604030504040204" pitchFamily="34" charset="0"/>
                <a:cs typeface="+mn-cs"/>
              </a:defRPr>
            </a:lvl5pPr>
            <a:lvl6pPr marL="2509571" indent="-228143" algn="l" defTabSz="912571"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6pPr>
            <a:lvl7pPr marL="2965856" indent="-228143" algn="l" defTabSz="912571"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7pPr>
            <a:lvl8pPr marL="3422142" indent="-228143" algn="l" defTabSz="912571"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8pPr>
            <a:lvl9pPr marL="3878428" indent="-228143" algn="l" defTabSz="912571"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9pPr>
          </a:lstStyle>
          <a:p>
            <a:pPr marL="134999" indent="-134999" defTabSz="685797">
              <a:spcBef>
                <a:spcPts val="601"/>
              </a:spcBef>
              <a:spcAft>
                <a:spcPts val="1202"/>
              </a:spcAft>
              <a:buClr>
                <a:srgbClr val="FC5C3D"/>
              </a:buClr>
            </a:pPr>
            <a:endParaRPr lang="en-GB" sz="1503" dirty="0">
              <a:solidFill>
                <a:srgbClr val="000000"/>
              </a:solidFill>
            </a:endParaRPr>
          </a:p>
        </p:txBody>
      </p:sp>
      <p:sp>
        <p:nvSpPr>
          <p:cNvPr id="10" name="Content Placeholder 2"/>
          <p:cNvSpPr txBox="1">
            <a:spLocks/>
          </p:cNvSpPr>
          <p:nvPr/>
        </p:nvSpPr>
        <p:spPr>
          <a:xfrm>
            <a:off x="4912305" y="1831761"/>
            <a:ext cx="3618931" cy="3243518"/>
          </a:xfrm>
          <a:prstGeom prst="rect">
            <a:avLst/>
          </a:prstGeom>
          <a:ln>
            <a:solidFill>
              <a:srgbClr val="2F2F2F"/>
            </a:solidFill>
          </a:ln>
        </p:spPr>
        <p:txBody>
          <a:bodyPr vert="horz" lIns="0" tIns="34357" rIns="68714" bIns="34357" rtlCol="0">
            <a:noAutofit/>
          </a:bodyPr>
          <a:lstStyle>
            <a:lvl1pPr marL="179640" indent="-179640" algn="l" defTabSz="912571" rtl="0" eaLnBrk="1" latinLnBrk="0" hangingPunct="1">
              <a:lnSpc>
                <a:spcPct val="100000"/>
              </a:lnSpc>
              <a:spcBef>
                <a:spcPts val="800"/>
              </a:spcBef>
              <a:spcAft>
                <a:spcPts val="1600"/>
              </a:spcAft>
              <a:buClr>
                <a:schemeClr val="tx2"/>
              </a:buClr>
              <a:buSzPct val="130000"/>
              <a:buFont typeface="Arial" panose="020B0604020202020204" pitchFamily="34" charset="0"/>
              <a:buChar char="•"/>
              <a:tabLst/>
              <a:defRPr sz="2000" kern="1200">
                <a:solidFill>
                  <a:schemeClr val="tx1"/>
                </a:solidFill>
                <a:latin typeface="Verdana" panose="020B0604030504040204" pitchFamily="34" charset="0"/>
                <a:ea typeface="Verdana" panose="020B0604030504040204" pitchFamily="34" charset="0"/>
                <a:cs typeface="+mn-cs"/>
              </a:defRPr>
            </a:lvl1pPr>
            <a:lvl2pPr marL="359280" indent="-179640" algn="l" defTabSz="912571" rtl="0" eaLnBrk="1" latinLnBrk="0" hangingPunct="1">
              <a:lnSpc>
                <a:spcPct val="100000"/>
              </a:lnSpc>
              <a:spcBef>
                <a:spcPts val="800"/>
              </a:spcBef>
              <a:spcAft>
                <a:spcPts val="1600"/>
              </a:spcAft>
              <a:buClr>
                <a:schemeClr val="bg2"/>
              </a:buClr>
              <a:buFont typeface="Verdana" panose="020B0604030504040204" pitchFamily="34" charset="0"/>
              <a:buChar char="–"/>
              <a:tabLst/>
              <a:defRPr sz="1800" kern="1200">
                <a:solidFill>
                  <a:schemeClr val="tx1"/>
                </a:solidFill>
                <a:latin typeface="Verdana" panose="020B0604030504040204" pitchFamily="34" charset="0"/>
                <a:ea typeface="Verdana" panose="020B0604030504040204" pitchFamily="34" charset="0"/>
                <a:cs typeface="+mn-cs"/>
              </a:defRPr>
            </a:lvl2pPr>
            <a:lvl3pPr marL="538920" indent="-179029" algn="l" defTabSz="912571" rtl="0" eaLnBrk="1" latinLnBrk="0" hangingPunct="1">
              <a:lnSpc>
                <a:spcPct val="100000"/>
              </a:lnSpc>
              <a:spcBef>
                <a:spcPts val="800"/>
              </a:spcBef>
              <a:spcAft>
                <a:spcPts val="1600"/>
              </a:spcAft>
              <a:buClr>
                <a:schemeClr val="tx2"/>
              </a:buClr>
              <a:buFont typeface="Arial" panose="020B0604020202020204" pitchFamily="34" charset="0"/>
              <a:buChar char="•"/>
              <a:tabLst/>
              <a:defRPr sz="1600" kern="1200">
                <a:solidFill>
                  <a:schemeClr val="tx1"/>
                </a:solidFill>
                <a:latin typeface="Verdana" panose="020B0604030504040204" pitchFamily="34" charset="0"/>
                <a:ea typeface="Verdana" panose="020B0604030504040204" pitchFamily="34" charset="0"/>
                <a:cs typeface="+mn-cs"/>
              </a:defRPr>
            </a:lvl3pPr>
            <a:lvl4pPr marL="718560" indent="-179640" algn="l" defTabSz="912571" rtl="0" eaLnBrk="1" latinLnBrk="0" hangingPunct="1">
              <a:lnSpc>
                <a:spcPct val="100000"/>
              </a:lnSpc>
              <a:spcBef>
                <a:spcPts val="800"/>
              </a:spcBef>
              <a:spcAft>
                <a:spcPts val="1600"/>
              </a:spcAft>
              <a:buClr>
                <a:schemeClr val="tx2"/>
              </a:buClr>
              <a:buFont typeface="Arial" panose="020B0604020202020204" pitchFamily="34" charset="0"/>
              <a:buChar char="•"/>
              <a:tabLst/>
              <a:defRPr sz="1600" kern="1200">
                <a:solidFill>
                  <a:schemeClr val="tx1"/>
                </a:solidFill>
                <a:latin typeface="Verdana" panose="020B0604030504040204" pitchFamily="34" charset="0"/>
                <a:ea typeface="Verdana" panose="020B0604030504040204" pitchFamily="34" charset="0"/>
                <a:cs typeface="+mn-cs"/>
              </a:defRPr>
            </a:lvl4pPr>
            <a:lvl5pPr marL="898200" indent="-179029" algn="l" defTabSz="912571" rtl="0" eaLnBrk="1" latinLnBrk="0" hangingPunct="1">
              <a:lnSpc>
                <a:spcPct val="100000"/>
              </a:lnSpc>
              <a:spcBef>
                <a:spcPts val="800"/>
              </a:spcBef>
              <a:spcAft>
                <a:spcPts val="1600"/>
              </a:spcAft>
              <a:buClr>
                <a:schemeClr val="tx2"/>
              </a:buClr>
              <a:buFont typeface="Arial" panose="020B0604020202020204" pitchFamily="34" charset="0"/>
              <a:buChar char="•"/>
              <a:tabLst/>
              <a:defRPr sz="1600" kern="1200">
                <a:solidFill>
                  <a:schemeClr val="tx1"/>
                </a:solidFill>
                <a:latin typeface="Verdana" panose="020B0604030504040204" pitchFamily="34" charset="0"/>
                <a:ea typeface="Verdana" panose="020B0604030504040204" pitchFamily="34" charset="0"/>
                <a:cs typeface="+mn-cs"/>
              </a:defRPr>
            </a:lvl5pPr>
            <a:lvl6pPr marL="2509571" indent="-228143" algn="l" defTabSz="912571"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6pPr>
            <a:lvl7pPr marL="2965856" indent="-228143" algn="l" defTabSz="912571"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7pPr>
            <a:lvl8pPr marL="3422142" indent="-228143" algn="l" defTabSz="912571"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8pPr>
            <a:lvl9pPr marL="3878428" indent="-228143" algn="l" defTabSz="912571"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9pPr>
          </a:lstStyle>
          <a:p>
            <a:pPr marL="134999" indent="-134999" defTabSz="685797" fontAlgn="base">
              <a:spcBef>
                <a:spcPts val="601"/>
              </a:spcBef>
              <a:spcAft>
                <a:spcPts val="1202"/>
              </a:spcAft>
              <a:buClr>
                <a:srgbClr val="FC5C3D"/>
              </a:buClr>
            </a:pPr>
            <a:r>
              <a:rPr lang="en-GB" sz="1503" dirty="0">
                <a:solidFill>
                  <a:srgbClr val="000000"/>
                </a:solidFill>
              </a:rPr>
              <a:t>Psoriasis</a:t>
            </a:r>
          </a:p>
          <a:p>
            <a:pPr marL="134999" indent="-134999" defTabSz="685797" fontAlgn="base">
              <a:spcBef>
                <a:spcPts val="601"/>
              </a:spcBef>
              <a:spcAft>
                <a:spcPts val="1202"/>
              </a:spcAft>
              <a:buClr>
                <a:srgbClr val="FC5C3D"/>
              </a:buClr>
            </a:pPr>
            <a:r>
              <a:rPr lang="en-GB" sz="1503" dirty="0">
                <a:solidFill>
                  <a:srgbClr val="000000"/>
                </a:solidFill>
              </a:rPr>
              <a:t>IBD</a:t>
            </a:r>
          </a:p>
          <a:p>
            <a:pPr marL="134999" indent="-134999" defTabSz="685797" fontAlgn="base">
              <a:spcBef>
                <a:spcPts val="601"/>
              </a:spcBef>
              <a:spcAft>
                <a:spcPts val="1202"/>
              </a:spcAft>
              <a:buClr>
                <a:srgbClr val="FC5C3D"/>
              </a:buClr>
            </a:pPr>
            <a:r>
              <a:rPr lang="en-GB" sz="1503" dirty="0">
                <a:solidFill>
                  <a:srgbClr val="000000"/>
                </a:solidFill>
              </a:rPr>
              <a:t>Positive NSAID response</a:t>
            </a:r>
          </a:p>
          <a:p>
            <a:pPr marL="134999" indent="-134999" defTabSz="685797" fontAlgn="base">
              <a:spcBef>
                <a:spcPts val="601"/>
              </a:spcBef>
              <a:spcAft>
                <a:spcPts val="1202"/>
              </a:spcAft>
              <a:buClr>
                <a:srgbClr val="FC5C3D"/>
              </a:buClr>
            </a:pPr>
            <a:r>
              <a:rPr lang="en-GB" sz="1503" dirty="0">
                <a:solidFill>
                  <a:srgbClr val="000000"/>
                </a:solidFill>
              </a:rPr>
              <a:t>Family history of </a:t>
            </a:r>
            <a:r>
              <a:rPr lang="en-GB" sz="1503" dirty="0" err="1">
                <a:solidFill>
                  <a:srgbClr val="000000"/>
                </a:solidFill>
              </a:rPr>
              <a:t>SpA</a:t>
            </a:r>
            <a:endParaRPr lang="en-GB" sz="1503" dirty="0">
              <a:solidFill>
                <a:srgbClr val="000000"/>
              </a:solidFill>
            </a:endParaRPr>
          </a:p>
          <a:p>
            <a:pPr marL="134999" indent="-134999" defTabSz="685797" fontAlgn="base">
              <a:spcBef>
                <a:spcPts val="601"/>
              </a:spcBef>
              <a:spcAft>
                <a:spcPts val="1202"/>
              </a:spcAft>
              <a:buClr>
                <a:srgbClr val="FC5C3D"/>
              </a:buClr>
            </a:pPr>
            <a:r>
              <a:rPr lang="en-GB" sz="1503" dirty="0">
                <a:solidFill>
                  <a:srgbClr val="000000"/>
                </a:solidFill>
              </a:rPr>
              <a:t>HLA-B27 link (but not always)</a:t>
            </a:r>
          </a:p>
          <a:p>
            <a:pPr marL="134999" indent="-134999" defTabSz="685797" fontAlgn="base">
              <a:spcBef>
                <a:spcPts val="601"/>
              </a:spcBef>
              <a:spcAft>
                <a:spcPts val="1202"/>
              </a:spcAft>
              <a:buClr>
                <a:srgbClr val="FC5C3D"/>
              </a:buClr>
            </a:pPr>
            <a:r>
              <a:rPr lang="en-GB" sz="1503" dirty="0">
                <a:solidFill>
                  <a:srgbClr val="000000"/>
                </a:solidFill>
              </a:rPr>
              <a:t>Raised CRP (but not always)</a:t>
            </a:r>
          </a:p>
          <a:p>
            <a:pPr marL="134999" indent="-134999" defTabSz="685797">
              <a:spcBef>
                <a:spcPts val="601"/>
              </a:spcBef>
              <a:spcAft>
                <a:spcPts val="1202"/>
              </a:spcAft>
              <a:buClr>
                <a:srgbClr val="FC5C3D"/>
              </a:buClr>
            </a:pPr>
            <a:endParaRPr lang="en-GB" sz="1503" dirty="0">
              <a:solidFill>
                <a:srgbClr val="000000"/>
              </a:solidFill>
            </a:endParaRPr>
          </a:p>
          <a:p>
            <a:pPr marL="134999" indent="-134999" defTabSz="685797">
              <a:spcBef>
                <a:spcPts val="601"/>
              </a:spcBef>
              <a:spcAft>
                <a:spcPts val="1202"/>
              </a:spcAft>
              <a:buClr>
                <a:srgbClr val="FC5C3D"/>
              </a:buClr>
            </a:pPr>
            <a:endParaRPr lang="en-GB" sz="1503" dirty="0">
              <a:solidFill>
                <a:srgbClr val="000000"/>
              </a:solidFill>
            </a:endParaRPr>
          </a:p>
        </p:txBody>
      </p:sp>
    </p:spTree>
    <p:extLst>
      <p:ext uri="{BB962C8B-B14F-4D97-AF65-F5344CB8AC3E}">
        <p14:creationId xmlns:p14="http://schemas.microsoft.com/office/powerpoint/2010/main" val="1492355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Hydrotherapy useful resources</a:t>
            </a:r>
          </a:p>
        </p:txBody>
      </p:sp>
      <p:sp>
        <p:nvSpPr>
          <p:cNvPr id="4" name="Footer Placeholder 3"/>
          <p:cNvSpPr>
            <a:spLocks noGrp="1"/>
          </p:cNvSpPr>
          <p:nvPr>
            <p:ph type="ftr" sz="quarter" idx="11"/>
          </p:nvPr>
        </p:nvSpPr>
        <p:spPr/>
        <p:txBody>
          <a:bodyPr/>
          <a:lstStyle/>
          <a:p>
            <a:pPr defTabSz="687172" eaLnBrk="0" fontAlgn="base" hangingPunct="0">
              <a:spcBef>
                <a:spcPct val="0"/>
              </a:spcBef>
              <a:spcAft>
                <a:spcPct val="0"/>
              </a:spcAft>
            </a:pPr>
            <a:endParaRPr lang="en-GB" sz="1202" i="1">
              <a:solidFill>
                <a:srgbClr val="000000"/>
              </a:solidFill>
              <a:latin typeface="Arial" pitchFamily="34" charset="0"/>
            </a:endParaRPr>
          </a:p>
        </p:txBody>
      </p:sp>
      <p:sp>
        <p:nvSpPr>
          <p:cNvPr id="5" name="Slide Number Placeholder 4"/>
          <p:cNvSpPr>
            <a:spLocks noGrp="1"/>
          </p:cNvSpPr>
          <p:nvPr>
            <p:ph type="sldNum" sz="quarter" idx="12"/>
          </p:nvPr>
        </p:nvSpPr>
        <p:spPr/>
        <p:txBody>
          <a:bodyPr/>
          <a:lstStyle/>
          <a:p>
            <a:pPr defTabSz="687172" eaLnBrk="0" fontAlgn="base" hangingPunct="0">
              <a:spcBef>
                <a:spcPct val="0"/>
              </a:spcBef>
              <a:spcAft>
                <a:spcPct val="0"/>
              </a:spcAft>
            </a:pPr>
            <a:fld id="{8115A0B3-F177-4F1B-A4ED-430E518E42E2}" type="slidenum">
              <a:rPr lang="en-GB">
                <a:solidFill>
                  <a:srgbClr val="002F6C"/>
                </a:solidFill>
                <a:latin typeface="Arial" pitchFamily="34" charset="0"/>
              </a:rPr>
              <a:pPr defTabSz="687172" eaLnBrk="0" fontAlgn="base" hangingPunct="0">
                <a:spcBef>
                  <a:spcPct val="0"/>
                </a:spcBef>
                <a:spcAft>
                  <a:spcPct val="0"/>
                </a:spcAft>
              </a:pPr>
              <a:t>70</a:t>
            </a:fld>
            <a:endParaRPr lang="en-GB">
              <a:solidFill>
                <a:srgbClr val="002F6C"/>
              </a:solidFill>
              <a:latin typeface="Arial" pitchFamily="34" charset="0"/>
            </a:endParaRPr>
          </a:p>
        </p:txBody>
      </p:sp>
      <p:sp>
        <p:nvSpPr>
          <p:cNvPr id="6" name="Content Placeholder 2">
            <a:extLst>
              <a:ext uri="{FF2B5EF4-FFF2-40B4-BE49-F238E27FC236}">
                <a16:creationId xmlns:a16="http://schemas.microsoft.com/office/drawing/2014/main" id="{D27F946A-42B8-EDD6-B8DC-C413FD118E51}"/>
              </a:ext>
            </a:extLst>
          </p:cNvPr>
          <p:cNvSpPr>
            <a:spLocks noGrp="1"/>
          </p:cNvSpPr>
          <p:nvPr/>
        </p:nvSpPr>
        <p:spPr>
          <a:xfrm>
            <a:off x="270000" y="1942309"/>
            <a:ext cx="5291056" cy="2513253"/>
          </a:xfrm>
          <a:prstGeom prst="rect">
            <a:avLst/>
          </a:prstGeom>
        </p:spPr>
        <p:txBody>
          <a:bodyPr vert="horz" lIns="68714" tIns="34357" rIns="68714" bIns="34357"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793" indent="-171793" defTabSz="687172" fontAlgn="base">
              <a:spcBef>
                <a:spcPts val="752"/>
              </a:spcBef>
              <a:spcAft>
                <a:spcPct val="0"/>
              </a:spcAft>
            </a:pPr>
            <a:r>
              <a:rPr lang="en-US" sz="1503" i="1" dirty="0">
                <a:solidFill>
                  <a:srgbClr val="000000">
                    <a:alpha val="80000"/>
                  </a:srgbClr>
                </a:solidFill>
                <a:latin typeface="Calibri" panose="020F0502020204030204"/>
                <a:ea typeface="+mn-lt"/>
                <a:cs typeface="Calibri" panose="020F0502020204030204"/>
                <a:hlinkClick r:id="rId2"/>
              </a:rPr>
              <a:t>https://nass.co.uk/managing-my-as/exercise/swimming/</a:t>
            </a:r>
            <a:endParaRPr lang="en-US" sz="1503" i="1" dirty="0">
              <a:solidFill>
                <a:srgbClr val="000000">
                  <a:alpha val="80000"/>
                </a:srgbClr>
              </a:solidFill>
              <a:latin typeface="Calibri" panose="020F0502020204030204"/>
              <a:ea typeface="+mn-lt"/>
              <a:cs typeface="Calibri" panose="020F0502020204030204"/>
            </a:endParaRPr>
          </a:p>
          <a:p>
            <a:pPr marL="0" indent="0" defTabSz="687172" fontAlgn="base">
              <a:spcBef>
                <a:spcPts val="752"/>
              </a:spcBef>
              <a:spcAft>
                <a:spcPct val="0"/>
              </a:spcAft>
              <a:buNone/>
            </a:pPr>
            <a:endParaRPr lang="en-US" sz="1503" i="1" dirty="0">
              <a:solidFill>
                <a:srgbClr val="000000">
                  <a:alpha val="80000"/>
                </a:srgbClr>
              </a:solidFill>
              <a:latin typeface="Calibri" panose="020F0502020204030204"/>
              <a:ea typeface="+mn-lt"/>
              <a:cs typeface="Calibri" panose="020F0502020204030204"/>
            </a:endParaRPr>
          </a:p>
          <a:p>
            <a:pPr marL="171793" indent="-171793" defTabSz="687172" fontAlgn="base">
              <a:spcBef>
                <a:spcPts val="752"/>
              </a:spcBef>
              <a:spcAft>
                <a:spcPct val="0"/>
              </a:spcAft>
            </a:pPr>
            <a:r>
              <a:rPr lang="en-US" sz="1503" i="1" dirty="0">
                <a:solidFill>
                  <a:srgbClr val="000000">
                    <a:alpha val="80000"/>
                  </a:srgbClr>
                </a:solidFill>
                <a:latin typeface="Calibri" panose="020F0502020204030204"/>
                <a:ea typeface="+mn-lt"/>
                <a:cs typeface="Calibri" panose="020F0502020204030204"/>
                <a:hlinkClick r:id="rId3">
                  <a:extLst>
                    <a:ext uri="{A12FA001-AC4F-418D-AE19-62706E023703}">
                      <ahyp:hlinkClr xmlns:ahyp="http://schemas.microsoft.com/office/drawing/2018/hyperlinkcolor" val="tx"/>
                    </a:ext>
                  </a:extLst>
                </a:hlinkClick>
              </a:rPr>
              <a:t>https://nass.co.uk/managing-my-as/exercise/hydrotherapy/</a:t>
            </a:r>
            <a:endParaRPr lang="en-US" sz="1503" i="1" dirty="0">
              <a:solidFill>
                <a:srgbClr val="000000">
                  <a:alpha val="80000"/>
                </a:srgbClr>
              </a:solidFill>
              <a:latin typeface="Calibri" panose="020F0502020204030204"/>
              <a:ea typeface="+mn-lt"/>
              <a:cs typeface="Calibri" panose="020F0502020204030204"/>
            </a:endParaRPr>
          </a:p>
          <a:p>
            <a:pPr marL="0" indent="0" defTabSz="687172" fontAlgn="base">
              <a:spcBef>
                <a:spcPts val="752"/>
              </a:spcBef>
              <a:spcAft>
                <a:spcPct val="0"/>
              </a:spcAft>
              <a:buNone/>
            </a:pPr>
            <a:endParaRPr lang="en-US" sz="1503" i="1" dirty="0">
              <a:solidFill>
                <a:srgbClr val="000000">
                  <a:alpha val="80000"/>
                </a:srgbClr>
              </a:solidFill>
              <a:latin typeface="Calibri" panose="020F0502020204030204"/>
              <a:ea typeface="+mn-lt"/>
              <a:cs typeface="Calibri" panose="020F0502020204030204"/>
            </a:endParaRPr>
          </a:p>
          <a:p>
            <a:pPr marL="171793" indent="-171793" defTabSz="687172" fontAlgn="base">
              <a:spcBef>
                <a:spcPts val="752"/>
              </a:spcBef>
              <a:spcAft>
                <a:spcPct val="0"/>
              </a:spcAft>
            </a:pPr>
            <a:r>
              <a:rPr lang="en-US" sz="1503" i="1" dirty="0">
                <a:solidFill>
                  <a:srgbClr val="000000">
                    <a:alpha val="80000"/>
                  </a:srgbClr>
                </a:solidFill>
                <a:latin typeface="Calibri" panose="020F0502020204030204"/>
                <a:ea typeface="+mn-lt"/>
                <a:cs typeface="Calibri" panose="020F0502020204030204"/>
                <a:hlinkClick r:id="rId4">
                  <a:extLst>
                    <a:ext uri="{A12FA001-AC4F-418D-AE19-62706E023703}">
                      <ahyp:hlinkClr xmlns:ahyp="http://schemas.microsoft.com/office/drawing/2018/hyperlinkcolor" val="tx"/>
                    </a:ext>
                  </a:extLst>
                </a:hlinkClick>
              </a:rPr>
              <a:t>https://www.solent.nhs.uk/media/4865/axial-spa-6-week-programme-exercises-and-patient-sheet.pdf</a:t>
            </a:r>
            <a:endParaRPr lang="en-US" sz="1503" i="1" dirty="0">
              <a:solidFill>
                <a:srgbClr val="000000">
                  <a:alpha val="80000"/>
                </a:srgbClr>
              </a:solidFill>
              <a:latin typeface="Calibri" panose="020F0502020204030204"/>
            </a:endParaRPr>
          </a:p>
          <a:p>
            <a:pPr marL="171793" indent="-171793" defTabSz="687172" fontAlgn="base">
              <a:spcBef>
                <a:spcPts val="752"/>
              </a:spcBef>
              <a:spcAft>
                <a:spcPct val="0"/>
              </a:spcAft>
            </a:pPr>
            <a:endParaRPr lang="en-US" sz="1503" i="1" dirty="0">
              <a:solidFill>
                <a:srgbClr val="000000">
                  <a:alpha val="80000"/>
                </a:srgbClr>
              </a:solidFill>
              <a:latin typeface="Calibri" panose="020F0502020204030204"/>
              <a:ea typeface="+mn-lt"/>
              <a:cs typeface="Calibri" panose="020F0502020204030204"/>
            </a:endParaRPr>
          </a:p>
        </p:txBody>
      </p:sp>
      <p:pic>
        <p:nvPicPr>
          <p:cNvPr id="7" name="Picture 6" descr="A screenshot of a page&#10;&#10;Description automatically generated">
            <a:extLst>
              <a:ext uri="{FF2B5EF4-FFF2-40B4-BE49-F238E27FC236}">
                <a16:creationId xmlns:a16="http://schemas.microsoft.com/office/drawing/2014/main" id="{AAFDD841-7C7C-322F-9064-D70F99CEA563}"/>
              </a:ext>
            </a:extLst>
          </p:cNvPr>
          <p:cNvPicPr>
            <a:picLocks noChangeAspect="1"/>
          </p:cNvPicPr>
          <p:nvPr/>
        </p:nvPicPr>
        <p:blipFill>
          <a:blip r:embed="rId5"/>
          <a:stretch>
            <a:fillRect/>
          </a:stretch>
        </p:blipFill>
        <p:spPr>
          <a:xfrm>
            <a:off x="5561056" y="1649846"/>
            <a:ext cx="2580953" cy="3635145"/>
          </a:xfrm>
          <a:prstGeom prst="rect">
            <a:avLst/>
          </a:prstGeom>
        </p:spPr>
      </p:pic>
    </p:spTree>
    <p:extLst>
      <p:ext uri="{BB962C8B-B14F-4D97-AF65-F5344CB8AC3E}">
        <p14:creationId xmlns:p14="http://schemas.microsoft.com/office/powerpoint/2010/main" val="35855050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Hydrotherapy self-management</a:t>
            </a:r>
          </a:p>
        </p:txBody>
      </p:sp>
      <p:sp>
        <p:nvSpPr>
          <p:cNvPr id="3" name="Content Placeholder 2"/>
          <p:cNvSpPr>
            <a:spLocks noGrp="1"/>
          </p:cNvSpPr>
          <p:nvPr>
            <p:ph idx="1"/>
          </p:nvPr>
        </p:nvSpPr>
        <p:spPr>
          <a:xfrm>
            <a:off x="270001" y="1995068"/>
            <a:ext cx="4042067" cy="3073052"/>
          </a:xfrm>
        </p:spPr>
        <p:txBody>
          <a:bodyPr/>
          <a:lstStyle/>
          <a:p>
            <a:r>
              <a:rPr lang="en-US" dirty="0"/>
              <a:t>Good Boost: </a:t>
            </a:r>
            <a:r>
              <a:rPr lang="en-US" dirty="0">
                <a:ea typeface="+mn-lt"/>
                <a:cs typeface="+mn-lt"/>
                <a:hlinkClick r:id="rId2"/>
              </a:rPr>
              <a:t>https://www.goodboost.ai/</a:t>
            </a:r>
            <a:endParaRPr lang="en-US" dirty="0">
              <a:ea typeface="+mn-lt"/>
              <a:cs typeface="+mn-lt"/>
            </a:endParaRPr>
          </a:p>
          <a:p>
            <a:pPr marL="0" indent="0">
              <a:buNone/>
            </a:pPr>
            <a:endParaRPr lang="en-US" dirty="0">
              <a:ea typeface="+mn-lt"/>
              <a:cs typeface="+mn-lt"/>
            </a:endParaRPr>
          </a:p>
          <a:p>
            <a:r>
              <a:rPr lang="en-US" dirty="0">
                <a:ea typeface="+mn-lt"/>
                <a:cs typeface="+mn-lt"/>
                <a:hlinkClick r:id="rId3">
                  <a:extLst>
                    <a:ext uri="{A12FA001-AC4F-418D-AE19-62706E023703}">
                      <ahyp:hlinkClr xmlns:ahyp="http://schemas.microsoft.com/office/drawing/2018/hyperlinkcolor" val="tx"/>
                    </a:ext>
                  </a:extLst>
                </a:hlinkClick>
              </a:rPr>
              <a:t>Aqua Move </a:t>
            </a:r>
            <a:r>
              <a:rPr lang="en-US" dirty="0">
                <a:ea typeface="+mn-lt"/>
                <a:cs typeface="+mn-lt"/>
              </a:rPr>
              <a:t>App: </a:t>
            </a:r>
            <a:r>
              <a:rPr lang="en-US" dirty="0">
                <a:ea typeface="+mn-lt"/>
                <a:cs typeface="+mn-lt"/>
                <a:hlinkClick r:id="rId4"/>
              </a:rPr>
              <a:t>https://aquamove.app/about-us/</a:t>
            </a:r>
            <a:endParaRPr lang="en-US" dirty="0">
              <a:ea typeface="+mn-lt"/>
              <a:cs typeface="+mn-lt"/>
            </a:endParaRPr>
          </a:p>
          <a:p>
            <a:pPr marL="0" indent="0">
              <a:buNone/>
            </a:pPr>
            <a:endParaRPr lang="en-US" dirty="0"/>
          </a:p>
          <a:p>
            <a:r>
              <a:rPr lang="en-US" dirty="0"/>
              <a:t>Swim England: </a:t>
            </a:r>
            <a:r>
              <a:rPr lang="en-US" dirty="0">
                <a:ea typeface="+mn-lt"/>
                <a:cs typeface="+mn-lt"/>
                <a:hlinkClick r:id="rId5"/>
              </a:rPr>
              <a:t>https://www.swimming.org/poolfinder/</a:t>
            </a:r>
            <a:endParaRPr lang="en-US" dirty="0"/>
          </a:p>
          <a:p>
            <a:endParaRPr lang="en-GB" dirty="0"/>
          </a:p>
        </p:txBody>
      </p:sp>
      <p:sp>
        <p:nvSpPr>
          <p:cNvPr id="4" name="Footer Placeholder 3"/>
          <p:cNvSpPr>
            <a:spLocks noGrp="1"/>
          </p:cNvSpPr>
          <p:nvPr>
            <p:ph type="ftr" sz="quarter" idx="11"/>
          </p:nvPr>
        </p:nvSpPr>
        <p:spPr/>
        <p:txBody>
          <a:bodyPr/>
          <a:lstStyle/>
          <a:p>
            <a:pPr defTabSz="687172" eaLnBrk="0" fontAlgn="base" hangingPunct="0">
              <a:spcBef>
                <a:spcPct val="0"/>
              </a:spcBef>
              <a:spcAft>
                <a:spcPct val="0"/>
              </a:spcAft>
            </a:pPr>
            <a:endParaRPr lang="en-GB" sz="1202" i="1">
              <a:solidFill>
                <a:srgbClr val="000000"/>
              </a:solidFill>
              <a:latin typeface="Arial" pitchFamily="34" charset="0"/>
            </a:endParaRPr>
          </a:p>
        </p:txBody>
      </p:sp>
      <p:sp>
        <p:nvSpPr>
          <p:cNvPr id="5" name="Slide Number Placeholder 4"/>
          <p:cNvSpPr>
            <a:spLocks noGrp="1"/>
          </p:cNvSpPr>
          <p:nvPr>
            <p:ph type="sldNum" sz="quarter" idx="12"/>
          </p:nvPr>
        </p:nvSpPr>
        <p:spPr/>
        <p:txBody>
          <a:bodyPr/>
          <a:lstStyle/>
          <a:p>
            <a:pPr defTabSz="687172" eaLnBrk="0" fontAlgn="base" hangingPunct="0">
              <a:spcBef>
                <a:spcPct val="0"/>
              </a:spcBef>
              <a:spcAft>
                <a:spcPct val="0"/>
              </a:spcAft>
            </a:pPr>
            <a:fld id="{8115A0B3-F177-4F1B-A4ED-430E518E42E2}" type="slidenum">
              <a:rPr lang="en-GB">
                <a:solidFill>
                  <a:srgbClr val="002F6C"/>
                </a:solidFill>
                <a:latin typeface="Arial" pitchFamily="34" charset="0"/>
              </a:rPr>
              <a:pPr defTabSz="687172" eaLnBrk="0" fontAlgn="base" hangingPunct="0">
                <a:spcBef>
                  <a:spcPct val="0"/>
                </a:spcBef>
                <a:spcAft>
                  <a:spcPct val="0"/>
                </a:spcAft>
              </a:pPr>
              <a:t>71</a:t>
            </a:fld>
            <a:endParaRPr lang="en-GB">
              <a:solidFill>
                <a:srgbClr val="002F6C"/>
              </a:solidFill>
              <a:latin typeface="Arial" pitchFamily="34" charset="0"/>
            </a:endParaRPr>
          </a:p>
        </p:txBody>
      </p:sp>
      <p:pic>
        <p:nvPicPr>
          <p:cNvPr id="7" name="Picture 6"/>
          <p:cNvPicPr>
            <a:picLocks noChangeAspect="1"/>
          </p:cNvPicPr>
          <p:nvPr/>
        </p:nvPicPr>
        <p:blipFill>
          <a:blip r:embed="rId6"/>
          <a:stretch>
            <a:fillRect/>
          </a:stretch>
        </p:blipFill>
        <p:spPr>
          <a:xfrm>
            <a:off x="7435446" y="3132232"/>
            <a:ext cx="1198088" cy="798725"/>
          </a:xfrm>
          <a:prstGeom prst="rect">
            <a:avLst/>
          </a:prstGeom>
        </p:spPr>
      </p:pic>
      <p:pic>
        <p:nvPicPr>
          <p:cNvPr id="8" name="Picture 7"/>
          <p:cNvPicPr>
            <a:picLocks noChangeAspect="1"/>
          </p:cNvPicPr>
          <p:nvPr/>
        </p:nvPicPr>
        <p:blipFill>
          <a:blip r:embed="rId7"/>
          <a:stretch>
            <a:fillRect/>
          </a:stretch>
        </p:blipFill>
        <p:spPr>
          <a:xfrm>
            <a:off x="7435446" y="1906083"/>
            <a:ext cx="1178177" cy="862922"/>
          </a:xfrm>
          <a:prstGeom prst="rect">
            <a:avLst/>
          </a:prstGeom>
        </p:spPr>
      </p:pic>
      <p:pic>
        <p:nvPicPr>
          <p:cNvPr id="9" name="Picture 8"/>
          <p:cNvPicPr>
            <a:picLocks noChangeAspect="1"/>
          </p:cNvPicPr>
          <p:nvPr/>
        </p:nvPicPr>
        <p:blipFill>
          <a:blip r:embed="rId8"/>
          <a:stretch>
            <a:fillRect/>
          </a:stretch>
        </p:blipFill>
        <p:spPr>
          <a:xfrm>
            <a:off x="7195251" y="4294182"/>
            <a:ext cx="1678478" cy="773938"/>
          </a:xfrm>
          <a:prstGeom prst="rect">
            <a:avLst/>
          </a:prstGeom>
        </p:spPr>
      </p:pic>
      <p:pic>
        <p:nvPicPr>
          <p:cNvPr id="10" name="Picture 9"/>
          <p:cNvPicPr>
            <a:picLocks noChangeAspect="1"/>
          </p:cNvPicPr>
          <p:nvPr/>
        </p:nvPicPr>
        <p:blipFill>
          <a:blip r:embed="rId9"/>
          <a:stretch>
            <a:fillRect/>
          </a:stretch>
        </p:blipFill>
        <p:spPr>
          <a:xfrm>
            <a:off x="4416663" y="1809108"/>
            <a:ext cx="2598578" cy="3760776"/>
          </a:xfrm>
          <a:prstGeom prst="rect">
            <a:avLst/>
          </a:prstGeom>
        </p:spPr>
      </p:pic>
    </p:spTree>
    <p:extLst>
      <p:ext uri="{BB962C8B-B14F-4D97-AF65-F5344CB8AC3E}">
        <p14:creationId xmlns:p14="http://schemas.microsoft.com/office/powerpoint/2010/main" val="30385592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Hydrotherapy considerations for Axial </a:t>
            </a:r>
            <a:r>
              <a:rPr lang="en-GB" dirty="0" err="1"/>
              <a:t>SpA</a:t>
            </a:r>
            <a:endParaRPr lang="en-GB" dirty="0"/>
          </a:p>
        </p:txBody>
      </p:sp>
      <p:sp>
        <p:nvSpPr>
          <p:cNvPr id="3" name="Content Placeholder 2"/>
          <p:cNvSpPr>
            <a:spLocks noGrp="1"/>
          </p:cNvSpPr>
          <p:nvPr>
            <p:ph idx="1"/>
          </p:nvPr>
        </p:nvSpPr>
        <p:spPr>
          <a:xfrm>
            <a:off x="270001" y="1995068"/>
            <a:ext cx="4148482" cy="3073052"/>
          </a:xfrm>
        </p:spPr>
        <p:txBody>
          <a:bodyPr/>
          <a:lstStyle/>
          <a:p>
            <a:r>
              <a:rPr lang="en-GB" dirty="0"/>
              <a:t>Usual contraindications/precautions</a:t>
            </a:r>
          </a:p>
          <a:p>
            <a:r>
              <a:rPr lang="en-GB" dirty="0"/>
              <a:t>Care if reduced spinal extension range and consider restricted chest expansion</a:t>
            </a:r>
          </a:p>
          <a:p>
            <a:r>
              <a:rPr lang="en-US" dirty="0">
                <a:ea typeface="+mn-lt"/>
                <a:cs typeface="+mn-lt"/>
              </a:rPr>
              <a:t>Psoriasis – barrier creams</a:t>
            </a:r>
          </a:p>
          <a:p>
            <a:r>
              <a:rPr lang="en-US" dirty="0">
                <a:ea typeface="+mn-lt"/>
                <a:cs typeface="+mn-lt"/>
              </a:rPr>
              <a:t>Stoma – not a contraindication</a:t>
            </a:r>
          </a:p>
          <a:p>
            <a:r>
              <a:rPr lang="en-US" dirty="0">
                <a:ea typeface="+mn-lt"/>
                <a:cs typeface="+mn-lt"/>
              </a:rPr>
              <a:t>Immunosuppression – individual risk assessment</a:t>
            </a:r>
          </a:p>
          <a:p>
            <a:r>
              <a:rPr lang="en-US" dirty="0">
                <a:ea typeface="+mn-lt"/>
                <a:cs typeface="+mn-lt"/>
              </a:rPr>
              <a:t>Consider water depth, temperature, humidity, access</a:t>
            </a:r>
            <a:endParaRPr lang="en-GB" dirty="0"/>
          </a:p>
        </p:txBody>
      </p:sp>
      <p:sp>
        <p:nvSpPr>
          <p:cNvPr id="4" name="Footer Placeholder 3"/>
          <p:cNvSpPr>
            <a:spLocks noGrp="1"/>
          </p:cNvSpPr>
          <p:nvPr>
            <p:ph type="ftr" sz="quarter" idx="11"/>
          </p:nvPr>
        </p:nvSpPr>
        <p:spPr/>
        <p:txBody>
          <a:bodyPr/>
          <a:lstStyle/>
          <a:p>
            <a:pPr defTabSz="687172" eaLnBrk="0" fontAlgn="base" hangingPunct="0">
              <a:spcBef>
                <a:spcPct val="0"/>
              </a:spcBef>
              <a:spcAft>
                <a:spcPct val="0"/>
              </a:spcAft>
            </a:pPr>
            <a:endParaRPr lang="en-GB" sz="1202" i="1">
              <a:solidFill>
                <a:srgbClr val="000000"/>
              </a:solidFill>
              <a:latin typeface="Arial" pitchFamily="34" charset="0"/>
            </a:endParaRPr>
          </a:p>
        </p:txBody>
      </p:sp>
      <p:sp>
        <p:nvSpPr>
          <p:cNvPr id="5" name="Slide Number Placeholder 4"/>
          <p:cNvSpPr>
            <a:spLocks noGrp="1"/>
          </p:cNvSpPr>
          <p:nvPr>
            <p:ph type="sldNum" sz="quarter" idx="12"/>
          </p:nvPr>
        </p:nvSpPr>
        <p:spPr/>
        <p:txBody>
          <a:bodyPr/>
          <a:lstStyle/>
          <a:p>
            <a:pPr defTabSz="687172" eaLnBrk="0" fontAlgn="base" hangingPunct="0">
              <a:spcBef>
                <a:spcPct val="0"/>
              </a:spcBef>
              <a:spcAft>
                <a:spcPct val="0"/>
              </a:spcAft>
            </a:pPr>
            <a:fld id="{8115A0B3-F177-4F1B-A4ED-430E518E42E2}" type="slidenum">
              <a:rPr lang="en-GB">
                <a:solidFill>
                  <a:srgbClr val="002F6C"/>
                </a:solidFill>
                <a:latin typeface="Arial" pitchFamily="34" charset="0"/>
              </a:rPr>
              <a:pPr defTabSz="687172" eaLnBrk="0" fontAlgn="base" hangingPunct="0">
                <a:spcBef>
                  <a:spcPct val="0"/>
                </a:spcBef>
                <a:spcAft>
                  <a:spcPct val="0"/>
                </a:spcAft>
              </a:pPr>
              <a:t>72</a:t>
            </a:fld>
            <a:endParaRPr lang="en-GB">
              <a:solidFill>
                <a:srgbClr val="002F6C"/>
              </a:solidFill>
              <a:latin typeface="Arial" pitchFamily="34" charset="0"/>
            </a:endParaRPr>
          </a:p>
        </p:txBody>
      </p:sp>
      <p:pic>
        <p:nvPicPr>
          <p:cNvPr id="6" name="Picture 5"/>
          <p:cNvPicPr>
            <a:picLocks noChangeAspect="1"/>
          </p:cNvPicPr>
          <p:nvPr/>
        </p:nvPicPr>
        <p:blipFill rotWithShape="1">
          <a:blip r:embed="rId2"/>
          <a:srcRect l="23135" t="28629" r="24287" b="7809"/>
          <a:stretch/>
        </p:blipFill>
        <p:spPr>
          <a:xfrm>
            <a:off x="4505475" y="1995069"/>
            <a:ext cx="4110173" cy="2794918"/>
          </a:xfrm>
          <a:prstGeom prst="rect">
            <a:avLst/>
          </a:prstGeom>
          <a:ln>
            <a:solidFill>
              <a:srgbClr val="2F2F2F"/>
            </a:solidFill>
          </a:ln>
        </p:spPr>
      </p:pic>
      <p:sp>
        <p:nvSpPr>
          <p:cNvPr id="7" name="Rectangle 6"/>
          <p:cNvSpPr/>
          <p:nvPr/>
        </p:nvSpPr>
        <p:spPr>
          <a:xfrm>
            <a:off x="270000" y="5286137"/>
            <a:ext cx="8087565" cy="277320"/>
          </a:xfrm>
          <a:prstGeom prst="rect">
            <a:avLst/>
          </a:prstGeom>
        </p:spPr>
        <p:txBody>
          <a:bodyPr wrap="square">
            <a:spAutoFit/>
          </a:bodyPr>
          <a:lstStyle/>
          <a:p>
            <a:pPr defTabSz="687172" eaLnBrk="0" fontAlgn="base" hangingPunct="0">
              <a:spcBef>
                <a:spcPct val="0"/>
              </a:spcBef>
              <a:spcAft>
                <a:spcPct val="0"/>
              </a:spcAft>
            </a:pPr>
            <a:r>
              <a:rPr lang="en-US" sz="1202" i="1" dirty="0">
                <a:solidFill>
                  <a:srgbClr val="000000"/>
                </a:solidFill>
                <a:latin typeface="Arial" pitchFamily="34" charset="0"/>
                <a:ea typeface="+mn-lt"/>
                <a:cs typeface="Calibri" panose="020F0502020204030204"/>
                <a:hlinkClick r:id="rId3"/>
              </a:rPr>
              <a:t>https://atacp.csp.org.uk/system/files/documents/2021-10/Purchase%20complete%20downloaded%20document.pdf</a:t>
            </a:r>
            <a:endParaRPr lang="en-US" sz="1202" i="1" dirty="0">
              <a:solidFill>
                <a:srgbClr val="000000"/>
              </a:solidFill>
              <a:latin typeface="Arial" pitchFamily="34" charset="0"/>
              <a:ea typeface="+mn-lt"/>
              <a:cs typeface="Calibri" panose="020F0502020204030204"/>
            </a:endParaRPr>
          </a:p>
        </p:txBody>
      </p:sp>
    </p:spTree>
    <p:extLst>
      <p:ext uri="{BB962C8B-B14F-4D97-AF65-F5344CB8AC3E}">
        <p14:creationId xmlns:p14="http://schemas.microsoft.com/office/powerpoint/2010/main" val="35818188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3AB014E-13F9-498D-1EA9-D3A2EDCC4A2B}"/>
              </a:ext>
            </a:extLst>
          </p:cNvPr>
          <p:cNvSpPr/>
          <p:nvPr/>
        </p:nvSpPr>
        <p:spPr>
          <a:xfrm>
            <a:off x="4018643" y="2764518"/>
            <a:ext cx="1115785" cy="961571"/>
          </a:xfrm>
          <a:prstGeom prst="ellipse">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7172" eaLnBrk="0" fontAlgn="base" hangingPunct="0">
              <a:spcBef>
                <a:spcPct val="0"/>
              </a:spcBef>
              <a:spcAft>
                <a:spcPct val="0"/>
              </a:spcAft>
            </a:pPr>
            <a:r>
              <a:rPr lang="en-US" sz="1200" i="1" dirty="0">
                <a:solidFill>
                  <a:srgbClr val="FFFFFF"/>
                </a:solidFill>
                <a:latin typeface="Calibri" panose="020F0502020204030204"/>
              </a:rPr>
              <a:t>Warwick</a:t>
            </a:r>
          </a:p>
        </p:txBody>
      </p:sp>
      <p:pic>
        <p:nvPicPr>
          <p:cNvPr id="3" name="Picture 2" descr="A screenshot of a map&#10;&#10;Description automatically generated">
            <a:extLst>
              <a:ext uri="{FF2B5EF4-FFF2-40B4-BE49-F238E27FC236}">
                <a16:creationId xmlns:a16="http://schemas.microsoft.com/office/drawing/2014/main" id="{B2577FB0-C495-C55B-D925-B0A0DEB62C3F}"/>
              </a:ext>
            </a:extLst>
          </p:cNvPr>
          <p:cNvPicPr>
            <a:picLocks noChangeAspect="1"/>
          </p:cNvPicPr>
          <p:nvPr/>
        </p:nvPicPr>
        <p:blipFill>
          <a:blip r:embed="rId2"/>
          <a:stretch>
            <a:fillRect/>
          </a:stretch>
        </p:blipFill>
        <p:spPr>
          <a:xfrm>
            <a:off x="299075" y="4150008"/>
            <a:ext cx="2848996" cy="1388270"/>
          </a:xfrm>
          <a:prstGeom prst="rect">
            <a:avLst/>
          </a:prstGeom>
          <a:ln>
            <a:solidFill>
              <a:srgbClr val="4472C4"/>
            </a:solidFill>
          </a:ln>
        </p:spPr>
      </p:pic>
      <p:pic>
        <p:nvPicPr>
          <p:cNvPr id="4" name="Picture 3" descr="A map with orange pins&#10;&#10;Description automatically generated">
            <a:extLst>
              <a:ext uri="{FF2B5EF4-FFF2-40B4-BE49-F238E27FC236}">
                <a16:creationId xmlns:a16="http://schemas.microsoft.com/office/drawing/2014/main" id="{A52884EC-256F-1623-6EE0-53E5CDC3B837}"/>
              </a:ext>
            </a:extLst>
          </p:cNvPr>
          <p:cNvPicPr>
            <a:picLocks noChangeAspect="1"/>
          </p:cNvPicPr>
          <p:nvPr/>
        </p:nvPicPr>
        <p:blipFill>
          <a:blip r:embed="rId3"/>
          <a:stretch>
            <a:fillRect/>
          </a:stretch>
        </p:blipFill>
        <p:spPr>
          <a:xfrm>
            <a:off x="297826" y="1341438"/>
            <a:ext cx="3005705" cy="2115911"/>
          </a:xfrm>
          <a:prstGeom prst="rect">
            <a:avLst/>
          </a:prstGeom>
          <a:ln>
            <a:solidFill>
              <a:srgbClr val="4472C4"/>
            </a:solidFill>
          </a:ln>
        </p:spPr>
      </p:pic>
      <p:sp>
        <p:nvSpPr>
          <p:cNvPr id="5" name="TextBox 4">
            <a:extLst>
              <a:ext uri="{FF2B5EF4-FFF2-40B4-BE49-F238E27FC236}">
                <a16:creationId xmlns:a16="http://schemas.microsoft.com/office/drawing/2014/main" id="{93D38A8D-4F7E-E8DD-F9DA-7898E68FD597}"/>
              </a:ext>
            </a:extLst>
          </p:cNvPr>
          <p:cNvSpPr txBox="1"/>
          <p:nvPr/>
        </p:nvSpPr>
        <p:spPr>
          <a:xfrm>
            <a:off x="106589" y="981981"/>
            <a:ext cx="4016828"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7172" eaLnBrk="0" fontAlgn="base" hangingPunct="0">
              <a:spcBef>
                <a:spcPct val="0"/>
              </a:spcBef>
              <a:spcAft>
                <a:spcPct val="0"/>
              </a:spcAft>
            </a:pPr>
            <a:r>
              <a:rPr lang="en-US" sz="1200" b="1" i="1" u="sng" dirty="0">
                <a:solidFill>
                  <a:srgbClr val="000000"/>
                </a:solidFill>
                <a:latin typeface="Arial" pitchFamily="34" charset="0"/>
              </a:rPr>
              <a:t>Good Boost </a:t>
            </a:r>
            <a:r>
              <a:rPr lang="en-US" sz="1200" i="1" dirty="0">
                <a:solidFill>
                  <a:srgbClr val="000000"/>
                </a:solidFill>
                <a:latin typeface="Arial" pitchFamily="34" charset="0"/>
                <a:ea typeface="+mn-lt"/>
                <a:cs typeface="Calibri" panose="020F0502020204030204"/>
              </a:rPr>
              <a:t>https://goodboost.webflow.io/about-us</a:t>
            </a:r>
            <a:endParaRPr lang="en-US" sz="1200" i="1" dirty="0">
              <a:solidFill>
                <a:srgbClr val="000000"/>
              </a:solidFill>
              <a:latin typeface="Arial" pitchFamily="34" charset="0"/>
            </a:endParaRPr>
          </a:p>
        </p:txBody>
      </p:sp>
      <p:sp>
        <p:nvSpPr>
          <p:cNvPr id="6" name="TextBox 5">
            <a:extLst>
              <a:ext uri="{FF2B5EF4-FFF2-40B4-BE49-F238E27FC236}">
                <a16:creationId xmlns:a16="http://schemas.microsoft.com/office/drawing/2014/main" id="{C92C1CD9-BA37-33DB-206C-624DF4A7DE5E}"/>
              </a:ext>
            </a:extLst>
          </p:cNvPr>
          <p:cNvSpPr txBox="1"/>
          <p:nvPr/>
        </p:nvSpPr>
        <p:spPr>
          <a:xfrm>
            <a:off x="95250" y="3601358"/>
            <a:ext cx="3917041"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7172" eaLnBrk="0" fontAlgn="base" hangingPunct="0">
              <a:spcBef>
                <a:spcPct val="0"/>
              </a:spcBef>
              <a:spcAft>
                <a:spcPct val="0"/>
              </a:spcAft>
            </a:pPr>
            <a:r>
              <a:rPr lang="en-US" sz="1200" b="1" i="1" u="sng" err="1">
                <a:solidFill>
                  <a:srgbClr val="000000"/>
                </a:solidFill>
                <a:latin typeface="Arial" pitchFamily="34" charset="0"/>
              </a:rPr>
              <a:t>Poolfinder</a:t>
            </a:r>
            <a:r>
              <a:rPr lang="en-US" sz="1200" b="1" i="1" u="sng" dirty="0">
                <a:solidFill>
                  <a:srgbClr val="000000"/>
                </a:solidFill>
                <a:latin typeface="Arial" pitchFamily="34" charset="0"/>
              </a:rPr>
              <a:t> </a:t>
            </a:r>
            <a:r>
              <a:rPr lang="en-US" sz="1200" i="1" dirty="0">
                <a:solidFill>
                  <a:srgbClr val="000000"/>
                </a:solidFill>
                <a:latin typeface="Arial" pitchFamily="34" charset="0"/>
                <a:ea typeface="+mn-lt"/>
                <a:cs typeface="Calibri" panose="020F0502020204030204"/>
              </a:rPr>
              <a:t>https://www.swimming.org/poolfinder/search</a:t>
            </a:r>
            <a:endParaRPr lang="en-US" sz="1200" i="1" dirty="0">
              <a:solidFill>
                <a:srgbClr val="000000"/>
              </a:solidFill>
              <a:latin typeface="Arial" pitchFamily="34" charset="0"/>
            </a:endParaRPr>
          </a:p>
        </p:txBody>
      </p:sp>
      <p:sp>
        <p:nvSpPr>
          <p:cNvPr id="7" name="TextBox 6">
            <a:extLst>
              <a:ext uri="{FF2B5EF4-FFF2-40B4-BE49-F238E27FC236}">
                <a16:creationId xmlns:a16="http://schemas.microsoft.com/office/drawing/2014/main" id="{DAEF08C8-72FD-446D-79F0-547DF659FAB4}"/>
              </a:ext>
            </a:extLst>
          </p:cNvPr>
          <p:cNvSpPr txBox="1"/>
          <p:nvPr/>
        </p:nvSpPr>
        <p:spPr>
          <a:xfrm>
            <a:off x="4578804" y="997856"/>
            <a:ext cx="3998685" cy="4385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7172" eaLnBrk="0" fontAlgn="base" hangingPunct="0">
              <a:spcBef>
                <a:spcPct val="0"/>
              </a:spcBef>
              <a:spcAft>
                <a:spcPct val="0"/>
              </a:spcAft>
            </a:pPr>
            <a:r>
              <a:rPr lang="en-US" sz="1200" b="1" i="1" u="sng" dirty="0">
                <a:solidFill>
                  <a:srgbClr val="000000"/>
                </a:solidFill>
                <a:latin typeface="Arial" pitchFamily="34" charset="0"/>
                <a:ea typeface="+mn-lt"/>
                <a:cs typeface="Calibri" panose="020F0502020204030204"/>
              </a:rPr>
              <a:t>NASS groups</a:t>
            </a:r>
            <a:r>
              <a:rPr lang="en-US" sz="1200" i="1" dirty="0">
                <a:solidFill>
                  <a:srgbClr val="000000"/>
                </a:solidFill>
                <a:latin typeface="Arial" pitchFamily="34" charset="0"/>
                <a:ea typeface="+mn-lt"/>
                <a:cs typeface="Calibri" panose="020F0502020204030204"/>
              </a:rPr>
              <a:t> https://nass.co.uk/managing-my-as/in-your-area/</a:t>
            </a:r>
            <a:endParaRPr lang="en-US" sz="1200" i="1" dirty="0">
              <a:solidFill>
                <a:srgbClr val="000000"/>
              </a:solidFill>
              <a:latin typeface="Arial" pitchFamily="34" charset="0"/>
            </a:endParaRPr>
          </a:p>
        </p:txBody>
      </p:sp>
      <p:pic>
        <p:nvPicPr>
          <p:cNvPr id="8" name="Picture 7" descr="A screenshot of a website&#10;&#10;Description automatically generated">
            <a:extLst>
              <a:ext uri="{FF2B5EF4-FFF2-40B4-BE49-F238E27FC236}">
                <a16:creationId xmlns:a16="http://schemas.microsoft.com/office/drawing/2014/main" id="{11D9850C-6374-C6C1-FD19-62263A37A24C}"/>
              </a:ext>
            </a:extLst>
          </p:cNvPr>
          <p:cNvPicPr>
            <a:picLocks noChangeAspect="1"/>
          </p:cNvPicPr>
          <p:nvPr/>
        </p:nvPicPr>
        <p:blipFill rotWithShape="1">
          <a:blip r:embed="rId4"/>
          <a:srcRect t="85" r="336" b="16002"/>
          <a:stretch/>
        </p:blipFill>
        <p:spPr>
          <a:xfrm>
            <a:off x="5862411" y="1610390"/>
            <a:ext cx="2689357" cy="2113037"/>
          </a:xfrm>
          <a:prstGeom prst="rect">
            <a:avLst/>
          </a:prstGeom>
          <a:ln>
            <a:solidFill>
              <a:schemeClr val="bg2"/>
            </a:solidFill>
          </a:ln>
        </p:spPr>
      </p:pic>
      <p:pic>
        <p:nvPicPr>
          <p:cNvPr id="9" name="Picture 8" descr="A screenshot of a computer&#10;&#10;Description automatically generated">
            <a:extLst>
              <a:ext uri="{FF2B5EF4-FFF2-40B4-BE49-F238E27FC236}">
                <a16:creationId xmlns:a16="http://schemas.microsoft.com/office/drawing/2014/main" id="{ED61F3A3-F408-44D3-BE74-0C79AD073DA0}"/>
              </a:ext>
            </a:extLst>
          </p:cNvPr>
          <p:cNvPicPr>
            <a:picLocks noChangeAspect="1"/>
          </p:cNvPicPr>
          <p:nvPr/>
        </p:nvPicPr>
        <p:blipFill>
          <a:blip r:embed="rId5"/>
          <a:stretch>
            <a:fillRect/>
          </a:stretch>
        </p:blipFill>
        <p:spPr>
          <a:xfrm>
            <a:off x="5498420" y="4380787"/>
            <a:ext cx="2157705" cy="1524001"/>
          </a:xfrm>
          <a:prstGeom prst="rect">
            <a:avLst/>
          </a:prstGeom>
          <a:ln>
            <a:solidFill>
              <a:schemeClr val="bg2"/>
            </a:solidFill>
          </a:ln>
        </p:spPr>
      </p:pic>
      <p:sp>
        <p:nvSpPr>
          <p:cNvPr id="10" name="TextBox 9">
            <a:extLst>
              <a:ext uri="{FF2B5EF4-FFF2-40B4-BE49-F238E27FC236}">
                <a16:creationId xmlns:a16="http://schemas.microsoft.com/office/drawing/2014/main" id="{10C1FA84-09C1-BFA3-508A-D4EB86CF4105}"/>
              </a:ext>
            </a:extLst>
          </p:cNvPr>
          <p:cNvSpPr txBox="1"/>
          <p:nvPr/>
        </p:nvSpPr>
        <p:spPr>
          <a:xfrm>
            <a:off x="4095750" y="3900714"/>
            <a:ext cx="5304971" cy="4385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7172" eaLnBrk="0" fontAlgn="base" hangingPunct="0">
              <a:spcBef>
                <a:spcPct val="0"/>
              </a:spcBef>
              <a:spcAft>
                <a:spcPct val="0"/>
              </a:spcAft>
            </a:pPr>
            <a:r>
              <a:rPr lang="en-US" sz="1200" b="1" i="1" u="sng" dirty="0">
                <a:solidFill>
                  <a:srgbClr val="000000"/>
                </a:solidFill>
                <a:latin typeface="Arial" pitchFamily="34" charset="0"/>
                <a:ea typeface="+mn-lt"/>
                <a:cs typeface="Calibri" panose="020F0502020204030204"/>
              </a:rPr>
              <a:t>Nuffield</a:t>
            </a:r>
            <a:r>
              <a:rPr lang="en-US" sz="1200" i="1" dirty="0">
                <a:solidFill>
                  <a:srgbClr val="000000"/>
                </a:solidFill>
                <a:latin typeface="Arial" pitchFamily="34" charset="0"/>
                <a:ea typeface="+mn-lt"/>
                <a:cs typeface="Calibri" panose="020F0502020204030204"/>
              </a:rPr>
              <a:t> https://www.nuffieldhealth.com/about-us/our-impact/healthy-life/joint-pain-programme</a:t>
            </a:r>
            <a:endParaRPr lang="en-US" sz="1200" i="1" dirty="0">
              <a:solidFill>
                <a:srgbClr val="000000"/>
              </a:solidFill>
              <a:latin typeface="Arial" pitchFamily="34" charset="0"/>
            </a:endParaRPr>
          </a:p>
        </p:txBody>
      </p:sp>
      <p:sp>
        <p:nvSpPr>
          <p:cNvPr id="11" name="TextBox 10">
            <a:extLst>
              <a:ext uri="{FF2B5EF4-FFF2-40B4-BE49-F238E27FC236}">
                <a16:creationId xmlns:a16="http://schemas.microsoft.com/office/drawing/2014/main" id="{79842B19-EAA2-F643-0FD5-294F755A0577}"/>
              </a:ext>
            </a:extLst>
          </p:cNvPr>
          <p:cNvSpPr txBox="1"/>
          <p:nvPr/>
        </p:nvSpPr>
        <p:spPr>
          <a:xfrm>
            <a:off x="3566626" y="2093126"/>
            <a:ext cx="2057400" cy="253916"/>
          </a:xfrm>
          <a:prstGeom prst="rect">
            <a:avLst/>
          </a:prstGeom>
          <a:no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7172" eaLnBrk="0" fontAlgn="base" hangingPunct="0">
              <a:spcBef>
                <a:spcPct val="0"/>
              </a:spcBef>
              <a:spcAft>
                <a:spcPct val="0"/>
              </a:spcAft>
            </a:pPr>
            <a:r>
              <a:rPr lang="en-US" sz="1200" b="1" i="1" dirty="0">
                <a:solidFill>
                  <a:srgbClr val="000000"/>
                </a:solidFill>
                <a:latin typeface="Arial" pitchFamily="34" charset="0"/>
              </a:rPr>
              <a:t>Example online search</a:t>
            </a:r>
          </a:p>
        </p:txBody>
      </p:sp>
      <p:cxnSp>
        <p:nvCxnSpPr>
          <p:cNvPr id="12" name="Straight Arrow Connector 11">
            <a:extLst>
              <a:ext uri="{FF2B5EF4-FFF2-40B4-BE49-F238E27FC236}">
                <a16:creationId xmlns:a16="http://schemas.microsoft.com/office/drawing/2014/main" id="{99CFA727-314E-52B3-EE5D-C3EA408776B6}"/>
              </a:ext>
            </a:extLst>
          </p:cNvPr>
          <p:cNvCxnSpPr/>
          <p:nvPr/>
        </p:nvCxnSpPr>
        <p:spPr>
          <a:xfrm>
            <a:off x="5061971" y="3583328"/>
            <a:ext cx="341086" cy="2866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68ED561-2B40-5BBB-A528-346CFD41D392}"/>
              </a:ext>
            </a:extLst>
          </p:cNvPr>
          <p:cNvCxnSpPr/>
          <p:nvPr/>
        </p:nvCxnSpPr>
        <p:spPr>
          <a:xfrm flipV="1">
            <a:off x="5169127" y="2552927"/>
            <a:ext cx="658586" cy="4027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DE657A3A-3D76-F0F7-4153-C66F4263CE3B}"/>
              </a:ext>
            </a:extLst>
          </p:cNvPr>
          <p:cNvCxnSpPr/>
          <p:nvPr/>
        </p:nvCxnSpPr>
        <p:spPr>
          <a:xfrm flipH="1" flipV="1">
            <a:off x="3512797" y="2605655"/>
            <a:ext cx="502558" cy="3574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11925977-FB08-E61E-AB55-C719337D20A6}"/>
              </a:ext>
            </a:extLst>
          </p:cNvPr>
          <p:cNvCxnSpPr/>
          <p:nvPr/>
        </p:nvCxnSpPr>
        <p:spPr>
          <a:xfrm flipH="1">
            <a:off x="3365955" y="3678011"/>
            <a:ext cx="702129" cy="6495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82323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Alternative/adjunctive therapies	</a:t>
            </a:r>
          </a:p>
        </p:txBody>
      </p:sp>
      <p:sp>
        <p:nvSpPr>
          <p:cNvPr id="3" name="Content Placeholder 2"/>
          <p:cNvSpPr>
            <a:spLocks noGrp="1"/>
          </p:cNvSpPr>
          <p:nvPr>
            <p:ph idx="1"/>
          </p:nvPr>
        </p:nvSpPr>
        <p:spPr/>
        <p:txBody>
          <a:bodyPr/>
          <a:lstStyle/>
          <a:p>
            <a:r>
              <a:rPr lang="en-GB" dirty="0"/>
              <a:t>Manual therapy – controversial area, advice from Rheumatologist or MDT discussion, may depend on degree of fusion and consider bone health</a:t>
            </a:r>
          </a:p>
          <a:p>
            <a:r>
              <a:rPr lang="en-GB" dirty="0"/>
              <a:t>Massage</a:t>
            </a:r>
          </a:p>
          <a:p>
            <a:r>
              <a:rPr lang="en-GB" dirty="0"/>
              <a:t>TENS</a:t>
            </a:r>
          </a:p>
          <a:p>
            <a:r>
              <a:rPr lang="en-GB" dirty="0"/>
              <a:t>Acupuncture</a:t>
            </a:r>
          </a:p>
          <a:p>
            <a:pPr marL="0" indent="0">
              <a:buNone/>
            </a:pPr>
            <a:endParaRPr lang="en-GB" dirty="0"/>
          </a:p>
        </p:txBody>
      </p:sp>
    </p:spTree>
    <p:extLst>
      <p:ext uri="{BB962C8B-B14F-4D97-AF65-F5344CB8AC3E}">
        <p14:creationId xmlns:p14="http://schemas.microsoft.com/office/powerpoint/2010/main" val="22394960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Other sources of pain</a:t>
            </a:r>
          </a:p>
        </p:txBody>
      </p:sp>
      <p:sp>
        <p:nvSpPr>
          <p:cNvPr id="3" name="Content Placeholder 2"/>
          <p:cNvSpPr>
            <a:spLocks noGrp="1"/>
          </p:cNvSpPr>
          <p:nvPr>
            <p:ph idx="1"/>
          </p:nvPr>
        </p:nvSpPr>
        <p:spPr/>
        <p:txBody>
          <a:bodyPr/>
          <a:lstStyle/>
          <a:p>
            <a:r>
              <a:rPr lang="en-GB" dirty="0"/>
              <a:t>Not all pain in Axial </a:t>
            </a:r>
            <a:r>
              <a:rPr lang="en-GB" dirty="0" err="1"/>
              <a:t>SpA</a:t>
            </a:r>
            <a:r>
              <a:rPr lang="en-GB" dirty="0"/>
              <a:t> is inflammatory</a:t>
            </a:r>
          </a:p>
          <a:p>
            <a:pPr lvl="1"/>
            <a:r>
              <a:rPr lang="en-GB" dirty="0"/>
              <a:t>Degenerative changes in joints</a:t>
            </a:r>
          </a:p>
          <a:p>
            <a:pPr lvl="1"/>
            <a:r>
              <a:rPr lang="en-GB" dirty="0"/>
              <a:t>Radicular symptoms</a:t>
            </a:r>
          </a:p>
          <a:p>
            <a:pPr lvl="1"/>
            <a:r>
              <a:rPr lang="en-GB" dirty="0"/>
              <a:t>Biomechanical stress from deformities</a:t>
            </a:r>
          </a:p>
          <a:p>
            <a:pPr lvl="1"/>
            <a:r>
              <a:rPr lang="en-GB" dirty="0"/>
              <a:t>Osteoporosis</a:t>
            </a:r>
          </a:p>
          <a:p>
            <a:pPr lvl="1"/>
            <a:r>
              <a:rPr lang="en-GB" dirty="0"/>
              <a:t>Fibromyalgia is more prevalent in patients with chronic inflammatory diseases</a:t>
            </a:r>
          </a:p>
          <a:p>
            <a:pPr lvl="1"/>
            <a:endParaRPr lang="en-GB" dirty="0"/>
          </a:p>
          <a:p>
            <a:pPr marL="134999" lvl="1" indent="0">
              <a:buNone/>
            </a:pPr>
            <a:endParaRPr lang="en-GB" dirty="0"/>
          </a:p>
        </p:txBody>
      </p:sp>
      <p:sp>
        <p:nvSpPr>
          <p:cNvPr id="4" name="Footer Placeholder 3"/>
          <p:cNvSpPr>
            <a:spLocks noGrp="1"/>
          </p:cNvSpPr>
          <p:nvPr>
            <p:ph type="ftr" sz="quarter" idx="11"/>
          </p:nvPr>
        </p:nvSpPr>
        <p:spPr/>
        <p:txBody>
          <a:bodyPr/>
          <a:lstStyle/>
          <a:p>
            <a:pPr defTabSz="687172" eaLnBrk="0" fontAlgn="base" hangingPunct="0">
              <a:spcBef>
                <a:spcPct val="0"/>
              </a:spcBef>
              <a:spcAft>
                <a:spcPct val="0"/>
              </a:spcAft>
            </a:pPr>
            <a:endParaRPr lang="en-GB" sz="1202" i="1">
              <a:solidFill>
                <a:srgbClr val="000000"/>
              </a:solidFill>
              <a:latin typeface="Arial" pitchFamily="34" charset="0"/>
            </a:endParaRPr>
          </a:p>
        </p:txBody>
      </p:sp>
      <p:sp>
        <p:nvSpPr>
          <p:cNvPr id="5" name="Slide Number Placeholder 4"/>
          <p:cNvSpPr>
            <a:spLocks noGrp="1"/>
          </p:cNvSpPr>
          <p:nvPr>
            <p:ph type="sldNum" sz="quarter" idx="12"/>
          </p:nvPr>
        </p:nvSpPr>
        <p:spPr/>
        <p:txBody>
          <a:bodyPr/>
          <a:lstStyle/>
          <a:p>
            <a:pPr defTabSz="687172" eaLnBrk="0" fontAlgn="base" hangingPunct="0">
              <a:spcBef>
                <a:spcPct val="0"/>
              </a:spcBef>
              <a:spcAft>
                <a:spcPct val="0"/>
              </a:spcAft>
            </a:pPr>
            <a:fld id="{8115A0B3-F177-4F1B-A4ED-430E518E42E2}" type="slidenum">
              <a:rPr lang="en-GB">
                <a:solidFill>
                  <a:srgbClr val="002F6C"/>
                </a:solidFill>
                <a:latin typeface="Arial" pitchFamily="34" charset="0"/>
              </a:rPr>
              <a:pPr defTabSz="687172" eaLnBrk="0" fontAlgn="base" hangingPunct="0">
                <a:spcBef>
                  <a:spcPct val="0"/>
                </a:spcBef>
                <a:spcAft>
                  <a:spcPct val="0"/>
                </a:spcAft>
              </a:pPr>
              <a:t>75</a:t>
            </a:fld>
            <a:endParaRPr lang="en-GB">
              <a:solidFill>
                <a:srgbClr val="002F6C"/>
              </a:solidFill>
              <a:latin typeface="Arial" pitchFamily="34" charset="0"/>
            </a:endParaRPr>
          </a:p>
        </p:txBody>
      </p:sp>
    </p:spTree>
    <p:extLst>
      <p:ext uri="{BB962C8B-B14F-4D97-AF65-F5344CB8AC3E}">
        <p14:creationId xmlns:p14="http://schemas.microsoft.com/office/powerpoint/2010/main" val="6190244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Link with fibromyalgia/chronic widespread pain </a:t>
            </a:r>
          </a:p>
        </p:txBody>
      </p:sp>
      <p:sp>
        <p:nvSpPr>
          <p:cNvPr id="3" name="Content Placeholder 2"/>
          <p:cNvSpPr>
            <a:spLocks noGrp="1"/>
          </p:cNvSpPr>
          <p:nvPr>
            <p:ph idx="1"/>
          </p:nvPr>
        </p:nvSpPr>
        <p:spPr/>
        <p:txBody>
          <a:bodyPr>
            <a:normAutofit fontScale="25000" lnSpcReduction="20000"/>
          </a:bodyPr>
          <a:lstStyle/>
          <a:p>
            <a:r>
              <a:rPr lang="en-GB" sz="5411" dirty="0"/>
              <a:t>Can happen to anyone with severe pain or chronic widespread pain &gt; 3/12</a:t>
            </a:r>
          </a:p>
          <a:p>
            <a:r>
              <a:rPr lang="en-GB" sz="5411" dirty="0"/>
              <a:t>Recognising and differentiating in clinical practice is a challenge due to overlapping symptoms with inflammatory fatigue, </a:t>
            </a:r>
            <a:r>
              <a:rPr lang="en-GB" sz="5411" dirty="0" err="1"/>
              <a:t>enthesitis</a:t>
            </a:r>
            <a:r>
              <a:rPr lang="en-GB" sz="5411" dirty="0"/>
              <a:t> points</a:t>
            </a:r>
          </a:p>
          <a:p>
            <a:r>
              <a:rPr lang="en-GB" sz="5411" dirty="0"/>
              <a:t>Presence of fibromyalgia/chronic widespread pain can impact drug response </a:t>
            </a:r>
          </a:p>
          <a:p>
            <a:r>
              <a:rPr lang="en-GB" sz="5411" dirty="0"/>
              <a:t>If concerns re: active disease – medical review</a:t>
            </a:r>
          </a:p>
          <a:p>
            <a:r>
              <a:rPr lang="en-GB" sz="5411" dirty="0"/>
              <a:t>Link with higher disease activity and burden at baseline</a:t>
            </a:r>
          </a:p>
          <a:p>
            <a:pPr lvl="1"/>
            <a:r>
              <a:rPr lang="en-GB" sz="5411" dirty="0"/>
              <a:t> </a:t>
            </a:r>
            <a:r>
              <a:rPr lang="en-GB" sz="5411" dirty="0">
                <a:hlinkClick r:id="rId2"/>
              </a:rPr>
              <a:t>natural history of chronic widespread pain in patients with axial </a:t>
            </a:r>
            <a:r>
              <a:rPr lang="en-GB" sz="5411" dirty="0" err="1">
                <a:hlinkClick r:id="rId2"/>
              </a:rPr>
              <a:t>spondyloarthritis</a:t>
            </a:r>
            <a:r>
              <a:rPr lang="en-GB" sz="5411" dirty="0">
                <a:hlinkClick r:id="rId2"/>
              </a:rPr>
              <a:t>: a cohort study with clinical and self-tracking data | Rheumatology | Oxford Academic (oup.com)</a:t>
            </a:r>
            <a:endParaRPr lang="en-GB" sz="5411" dirty="0"/>
          </a:p>
          <a:p>
            <a:r>
              <a:rPr lang="en-GB" sz="5411" dirty="0"/>
              <a:t>Address psychosocial issues</a:t>
            </a:r>
          </a:p>
          <a:p>
            <a:endParaRPr lang="en-GB" sz="4208" dirty="0"/>
          </a:p>
          <a:p>
            <a:pPr marL="0" indent="0" algn="ctr">
              <a:buNone/>
            </a:pPr>
            <a:r>
              <a:rPr lang="en-GB" sz="6012" b="1" dirty="0"/>
              <a:t>Highlights importance of early recognition and treatment!</a:t>
            </a:r>
          </a:p>
          <a:p>
            <a:endParaRPr lang="en-GB" dirty="0"/>
          </a:p>
        </p:txBody>
      </p:sp>
    </p:spTree>
    <p:extLst>
      <p:ext uri="{BB962C8B-B14F-4D97-AF65-F5344CB8AC3E}">
        <p14:creationId xmlns:p14="http://schemas.microsoft.com/office/powerpoint/2010/main" val="3920194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Fatigue</a:t>
            </a:r>
          </a:p>
        </p:txBody>
      </p:sp>
      <p:sp>
        <p:nvSpPr>
          <p:cNvPr id="3" name="Content Placeholder 2"/>
          <p:cNvSpPr>
            <a:spLocks noGrp="1"/>
          </p:cNvSpPr>
          <p:nvPr>
            <p:ph idx="1"/>
          </p:nvPr>
        </p:nvSpPr>
        <p:spPr>
          <a:xfrm>
            <a:off x="270001" y="1809108"/>
            <a:ext cx="4583854" cy="3073052"/>
          </a:xfrm>
        </p:spPr>
        <p:txBody>
          <a:bodyPr/>
          <a:lstStyle/>
          <a:p>
            <a:r>
              <a:rPr lang="en-GB" dirty="0"/>
              <a:t>Overwhelming mental or physical exhaustion</a:t>
            </a:r>
          </a:p>
          <a:p>
            <a:r>
              <a:rPr lang="en-GB" dirty="0"/>
              <a:t>Impacts significantly on mental health</a:t>
            </a:r>
          </a:p>
          <a:p>
            <a:r>
              <a:rPr lang="en-GB" dirty="0"/>
              <a:t>It is invisible, variable and multifactorial:</a:t>
            </a:r>
          </a:p>
          <a:p>
            <a:pPr lvl="1"/>
            <a:r>
              <a:rPr lang="en-GB" dirty="0"/>
              <a:t>Poor/unrefreshed sleep</a:t>
            </a:r>
          </a:p>
          <a:p>
            <a:pPr lvl="1"/>
            <a:r>
              <a:rPr lang="en-GB" dirty="0"/>
              <a:t>Inflammatory driven (cytokines)</a:t>
            </a:r>
          </a:p>
          <a:p>
            <a:pPr lvl="1"/>
            <a:r>
              <a:rPr lang="en-GB" dirty="0"/>
              <a:t>Chronic pain</a:t>
            </a:r>
          </a:p>
          <a:p>
            <a:pPr lvl="1"/>
            <a:r>
              <a:rPr lang="en-GB" dirty="0"/>
              <a:t>Low mood</a:t>
            </a:r>
          </a:p>
          <a:p>
            <a:pPr lvl="1"/>
            <a:r>
              <a:rPr lang="en-GB" dirty="0"/>
              <a:t>Co-</a:t>
            </a:r>
            <a:r>
              <a:rPr lang="en-GB" dirty="0" err="1"/>
              <a:t>exsisting</a:t>
            </a:r>
            <a:r>
              <a:rPr lang="en-GB" dirty="0"/>
              <a:t> anaemia</a:t>
            </a:r>
          </a:p>
          <a:p>
            <a:pPr lvl="1"/>
            <a:r>
              <a:rPr lang="en-GB" dirty="0"/>
              <a:t>Medication side effects</a:t>
            </a:r>
          </a:p>
        </p:txBody>
      </p:sp>
      <p:sp>
        <p:nvSpPr>
          <p:cNvPr id="4" name="Footer Placeholder 3"/>
          <p:cNvSpPr>
            <a:spLocks noGrp="1"/>
          </p:cNvSpPr>
          <p:nvPr>
            <p:ph type="ftr" sz="quarter" idx="11"/>
          </p:nvPr>
        </p:nvSpPr>
        <p:spPr/>
        <p:txBody>
          <a:bodyPr/>
          <a:lstStyle/>
          <a:p>
            <a:pPr defTabSz="687172" eaLnBrk="0" fontAlgn="base" hangingPunct="0">
              <a:spcBef>
                <a:spcPct val="0"/>
              </a:spcBef>
              <a:spcAft>
                <a:spcPct val="0"/>
              </a:spcAft>
            </a:pPr>
            <a:endParaRPr lang="en-GB" sz="1202" i="1">
              <a:solidFill>
                <a:srgbClr val="000000"/>
              </a:solidFill>
              <a:latin typeface="Arial" pitchFamily="34" charset="0"/>
            </a:endParaRPr>
          </a:p>
        </p:txBody>
      </p:sp>
      <p:sp>
        <p:nvSpPr>
          <p:cNvPr id="5" name="Slide Number Placeholder 4"/>
          <p:cNvSpPr>
            <a:spLocks noGrp="1"/>
          </p:cNvSpPr>
          <p:nvPr>
            <p:ph type="sldNum" sz="quarter" idx="12"/>
          </p:nvPr>
        </p:nvSpPr>
        <p:spPr/>
        <p:txBody>
          <a:bodyPr/>
          <a:lstStyle/>
          <a:p>
            <a:pPr defTabSz="687172" eaLnBrk="0" fontAlgn="base" hangingPunct="0">
              <a:spcBef>
                <a:spcPct val="0"/>
              </a:spcBef>
              <a:spcAft>
                <a:spcPct val="0"/>
              </a:spcAft>
            </a:pPr>
            <a:fld id="{8115A0B3-F177-4F1B-A4ED-430E518E42E2}" type="slidenum">
              <a:rPr lang="en-GB">
                <a:solidFill>
                  <a:srgbClr val="002F6C"/>
                </a:solidFill>
                <a:latin typeface="Arial" pitchFamily="34" charset="0"/>
              </a:rPr>
              <a:pPr defTabSz="687172" eaLnBrk="0" fontAlgn="base" hangingPunct="0">
                <a:spcBef>
                  <a:spcPct val="0"/>
                </a:spcBef>
                <a:spcAft>
                  <a:spcPct val="0"/>
                </a:spcAft>
              </a:pPr>
              <a:t>77</a:t>
            </a:fld>
            <a:endParaRPr lang="en-GB">
              <a:solidFill>
                <a:srgbClr val="002F6C"/>
              </a:solidFill>
              <a:latin typeface="Arial" pitchFamily="34" charset="0"/>
            </a:endParaRPr>
          </a:p>
        </p:txBody>
      </p:sp>
      <p:sp>
        <p:nvSpPr>
          <p:cNvPr id="7" name="TextBox 6"/>
          <p:cNvSpPr txBox="1"/>
          <p:nvPr/>
        </p:nvSpPr>
        <p:spPr>
          <a:xfrm>
            <a:off x="5292457" y="2033123"/>
            <a:ext cx="3581273" cy="3058907"/>
          </a:xfrm>
          <a:prstGeom prst="rect">
            <a:avLst/>
          </a:prstGeom>
          <a:solidFill>
            <a:srgbClr val="DEE0E2"/>
          </a:solidFill>
          <a:ln>
            <a:solidFill>
              <a:srgbClr val="2F2F2F"/>
            </a:solidFill>
          </a:ln>
        </p:spPr>
        <p:txBody>
          <a:bodyPr wrap="square" lIns="0" tIns="0" rIns="0" bIns="0" rtlCol="0" anchor="t" anchorCtr="0">
            <a:noAutofit/>
          </a:bodyPr>
          <a:lstStyle/>
          <a:p>
            <a:pPr defTabSz="687172" eaLnBrk="0" fontAlgn="base" hangingPunct="0">
              <a:spcBef>
                <a:spcPct val="0"/>
              </a:spcBef>
              <a:spcAft>
                <a:spcPct val="0"/>
              </a:spcAft>
            </a:pPr>
            <a:r>
              <a:rPr lang="en-GB" sz="1503" dirty="0">
                <a:solidFill>
                  <a:srgbClr val="000000"/>
                </a:solidFill>
                <a:latin typeface="Verdana" panose="020B0604030504040204" pitchFamily="34" charset="0"/>
                <a:ea typeface="Verdana" panose="020B0604030504040204" pitchFamily="34" charset="0"/>
              </a:rPr>
              <a:t>  </a:t>
            </a:r>
          </a:p>
          <a:p>
            <a:pPr defTabSz="687172" eaLnBrk="0" fontAlgn="base" hangingPunct="0">
              <a:spcBef>
                <a:spcPct val="0"/>
              </a:spcBef>
              <a:spcAft>
                <a:spcPct val="0"/>
              </a:spcAft>
            </a:pPr>
            <a:r>
              <a:rPr lang="en-GB" sz="1503" dirty="0">
                <a:solidFill>
                  <a:srgbClr val="000000"/>
                </a:solidFill>
                <a:latin typeface="Verdana" panose="020B0604030504040204" pitchFamily="34" charset="0"/>
                <a:ea typeface="Verdana" panose="020B0604030504040204" pitchFamily="34" charset="0"/>
              </a:rPr>
              <a:t>   Utilise 4 P’s:</a:t>
            </a:r>
          </a:p>
          <a:p>
            <a:pPr algn="ctr" defTabSz="687172" eaLnBrk="0" fontAlgn="base" hangingPunct="0">
              <a:spcBef>
                <a:spcPct val="0"/>
              </a:spcBef>
              <a:spcAft>
                <a:spcPct val="0"/>
              </a:spcAft>
            </a:pPr>
            <a:endParaRPr lang="en-GB" sz="1503" dirty="0">
              <a:solidFill>
                <a:srgbClr val="000000"/>
              </a:solidFill>
              <a:latin typeface="Verdana" panose="020B0604030504040204" pitchFamily="34" charset="0"/>
              <a:ea typeface="Verdana" panose="020B0604030504040204" pitchFamily="34" charset="0"/>
            </a:endParaRPr>
          </a:p>
          <a:p>
            <a:pPr algn="ctr" defTabSz="687172" eaLnBrk="0" fontAlgn="base" hangingPunct="0">
              <a:spcBef>
                <a:spcPct val="0"/>
              </a:spcBef>
              <a:spcAft>
                <a:spcPct val="0"/>
              </a:spcAft>
            </a:pPr>
            <a:r>
              <a:rPr lang="en-GB" sz="1503" b="1" dirty="0">
                <a:solidFill>
                  <a:srgbClr val="000000"/>
                </a:solidFill>
                <a:latin typeface="Verdana" panose="020B0604030504040204" pitchFamily="34" charset="0"/>
                <a:ea typeface="Verdana" panose="020B0604030504040204" pitchFamily="34" charset="0"/>
              </a:rPr>
              <a:t>Planning, Prioritising, Pacing, Positioning</a:t>
            </a:r>
          </a:p>
          <a:p>
            <a:pPr defTabSz="687172" eaLnBrk="0" fontAlgn="base" hangingPunct="0">
              <a:spcBef>
                <a:spcPct val="0"/>
              </a:spcBef>
              <a:spcAft>
                <a:spcPct val="0"/>
              </a:spcAft>
            </a:pPr>
            <a:endParaRPr lang="en-GB" sz="1503" dirty="0">
              <a:solidFill>
                <a:srgbClr val="000000"/>
              </a:solidFill>
              <a:latin typeface="Verdana" panose="020B0604030504040204" pitchFamily="34" charset="0"/>
              <a:ea typeface="Verdana" panose="020B0604030504040204" pitchFamily="34" charset="0"/>
            </a:endParaRPr>
          </a:p>
          <a:p>
            <a:pPr marL="715277" lvl="1" indent="-257689" defTabSz="687172" eaLnBrk="0" fontAlgn="base" hangingPunct="0">
              <a:spcBef>
                <a:spcPct val="0"/>
              </a:spcBef>
              <a:spcAft>
                <a:spcPct val="0"/>
              </a:spcAft>
              <a:buFont typeface="Arial" panose="020B0604020202020204" pitchFamily="34" charset="0"/>
              <a:buChar char="•"/>
            </a:pPr>
            <a:r>
              <a:rPr lang="en-GB" sz="1503" dirty="0">
                <a:solidFill>
                  <a:srgbClr val="000000"/>
                </a:solidFill>
                <a:latin typeface="Verdana" panose="020B0604030504040204" pitchFamily="34" charset="0"/>
                <a:ea typeface="Verdana" panose="020B0604030504040204" pitchFamily="34" charset="0"/>
              </a:rPr>
              <a:t>Activity diaries</a:t>
            </a:r>
          </a:p>
          <a:p>
            <a:pPr marL="715277" lvl="1" indent="-257689" defTabSz="687172" eaLnBrk="0" fontAlgn="base" hangingPunct="0">
              <a:spcBef>
                <a:spcPct val="0"/>
              </a:spcBef>
              <a:spcAft>
                <a:spcPct val="0"/>
              </a:spcAft>
              <a:buFont typeface="Arial" panose="020B0604020202020204" pitchFamily="34" charset="0"/>
              <a:buChar char="•"/>
            </a:pPr>
            <a:r>
              <a:rPr lang="en-GB" sz="1503" dirty="0">
                <a:solidFill>
                  <a:srgbClr val="000000"/>
                </a:solidFill>
                <a:latin typeface="Verdana" panose="020B0604030504040204" pitchFamily="34" charset="0"/>
                <a:ea typeface="Verdana" panose="020B0604030504040204" pitchFamily="34" charset="0"/>
              </a:rPr>
              <a:t>Balanced exercise regimes</a:t>
            </a:r>
          </a:p>
          <a:p>
            <a:pPr marL="715277" lvl="1" indent="-257689" defTabSz="687172" eaLnBrk="0" fontAlgn="base" hangingPunct="0">
              <a:spcBef>
                <a:spcPct val="0"/>
              </a:spcBef>
              <a:spcAft>
                <a:spcPct val="0"/>
              </a:spcAft>
              <a:buFont typeface="Arial" panose="020B0604020202020204" pitchFamily="34" charset="0"/>
              <a:buChar char="•"/>
            </a:pPr>
            <a:r>
              <a:rPr lang="en-GB" sz="1503" dirty="0">
                <a:solidFill>
                  <a:srgbClr val="000000"/>
                </a:solidFill>
                <a:latin typeface="Verdana" panose="020B0604030504040204" pitchFamily="34" charset="0"/>
                <a:ea typeface="Verdana" panose="020B0604030504040204" pitchFamily="34" charset="0"/>
              </a:rPr>
              <a:t>Pacing and prioritisation, both social and work</a:t>
            </a:r>
          </a:p>
          <a:p>
            <a:pPr marL="715277" lvl="1" indent="-257689" defTabSz="687172" eaLnBrk="0" fontAlgn="base" hangingPunct="0">
              <a:spcBef>
                <a:spcPct val="0"/>
              </a:spcBef>
              <a:spcAft>
                <a:spcPct val="0"/>
              </a:spcAft>
              <a:buFont typeface="Arial" panose="020B0604020202020204" pitchFamily="34" charset="0"/>
              <a:buChar char="•"/>
            </a:pPr>
            <a:r>
              <a:rPr lang="en-GB" sz="1503" dirty="0">
                <a:solidFill>
                  <a:srgbClr val="000000"/>
                </a:solidFill>
                <a:latin typeface="Verdana" panose="020B0604030504040204" pitchFamily="34" charset="0"/>
                <a:ea typeface="Verdana" panose="020B0604030504040204" pitchFamily="34" charset="0"/>
              </a:rPr>
              <a:t>Relaxation techniques – can be active to avoid stiffness</a:t>
            </a:r>
          </a:p>
          <a:p>
            <a:pPr defTabSz="687172" eaLnBrk="0" fontAlgn="base" hangingPunct="0">
              <a:spcBef>
                <a:spcPct val="0"/>
              </a:spcBef>
              <a:spcAft>
                <a:spcPct val="0"/>
              </a:spcAft>
            </a:pPr>
            <a:endParaRPr lang="en-GB" sz="752" i="1" dirty="0">
              <a:solidFill>
                <a:srgbClr val="000000"/>
              </a:solidFill>
              <a:latin typeface="Arial" pitchFamily="34" charset="0"/>
            </a:endParaRPr>
          </a:p>
        </p:txBody>
      </p:sp>
    </p:spTree>
    <p:extLst>
      <p:ext uri="{BB962C8B-B14F-4D97-AF65-F5344CB8AC3E}">
        <p14:creationId xmlns:p14="http://schemas.microsoft.com/office/powerpoint/2010/main" val="22541673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3535" t="29644" r="30821" b="24046"/>
          <a:stretch/>
        </p:blipFill>
        <p:spPr>
          <a:xfrm>
            <a:off x="1795290" y="1831761"/>
            <a:ext cx="5251572" cy="2997109"/>
          </a:xfrm>
          <a:prstGeom prst="rect">
            <a:avLst/>
          </a:prstGeom>
          <a:ln>
            <a:solidFill>
              <a:srgbClr val="2F2F2F"/>
            </a:solidFill>
          </a:ln>
        </p:spPr>
      </p:pic>
    </p:spTree>
    <p:extLst>
      <p:ext uri="{BB962C8B-B14F-4D97-AF65-F5344CB8AC3E}">
        <p14:creationId xmlns:p14="http://schemas.microsoft.com/office/powerpoint/2010/main" val="7226143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7164" t="13853" r="5769" b="12858"/>
          <a:stretch/>
        </p:blipFill>
        <p:spPr>
          <a:xfrm>
            <a:off x="1104900" y="1322070"/>
            <a:ext cx="6756030" cy="4152900"/>
          </a:xfrm>
          <a:prstGeom prst="rect">
            <a:avLst/>
          </a:prstGeom>
        </p:spPr>
      </p:pic>
      <p:sp>
        <p:nvSpPr>
          <p:cNvPr id="5" name="Rectangle 4"/>
          <p:cNvSpPr/>
          <p:nvPr/>
        </p:nvSpPr>
        <p:spPr>
          <a:xfrm>
            <a:off x="1021080" y="5474970"/>
            <a:ext cx="8069580" cy="276999"/>
          </a:xfrm>
          <a:prstGeom prst="rect">
            <a:avLst/>
          </a:prstGeom>
        </p:spPr>
        <p:txBody>
          <a:bodyPr wrap="square">
            <a:spAutoFit/>
          </a:bodyPr>
          <a:lstStyle/>
          <a:p>
            <a:pPr defTabSz="687172" eaLnBrk="0" fontAlgn="base" hangingPunct="0">
              <a:spcBef>
                <a:spcPct val="0"/>
              </a:spcBef>
              <a:spcAft>
                <a:spcPct val="0"/>
              </a:spcAft>
            </a:pPr>
            <a:r>
              <a:rPr lang="en-GB" sz="1200" i="1" dirty="0">
                <a:solidFill>
                  <a:srgbClr val="000000"/>
                </a:solidFill>
                <a:latin typeface="Arial" pitchFamily="34" charset="0"/>
                <a:hlinkClick r:id="rId3"/>
              </a:rPr>
              <a:t>Recommendations | </a:t>
            </a:r>
            <a:r>
              <a:rPr lang="en-GB" sz="1200" i="1" dirty="0" err="1">
                <a:solidFill>
                  <a:srgbClr val="000000"/>
                </a:solidFill>
                <a:latin typeface="Arial" pitchFamily="34" charset="0"/>
                <a:hlinkClick r:id="rId3"/>
              </a:rPr>
              <a:t>Spondyloarthritis</a:t>
            </a:r>
            <a:r>
              <a:rPr lang="en-GB" sz="1200" i="1" dirty="0">
                <a:solidFill>
                  <a:srgbClr val="000000"/>
                </a:solidFill>
                <a:latin typeface="Arial" pitchFamily="34" charset="0"/>
                <a:hlinkClick r:id="rId3"/>
              </a:rPr>
              <a:t> in over 16s: diagnosis and management | Guidance | NICE</a:t>
            </a:r>
            <a:endParaRPr lang="en-GB" sz="1200" i="1" dirty="0">
              <a:solidFill>
                <a:srgbClr val="000000"/>
              </a:solidFill>
              <a:latin typeface="Arial" pitchFamily="34" charset="0"/>
            </a:endParaRPr>
          </a:p>
        </p:txBody>
      </p:sp>
    </p:spTree>
    <p:extLst>
      <p:ext uri="{BB962C8B-B14F-4D97-AF65-F5344CB8AC3E}">
        <p14:creationId xmlns:p14="http://schemas.microsoft.com/office/powerpoint/2010/main" val="1749472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p:txBody>
          <a:bodyPr/>
          <a:lstStyle/>
          <a:p>
            <a:endParaRPr lang="en-GB"/>
          </a:p>
        </p:txBody>
      </p:sp>
      <p:pic>
        <p:nvPicPr>
          <p:cNvPr id="7" name="Picture 2" descr="Diagnosis and management of axial spondyloarthritis in primary care - BPJ  76 July 2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39" y="1725547"/>
            <a:ext cx="7916449" cy="3249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243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Flare management</a:t>
            </a:r>
          </a:p>
        </p:txBody>
      </p:sp>
      <p:sp>
        <p:nvSpPr>
          <p:cNvPr id="3" name="Content Placeholder 2"/>
          <p:cNvSpPr>
            <a:spLocks noGrp="1"/>
          </p:cNvSpPr>
          <p:nvPr>
            <p:ph idx="1"/>
          </p:nvPr>
        </p:nvSpPr>
        <p:spPr>
          <a:xfrm>
            <a:off x="270001" y="1956337"/>
            <a:ext cx="8603729" cy="3073052"/>
          </a:xfrm>
        </p:spPr>
        <p:txBody>
          <a:bodyPr>
            <a:normAutofit/>
          </a:bodyPr>
          <a:lstStyle/>
          <a:p>
            <a:r>
              <a:rPr lang="en-GB" dirty="0"/>
              <a:t>No two flares are the same and everybody’s different</a:t>
            </a:r>
          </a:p>
          <a:p>
            <a:r>
              <a:rPr lang="en-GB" dirty="0"/>
              <a:t>Sometimes gradually worsen, other times sudden worsening</a:t>
            </a:r>
          </a:p>
          <a:p>
            <a:r>
              <a:rPr lang="en-GB" dirty="0"/>
              <a:t>Tend to come out of nowhere</a:t>
            </a:r>
          </a:p>
          <a:p>
            <a:r>
              <a:rPr lang="en-GB" dirty="0"/>
              <a:t>Associated with worsening fatigue levels</a:t>
            </a:r>
          </a:p>
          <a:p>
            <a:r>
              <a:rPr lang="en-GB" dirty="0"/>
              <a:t>Modifying activities and exercise - Gentle exercise/hydro/swimming – keep moving</a:t>
            </a:r>
          </a:p>
          <a:p>
            <a:r>
              <a:rPr lang="en-GB" dirty="0"/>
              <a:t>Medications – increasing NSAID use to safest maximum level, check what other medications you can safely add in</a:t>
            </a:r>
          </a:p>
          <a:p>
            <a:endParaRPr lang="en-GB" dirty="0"/>
          </a:p>
        </p:txBody>
      </p:sp>
    </p:spTree>
    <p:extLst>
      <p:ext uri="{BB962C8B-B14F-4D97-AF65-F5344CB8AC3E}">
        <p14:creationId xmlns:p14="http://schemas.microsoft.com/office/powerpoint/2010/main" val="22820261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Flare management</a:t>
            </a:r>
          </a:p>
        </p:txBody>
      </p:sp>
      <p:sp>
        <p:nvSpPr>
          <p:cNvPr id="3" name="Content Placeholder 2"/>
          <p:cNvSpPr>
            <a:spLocks noGrp="1"/>
          </p:cNvSpPr>
          <p:nvPr>
            <p:ph idx="1"/>
          </p:nvPr>
        </p:nvSpPr>
        <p:spPr/>
        <p:txBody>
          <a:bodyPr/>
          <a:lstStyle/>
          <a:p>
            <a:r>
              <a:rPr lang="en-GB" dirty="0"/>
              <a:t>Warm shower or bath</a:t>
            </a:r>
          </a:p>
          <a:p>
            <a:r>
              <a:rPr lang="en-GB" dirty="0"/>
              <a:t>Let work/family/friends know how you’re doing – NASS mood bands</a:t>
            </a:r>
          </a:p>
          <a:p>
            <a:r>
              <a:rPr lang="en-GB" dirty="0"/>
              <a:t>Flare toolkit – find out what works for you!</a:t>
            </a:r>
          </a:p>
          <a:p>
            <a:r>
              <a:rPr lang="en-GB" dirty="0"/>
              <a:t>Prioritise sleep</a:t>
            </a:r>
          </a:p>
          <a:p>
            <a:r>
              <a:rPr lang="en-GB" dirty="0"/>
              <a:t>Rheumatology review/helpline – if flare not settling, flares becoming more frequent or more severe</a:t>
            </a:r>
          </a:p>
          <a:p>
            <a:endParaRPr lang="en-GB" dirty="0"/>
          </a:p>
        </p:txBody>
      </p:sp>
      <p:sp>
        <p:nvSpPr>
          <p:cNvPr id="4" name="Footer Placeholder 3"/>
          <p:cNvSpPr>
            <a:spLocks noGrp="1"/>
          </p:cNvSpPr>
          <p:nvPr>
            <p:ph type="ftr" sz="quarter" idx="11"/>
          </p:nvPr>
        </p:nvSpPr>
        <p:spPr/>
        <p:txBody>
          <a:bodyPr/>
          <a:lstStyle/>
          <a:p>
            <a:pPr defTabSz="687172" eaLnBrk="0" fontAlgn="base" hangingPunct="0">
              <a:spcBef>
                <a:spcPct val="0"/>
              </a:spcBef>
              <a:spcAft>
                <a:spcPct val="0"/>
              </a:spcAft>
            </a:pPr>
            <a:endParaRPr lang="en-GB" sz="1202" i="1">
              <a:solidFill>
                <a:srgbClr val="000000"/>
              </a:solidFill>
              <a:latin typeface="Arial" pitchFamily="34" charset="0"/>
            </a:endParaRPr>
          </a:p>
        </p:txBody>
      </p:sp>
      <p:sp>
        <p:nvSpPr>
          <p:cNvPr id="5" name="Slide Number Placeholder 4"/>
          <p:cNvSpPr>
            <a:spLocks noGrp="1"/>
          </p:cNvSpPr>
          <p:nvPr>
            <p:ph type="sldNum" sz="quarter" idx="12"/>
          </p:nvPr>
        </p:nvSpPr>
        <p:spPr/>
        <p:txBody>
          <a:bodyPr/>
          <a:lstStyle/>
          <a:p>
            <a:pPr defTabSz="687172" eaLnBrk="0" fontAlgn="base" hangingPunct="0">
              <a:spcBef>
                <a:spcPct val="0"/>
              </a:spcBef>
              <a:spcAft>
                <a:spcPct val="0"/>
              </a:spcAft>
            </a:pPr>
            <a:fld id="{8115A0B3-F177-4F1B-A4ED-430E518E42E2}" type="slidenum">
              <a:rPr lang="en-GB">
                <a:solidFill>
                  <a:srgbClr val="002F6C"/>
                </a:solidFill>
                <a:latin typeface="Arial" pitchFamily="34" charset="0"/>
              </a:rPr>
              <a:pPr defTabSz="687172" eaLnBrk="0" fontAlgn="base" hangingPunct="0">
                <a:spcBef>
                  <a:spcPct val="0"/>
                </a:spcBef>
                <a:spcAft>
                  <a:spcPct val="0"/>
                </a:spcAft>
              </a:pPr>
              <a:t>81</a:t>
            </a:fld>
            <a:endParaRPr lang="en-GB">
              <a:solidFill>
                <a:srgbClr val="002F6C"/>
              </a:solidFill>
              <a:latin typeface="Arial" pitchFamily="34" charset="0"/>
            </a:endParaRPr>
          </a:p>
        </p:txBody>
      </p:sp>
    </p:spTree>
    <p:extLst>
      <p:ext uri="{BB962C8B-B14F-4D97-AF65-F5344CB8AC3E}">
        <p14:creationId xmlns:p14="http://schemas.microsoft.com/office/powerpoint/2010/main" val="5434784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Advice	</a:t>
            </a:r>
          </a:p>
        </p:txBody>
      </p:sp>
      <p:sp>
        <p:nvSpPr>
          <p:cNvPr id="3" name="Content Placeholder 2"/>
          <p:cNvSpPr>
            <a:spLocks noGrp="1"/>
          </p:cNvSpPr>
          <p:nvPr>
            <p:ph idx="1"/>
          </p:nvPr>
        </p:nvSpPr>
        <p:spPr>
          <a:xfrm>
            <a:off x="270001" y="1957014"/>
            <a:ext cx="8603729" cy="3073052"/>
          </a:xfrm>
        </p:spPr>
        <p:txBody>
          <a:bodyPr>
            <a:normAutofit fontScale="62500" lnSpcReduction="20000"/>
          </a:bodyPr>
          <a:lstStyle/>
          <a:p>
            <a:r>
              <a:rPr lang="en-GB" sz="3758" dirty="0"/>
              <a:t>Dispel unhelpful beliefs</a:t>
            </a:r>
          </a:p>
          <a:p>
            <a:r>
              <a:rPr lang="en-GB" sz="3758" dirty="0"/>
              <a:t>Contact sports – MDT discussion (dependent on degree of fusion)</a:t>
            </a:r>
          </a:p>
          <a:p>
            <a:r>
              <a:rPr lang="en-GB" sz="3758" dirty="0"/>
              <a:t>Diet – keeping weight within healthy limits, link between obesity and inflammation</a:t>
            </a:r>
          </a:p>
          <a:p>
            <a:r>
              <a:rPr lang="en-GB" sz="3758" dirty="0"/>
              <a:t>Smoking cessation – apart from usual reasons, stopping smoking can reduce disease progression and activity</a:t>
            </a:r>
          </a:p>
          <a:p>
            <a:pPr marL="0" indent="0">
              <a:buNone/>
            </a:pPr>
            <a:endParaRPr lang="en-GB" dirty="0"/>
          </a:p>
          <a:p>
            <a:endParaRPr lang="en-GB" dirty="0"/>
          </a:p>
        </p:txBody>
      </p:sp>
    </p:spTree>
    <p:extLst>
      <p:ext uri="{BB962C8B-B14F-4D97-AF65-F5344CB8AC3E}">
        <p14:creationId xmlns:p14="http://schemas.microsoft.com/office/powerpoint/2010/main" val="20986280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Advice</a:t>
            </a:r>
          </a:p>
        </p:txBody>
      </p:sp>
      <p:sp>
        <p:nvSpPr>
          <p:cNvPr id="3" name="Content Placeholder 2"/>
          <p:cNvSpPr>
            <a:spLocks noGrp="1"/>
          </p:cNvSpPr>
          <p:nvPr>
            <p:ph idx="1"/>
          </p:nvPr>
        </p:nvSpPr>
        <p:spPr/>
        <p:txBody>
          <a:bodyPr/>
          <a:lstStyle/>
          <a:p>
            <a:r>
              <a:rPr lang="en-GB" dirty="0"/>
              <a:t>Work/employers</a:t>
            </a:r>
          </a:p>
          <a:p>
            <a:pPr lvl="1"/>
            <a:r>
              <a:rPr lang="en-GB" sz="1503" dirty="0">
                <a:hlinkClick r:id="rId2"/>
              </a:rPr>
              <a:t>AS-Managing-at-work-02.22v3-FINAL.pdf (nass.co.uk)</a:t>
            </a:r>
            <a:endParaRPr lang="en-GB" sz="1503" dirty="0"/>
          </a:p>
          <a:p>
            <a:pPr lvl="1"/>
            <a:r>
              <a:rPr lang="en-GB" sz="1503" dirty="0">
                <a:hlinkClick r:id="rId3"/>
              </a:rPr>
              <a:t>AS-Employers-Guide-02.22v2-FINAL.pdf (nass.co.uk)</a:t>
            </a:r>
            <a:endParaRPr lang="en-GB" sz="1503" dirty="0"/>
          </a:p>
          <a:p>
            <a:r>
              <a:rPr lang="en-GB" dirty="0"/>
              <a:t>Injuries – fused patients especially (falls, RTA, bang on the head) - want to get at least x-ray to rule out bony injury/</a:t>
            </a:r>
            <a:r>
              <a:rPr lang="en-GB" dirty="0" err="1"/>
              <a:t>pseudarthrosis</a:t>
            </a:r>
            <a:r>
              <a:rPr lang="en-GB" dirty="0"/>
              <a:t>. If ongoing concern consider specialist opinion, may need CT/MRI</a:t>
            </a:r>
          </a:p>
          <a:p>
            <a:r>
              <a:rPr lang="en-GB" dirty="0"/>
              <a:t>Osteoporosis – higher risk of developing osteoporosis than general population</a:t>
            </a:r>
          </a:p>
          <a:p>
            <a:r>
              <a:rPr lang="en-GB" dirty="0"/>
              <a:t>Vaccinations – consideration of timings re: steroid injections + biologics</a:t>
            </a:r>
          </a:p>
          <a:p>
            <a:endParaRPr lang="en-GB" dirty="0"/>
          </a:p>
        </p:txBody>
      </p:sp>
      <p:sp>
        <p:nvSpPr>
          <p:cNvPr id="4" name="Footer Placeholder 3"/>
          <p:cNvSpPr>
            <a:spLocks noGrp="1"/>
          </p:cNvSpPr>
          <p:nvPr>
            <p:ph type="ftr" sz="quarter" idx="11"/>
          </p:nvPr>
        </p:nvSpPr>
        <p:spPr/>
        <p:txBody>
          <a:bodyPr/>
          <a:lstStyle/>
          <a:p>
            <a:pPr defTabSz="687172" eaLnBrk="0" fontAlgn="base" hangingPunct="0">
              <a:spcBef>
                <a:spcPct val="0"/>
              </a:spcBef>
              <a:spcAft>
                <a:spcPct val="0"/>
              </a:spcAft>
            </a:pPr>
            <a:endParaRPr lang="en-GB" sz="1202" i="1">
              <a:solidFill>
                <a:srgbClr val="000000"/>
              </a:solidFill>
              <a:latin typeface="Arial" pitchFamily="34" charset="0"/>
            </a:endParaRPr>
          </a:p>
        </p:txBody>
      </p:sp>
      <p:sp>
        <p:nvSpPr>
          <p:cNvPr id="5" name="Slide Number Placeholder 4"/>
          <p:cNvSpPr>
            <a:spLocks noGrp="1"/>
          </p:cNvSpPr>
          <p:nvPr>
            <p:ph type="sldNum" sz="quarter" idx="12"/>
          </p:nvPr>
        </p:nvSpPr>
        <p:spPr/>
        <p:txBody>
          <a:bodyPr/>
          <a:lstStyle/>
          <a:p>
            <a:pPr defTabSz="687172" eaLnBrk="0" fontAlgn="base" hangingPunct="0">
              <a:spcBef>
                <a:spcPct val="0"/>
              </a:spcBef>
              <a:spcAft>
                <a:spcPct val="0"/>
              </a:spcAft>
            </a:pPr>
            <a:fld id="{8115A0B3-F177-4F1B-A4ED-430E518E42E2}" type="slidenum">
              <a:rPr lang="en-GB">
                <a:solidFill>
                  <a:srgbClr val="002F6C"/>
                </a:solidFill>
                <a:latin typeface="Arial" pitchFamily="34" charset="0"/>
              </a:rPr>
              <a:pPr defTabSz="687172" eaLnBrk="0" fontAlgn="base" hangingPunct="0">
                <a:spcBef>
                  <a:spcPct val="0"/>
                </a:spcBef>
                <a:spcAft>
                  <a:spcPct val="0"/>
                </a:spcAft>
              </a:pPr>
              <a:t>83</a:t>
            </a:fld>
            <a:endParaRPr lang="en-GB">
              <a:solidFill>
                <a:srgbClr val="002F6C"/>
              </a:solidFill>
              <a:latin typeface="Arial" pitchFamily="34" charset="0"/>
            </a:endParaRPr>
          </a:p>
        </p:txBody>
      </p:sp>
    </p:spTree>
    <p:extLst>
      <p:ext uri="{BB962C8B-B14F-4D97-AF65-F5344CB8AC3E}">
        <p14:creationId xmlns:p14="http://schemas.microsoft.com/office/powerpoint/2010/main" val="34819714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415" y="2605025"/>
            <a:ext cx="6773465" cy="758541"/>
          </a:xfrm>
        </p:spPr>
        <p:txBody>
          <a:bodyPr/>
          <a:lstStyle/>
          <a:p>
            <a:r>
              <a:rPr lang="en-GB" dirty="0"/>
              <a:t>NASS support and resources for patients and health care professionals</a:t>
            </a:r>
          </a:p>
        </p:txBody>
      </p:sp>
    </p:spTree>
    <p:extLst>
      <p:ext uri="{BB962C8B-B14F-4D97-AF65-F5344CB8AC3E}">
        <p14:creationId xmlns:p14="http://schemas.microsoft.com/office/powerpoint/2010/main" val="29812205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B38EB6-654A-8E5D-E6F1-F47AC6FF6F4E}"/>
              </a:ext>
            </a:extLst>
          </p:cNvPr>
          <p:cNvSpPr>
            <a:spLocks noGrp="1"/>
          </p:cNvSpPr>
          <p:nvPr>
            <p:ph idx="1"/>
          </p:nvPr>
        </p:nvSpPr>
        <p:spPr>
          <a:xfrm>
            <a:off x="584876" y="1343684"/>
            <a:ext cx="6302502" cy="4233913"/>
          </a:xfrm>
        </p:spPr>
        <p:txBody>
          <a:bodyPr>
            <a:normAutofit fontScale="85000" lnSpcReduction="20000"/>
          </a:bodyPr>
          <a:lstStyle/>
          <a:p>
            <a:pPr marL="0" indent="0">
              <a:buNone/>
            </a:pPr>
            <a:r>
              <a:rPr lang="en-GB" sz="1950" dirty="0"/>
              <a:t>Free confidential </a:t>
            </a:r>
            <a:r>
              <a:rPr lang="en-GB" sz="1950" b="1" dirty="0"/>
              <a:t>Helpline</a:t>
            </a:r>
            <a:r>
              <a:rPr lang="en-GB" sz="1950" dirty="0"/>
              <a:t> open Mon-Fri, 10.00-16.00: 020 8741 1515 and select option 1</a:t>
            </a:r>
          </a:p>
          <a:p>
            <a:pPr marL="0" indent="0">
              <a:buNone/>
            </a:pPr>
            <a:r>
              <a:rPr lang="en-GB" sz="1950" dirty="0"/>
              <a:t>Email: </a:t>
            </a:r>
            <a:r>
              <a:rPr lang="en-GB" sz="1950" dirty="0">
                <a:hlinkClick r:id="rId2"/>
              </a:rPr>
              <a:t>asknass@nass.co.uk</a:t>
            </a:r>
            <a:endParaRPr lang="en-GB" sz="1950" dirty="0"/>
          </a:p>
          <a:p>
            <a:pPr marL="0" indent="0">
              <a:buNone/>
            </a:pPr>
            <a:endParaRPr lang="en-GB" sz="1950" dirty="0"/>
          </a:p>
          <a:p>
            <a:pPr marL="0" indent="0">
              <a:buNone/>
            </a:pPr>
            <a:r>
              <a:rPr lang="en-GB" sz="1950" b="1" dirty="0"/>
              <a:t>NASS Membership</a:t>
            </a:r>
            <a:br>
              <a:rPr lang="en-GB" sz="1950" b="1" dirty="0"/>
            </a:br>
            <a:endParaRPr lang="en-GB" sz="1950" b="1" dirty="0"/>
          </a:p>
          <a:p>
            <a:pPr marL="0" indent="0">
              <a:buNone/>
            </a:pPr>
            <a:r>
              <a:rPr lang="en-GB" sz="1950" dirty="0"/>
              <a:t>Benefits of </a:t>
            </a:r>
            <a:r>
              <a:rPr lang="en-GB" sz="1950" dirty="0">
                <a:hlinkClick r:id="rId3"/>
              </a:rPr>
              <a:t>membership</a:t>
            </a:r>
            <a:r>
              <a:rPr lang="en-GB" sz="1950" dirty="0"/>
              <a:t>:</a:t>
            </a:r>
          </a:p>
          <a:p>
            <a:r>
              <a:rPr lang="en-GB" sz="1950" dirty="0"/>
              <a:t>Access to online members forum</a:t>
            </a:r>
          </a:p>
          <a:p>
            <a:r>
              <a:rPr lang="en-GB" sz="1950" dirty="0"/>
              <a:t>Yearly magazine</a:t>
            </a:r>
          </a:p>
          <a:p>
            <a:r>
              <a:rPr lang="en-GB" sz="1950" dirty="0"/>
              <a:t>Annual Members Day</a:t>
            </a:r>
          </a:p>
          <a:p>
            <a:r>
              <a:rPr lang="en-GB" sz="1950" dirty="0"/>
              <a:t>Members-only webinars</a:t>
            </a:r>
          </a:p>
        </p:txBody>
      </p:sp>
    </p:spTree>
    <p:extLst>
      <p:ext uri="{BB962C8B-B14F-4D97-AF65-F5344CB8AC3E}">
        <p14:creationId xmlns:p14="http://schemas.microsoft.com/office/powerpoint/2010/main" val="38146489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B38EB6-654A-8E5D-E6F1-F47AC6FF6F4E}"/>
              </a:ext>
            </a:extLst>
          </p:cNvPr>
          <p:cNvSpPr>
            <a:spLocks noGrp="1"/>
          </p:cNvSpPr>
          <p:nvPr>
            <p:ph idx="1"/>
          </p:nvPr>
        </p:nvSpPr>
        <p:spPr>
          <a:xfrm>
            <a:off x="532769" y="1550891"/>
            <a:ext cx="5093507" cy="3263503"/>
          </a:xfrm>
        </p:spPr>
        <p:txBody>
          <a:bodyPr>
            <a:noAutofit/>
          </a:bodyPr>
          <a:lstStyle/>
          <a:p>
            <a:pPr marL="0" indent="0">
              <a:buNone/>
            </a:pPr>
            <a:r>
              <a:rPr lang="en-GB" dirty="0">
                <a:hlinkClick r:id="rId2"/>
              </a:rPr>
              <a:t>Your </a:t>
            </a:r>
            <a:r>
              <a:rPr lang="en-GB" dirty="0" err="1">
                <a:hlinkClick r:id="rId2"/>
              </a:rPr>
              <a:t>SpAce</a:t>
            </a:r>
            <a:r>
              <a:rPr lang="en-GB" dirty="0"/>
              <a:t> – bitesize information on managing your axial SpA and the impact it has on your life:</a:t>
            </a:r>
          </a:p>
          <a:p>
            <a:r>
              <a:rPr lang="en-GB" dirty="0"/>
              <a:t>Pain</a:t>
            </a:r>
          </a:p>
          <a:p>
            <a:r>
              <a:rPr lang="en-GB" dirty="0"/>
              <a:t>Flares</a:t>
            </a:r>
          </a:p>
          <a:p>
            <a:r>
              <a:rPr lang="en-GB" dirty="0"/>
              <a:t>Fatigue</a:t>
            </a:r>
          </a:p>
          <a:p>
            <a:r>
              <a:rPr lang="en-GB" dirty="0"/>
              <a:t>Making medication decisions</a:t>
            </a:r>
          </a:p>
          <a:p>
            <a:r>
              <a:rPr lang="en-GB" dirty="0"/>
              <a:t>Getting the most out of appointments</a:t>
            </a:r>
          </a:p>
          <a:p>
            <a:pPr marL="0" indent="0">
              <a:buNone/>
            </a:pPr>
            <a:r>
              <a:rPr lang="en-GB" dirty="0"/>
              <a:t>Free </a:t>
            </a:r>
            <a:r>
              <a:rPr lang="en-GB" dirty="0">
                <a:hlinkClick r:id="rId3"/>
              </a:rPr>
              <a:t>online meetups</a:t>
            </a:r>
            <a:r>
              <a:rPr lang="en-GB" dirty="0"/>
              <a:t> every month to meet other people with axial SpA and share advice and experiences</a:t>
            </a:r>
          </a:p>
        </p:txBody>
      </p:sp>
      <p:pic>
        <p:nvPicPr>
          <p:cNvPr id="5" name="Picture 4" descr="A person holding a cup and looking at a phone&#10;&#10;Description automatically generated">
            <a:extLst>
              <a:ext uri="{FF2B5EF4-FFF2-40B4-BE49-F238E27FC236}">
                <a16:creationId xmlns:a16="http://schemas.microsoft.com/office/drawing/2014/main" id="{879C6EE8-EA6F-9DCF-9C64-059003E11F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6126" y="2123862"/>
            <a:ext cx="3174650" cy="2117559"/>
          </a:xfrm>
          <a:prstGeom prst="rect">
            <a:avLst/>
          </a:prstGeom>
        </p:spPr>
      </p:pic>
    </p:spTree>
    <p:extLst>
      <p:ext uri="{BB962C8B-B14F-4D97-AF65-F5344CB8AC3E}">
        <p14:creationId xmlns:p14="http://schemas.microsoft.com/office/powerpoint/2010/main" val="15348211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B38EB6-654A-8E5D-E6F1-F47AC6FF6F4E}"/>
              </a:ext>
            </a:extLst>
          </p:cNvPr>
          <p:cNvSpPr>
            <a:spLocks noGrp="1"/>
          </p:cNvSpPr>
          <p:nvPr>
            <p:ph idx="1"/>
          </p:nvPr>
        </p:nvSpPr>
        <p:spPr>
          <a:xfrm>
            <a:off x="628649" y="1367120"/>
            <a:ext cx="5259016" cy="3263503"/>
          </a:xfrm>
        </p:spPr>
        <p:txBody>
          <a:bodyPr>
            <a:noAutofit/>
          </a:bodyPr>
          <a:lstStyle/>
          <a:p>
            <a:pPr marL="0" indent="0">
              <a:buNone/>
            </a:pPr>
            <a:r>
              <a:rPr lang="en-GB" dirty="0"/>
              <a:t>Healthcare professionals can </a:t>
            </a:r>
            <a:r>
              <a:rPr lang="en-GB" dirty="0">
                <a:hlinkClick r:id="rId2"/>
              </a:rPr>
              <a:t>order free materials</a:t>
            </a:r>
            <a:r>
              <a:rPr lang="en-GB" dirty="0"/>
              <a:t> to signpost patients to Your </a:t>
            </a:r>
            <a:r>
              <a:rPr lang="en-GB" dirty="0" err="1"/>
              <a:t>SpAce</a:t>
            </a:r>
            <a:r>
              <a:rPr lang="en-GB" dirty="0"/>
              <a:t>:</a:t>
            </a:r>
          </a:p>
          <a:p>
            <a:pPr>
              <a:buFontTx/>
              <a:buChar char="-"/>
            </a:pPr>
            <a:r>
              <a:rPr lang="en-GB" dirty="0"/>
              <a:t>Postcards</a:t>
            </a:r>
          </a:p>
          <a:p>
            <a:pPr>
              <a:buFontTx/>
              <a:buChar char="-"/>
            </a:pPr>
            <a:r>
              <a:rPr lang="en-GB" dirty="0"/>
              <a:t>Posters for clinics</a:t>
            </a:r>
          </a:p>
          <a:p>
            <a:pPr>
              <a:buFontTx/>
              <a:buChar char="-"/>
            </a:pPr>
            <a:endParaRPr lang="en-GB" dirty="0"/>
          </a:p>
          <a:p>
            <a:pPr marL="0" indent="0">
              <a:buNone/>
            </a:pPr>
            <a:r>
              <a:rPr lang="en-GB" dirty="0"/>
              <a:t>The programme is particularly aimed at:</a:t>
            </a:r>
          </a:p>
          <a:p>
            <a:pPr>
              <a:buFontTx/>
              <a:buChar char="-"/>
            </a:pPr>
            <a:r>
              <a:rPr lang="en-GB" dirty="0"/>
              <a:t>People recently diagnosed</a:t>
            </a:r>
          </a:p>
          <a:p>
            <a:pPr>
              <a:buFontTx/>
              <a:buChar char="-"/>
            </a:pPr>
            <a:r>
              <a:rPr lang="en-GB" dirty="0"/>
              <a:t>Those who are struggling with symptoms</a:t>
            </a:r>
          </a:p>
          <a:p>
            <a:pPr>
              <a:buFontTx/>
              <a:buChar char="-"/>
            </a:pPr>
            <a:r>
              <a:rPr lang="en-GB" dirty="0"/>
              <a:t>Those who have previously not engaged with managing their condition</a:t>
            </a:r>
          </a:p>
        </p:txBody>
      </p:sp>
      <p:pic>
        <p:nvPicPr>
          <p:cNvPr id="4" name="Picture 3" descr="A person and person looking at a computer&#10;&#10;Description automatically generated">
            <a:extLst>
              <a:ext uri="{FF2B5EF4-FFF2-40B4-BE49-F238E27FC236}">
                <a16:creationId xmlns:a16="http://schemas.microsoft.com/office/drawing/2014/main" id="{200E157A-9B07-8240-4AE7-049DB2307A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4965" y="1798581"/>
            <a:ext cx="2485212" cy="3504080"/>
          </a:xfrm>
          <a:prstGeom prst="rect">
            <a:avLst/>
          </a:prstGeom>
        </p:spPr>
      </p:pic>
    </p:spTree>
    <p:extLst>
      <p:ext uri="{BB962C8B-B14F-4D97-AF65-F5344CB8AC3E}">
        <p14:creationId xmlns:p14="http://schemas.microsoft.com/office/powerpoint/2010/main" val="17161130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B38EB6-654A-8E5D-E6F1-F47AC6FF6F4E}"/>
              </a:ext>
            </a:extLst>
          </p:cNvPr>
          <p:cNvSpPr>
            <a:spLocks noGrp="1"/>
          </p:cNvSpPr>
          <p:nvPr>
            <p:ph idx="1"/>
          </p:nvPr>
        </p:nvSpPr>
        <p:spPr>
          <a:xfrm>
            <a:off x="628650" y="1430941"/>
            <a:ext cx="7886700" cy="3263503"/>
          </a:xfrm>
        </p:spPr>
        <p:txBody>
          <a:bodyPr>
            <a:noAutofit/>
          </a:bodyPr>
          <a:lstStyle/>
          <a:p>
            <a:pPr marL="0" indent="0">
              <a:buNone/>
            </a:pPr>
            <a:r>
              <a:rPr lang="en-GB" dirty="0">
                <a:hlinkClick r:id="rId2"/>
              </a:rPr>
              <a:t>My AS, My Life</a:t>
            </a:r>
            <a:r>
              <a:rPr lang="en-GB" dirty="0"/>
              <a:t> – regular live-streamed webinars with the videos saved in a library to watch back afterwards:</a:t>
            </a:r>
          </a:p>
          <a:p>
            <a:r>
              <a:rPr lang="en-GB" dirty="0"/>
              <a:t>Axial SpA in-depth</a:t>
            </a:r>
          </a:p>
          <a:p>
            <a:r>
              <a:rPr lang="en-GB" dirty="0"/>
              <a:t>Managing pain</a:t>
            </a:r>
          </a:p>
          <a:p>
            <a:r>
              <a:rPr lang="en-GB" dirty="0"/>
              <a:t>Life hacks</a:t>
            </a:r>
          </a:p>
          <a:p>
            <a:r>
              <a:rPr lang="en-GB" dirty="0"/>
              <a:t>Emotional wellbeing</a:t>
            </a:r>
          </a:p>
          <a:p>
            <a:r>
              <a:rPr lang="en-GB" dirty="0"/>
              <a:t>Exercise</a:t>
            </a:r>
          </a:p>
          <a:p>
            <a:endParaRPr lang="en-GB" dirty="0"/>
          </a:p>
          <a:p>
            <a:pPr marL="0" indent="0">
              <a:buNone/>
            </a:pPr>
            <a:r>
              <a:rPr lang="en-GB" dirty="0">
                <a:hlinkClick r:id="rId3"/>
              </a:rPr>
              <a:t>Axial SpA in a nutshell</a:t>
            </a:r>
            <a:r>
              <a:rPr lang="en-GB" dirty="0"/>
              <a:t> – a great introductory video to axial SpA. Useful for patients to share with friends and family</a:t>
            </a:r>
          </a:p>
        </p:txBody>
      </p:sp>
    </p:spTree>
    <p:extLst>
      <p:ext uri="{BB962C8B-B14F-4D97-AF65-F5344CB8AC3E}">
        <p14:creationId xmlns:p14="http://schemas.microsoft.com/office/powerpoint/2010/main" val="38529064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B38EB6-654A-8E5D-E6F1-F47AC6FF6F4E}"/>
              </a:ext>
            </a:extLst>
          </p:cNvPr>
          <p:cNvSpPr>
            <a:spLocks noGrp="1"/>
          </p:cNvSpPr>
          <p:nvPr>
            <p:ph idx="1"/>
          </p:nvPr>
        </p:nvSpPr>
        <p:spPr>
          <a:xfrm>
            <a:off x="371903" y="1255380"/>
            <a:ext cx="7043166" cy="4347241"/>
          </a:xfrm>
        </p:spPr>
        <p:txBody>
          <a:bodyPr>
            <a:noAutofit/>
          </a:bodyPr>
          <a:lstStyle/>
          <a:p>
            <a:pPr marL="0" indent="0">
              <a:buNone/>
            </a:pPr>
            <a:r>
              <a:rPr lang="en-GB" sz="1353" dirty="0">
                <a:hlinkClick r:id="rId2"/>
              </a:rPr>
              <a:t>Guides</a:t>
            </a:r>
            <a:endParaRPr lang="en-GB" sz="1353" dirty="0"/>
          </a:p>
          <a:p>
            <a:pPr marL="0" indent="0">
              <a:buNone/>
            </a:pPr>
            <a:r>
              <a:rPr lang="en-GB" sz="1353" dirty="0"/>
              <a:t>Patients can download or request a free copy to be posted:</a:t>
            </a:r>
          </a:p>
          <a:p>
            <a:r>
              <a:rPr lang="en-GB" sz="1353" dirty="0"/>
              <a:t>Living well with axial SpA</a:t>
            </a:r>
          </a:p>
          <a:p>
            <a:r>
              <a:rPr lang="en-GB" sz="1353" dirty="0"/>
              <a:t>Managing my axial SpA flares</a:t>
            </a:r>
          </a:p>
          <a:p>
            <a:r>
              <a:rPr lang="en-GB" sz="1353" dirty="0"/>
              <a:t>Living with axial SpA fatigue</a:t>
            </a:r>
          </a:p>
          <a:p>
            <a:r>
              <a:rPr lang="en-GB" sz="1353" dirty="0"/>
              <a:t>Managing my uveitis</a:t>
            </a:r>
          </a:p>
          <a:p>
            <a:r>
              <a:rPr lang="en-GB" sz="1353" dirty="0"/>
              <a:t>Biologic therapy for axial SpA</a:t>
            </a:r>
          </a:p>
          <a:p>
            <a:r>
              <a:rPr lang="en-GB" sz="1353" dirty="0"/>
              <a:t>Managing your axial SpA at work</a:t>
            </a:r>
          </a:p>
          <a:p>
            <a:r>
              <a:rPr lang="en-GB" sz="1353" dirty="0"/>
              <a:t>Working with axial SpA (guide for employers)</a:t>
            </a:r>
          </a:p>
          <a:p>
            <a:pPr marL="0" indent="0">
              <a:buNone/>
            </a:pPr>
            <a:r>
              <a:rPr lang="en-GB" sz="1353" dirty="0"/>
              <a:t>Healthcare professionals can </a:t>
            </a:r>
            <a:r>
              <a:rPr lang="en-GB" sz="1353" dirty="0">
                <a:hlinkClick r:id="rId3"/>
              </a:rPr>
              <a:t>order free guides</a:t>
            </a:r>
            <a:r>
              <a:rPr lang="en-GB" sz="1353" dirty="0"/>
              <a:t> to hand out in clinic</a:t>
            </a:r>
          </a:p>
        </p:txBody>
      </p:sp>
      <p:pic>
        <p:nvPicPr>
          <p:cNvPr id="7" name="Picture 6" descr="A collage of a person&#10;&#10;Description automatically generated">
            <a:extLst>
              <a:ext uri="{FF2B5EF4-FFF2-40B4-BE49-F238E27FC236}">
                <a16:creationId xmlns:a16="http://schemas.microsoft.com/office/drawing/2014/main" id="{5CC18BC8-380A-5ADB-1E4A-0AAB6AD5B3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4835" y="1372941"/>
            <a:ext cx="1096514" cy="4229680"/>
          </a:xfrm>
          <a:prstGeom prst="rect">
            <a:avLst/>
          </a:prstGeom>
        </p:spPr>
      </p:pic>
    </p:spTree>
    <p:extLst>
      <p:ext uri="{BB962C8B-B14F-4D97-AF65-F5344CB8AC3E}">
        <p14:creationId xmlns:p14="http://schemas.microsoft.com/office/powerpoint/2010/main" val="4117970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857250"/>
            <a:ext cx="7869924" cy="857250"/>
          </a:xfrm>
        </p:spPr>
        <p:txBody>
          <a:bodyPr vert="horz" lIns="69056" tIns="34528" rIns="69056" bIns="34528" rtlCol="0" anchor="ctr">
            <a:normAutofit/>
          </a:bodyPr>
          <a:lstStyle/>
          <a:p>
            <a:pPr eaLnBrk="1" hangingPunct="1">
              <a:defRPr/>
            </a:pPr>
            <a:r>
              <a:rPr lang="en-GB" b="1" dirty="0"/>
              <a:t>Patterns of joint involvement</a:t>
            </a:r>
            <a:br>
              <a:rPr lang="en-GB" b="1" dirty="0"/>
            </a:br>
            <a:r>
              <a:rPr lang="en-GB" b="1" dirty="0"/>
              <a:t>Axial </a:t>
            </a:r>
            <a:r>
              <a:rPr lang="en-GB" b="1" dirty="0" err="1"/>
              <a:t>SpA</a:t>
            </a:r>
            <a:endParaRPr lang="en-GB" b="1" dirty="0"/>
          </a:p>
        </p:txBody>
      </p:sp>
      <p:graphicFrame>
        <p:nvGraphicFramePr>
          <p:cNvPr id="10243" name="Object 3"/>
          <p:cNvGraphicFramePr>
            <a:graphicFrameLocks noGrp="1"/>
          </p:cNvGraphicFramePr>
          <p:nvPr>
            <p:ph type="clipArt" sz="half" idx="1"/>
          </p:nvPr>
        </p:nvGraphicFramePr>
        <p:xfrm>
          <a:off x="580288" y="1823483"/>
          <a:ext cx="2227660" cy="3999310"/>
        </p:xfrm>
        <a:graphic>
          <a:graphicData uri="http://schemas.openxmlformats.org/presentationml/2006/ole">
            <mc:AlternateContent xmlns:mc="http://schemas.openxmlformats.org/markup-compatibility/2006">
              <mc:Choice xmlns:v="urn:schemas-microsoft-com:vml" Requires="v">
                <p:oleObj name="Document" r:id="rId2" imgW="4934712" imgH="8863584" progId="Word.Document.8">
                  <p:embed/>
                </p:oleObj>
              </mc:Choice>
              <mc:Fallback>
                <p:oleObj name="Document" r:id="rId2" imgW="4934712" imgH="8863584" progId="Word.Document.8">
                  <p:embed/>
                  <p:pic>
                    <p:nvPicPr>
                      <p:cNvPr id="10243" name="Object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288" y="1823483"/>
                        <a:ext cx="2227660" cy="399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2" name="Rectangle 4"/>
          <p:cNvSpPr>
            <a:spLocks noGrp="1" noChangeArrowheads="1"/>
          </p:cNvSpPr>
          <p:nvPr>
            <p:ph type="body" sz="half" idx="2"/>
          </p:nvPr>
        </p:nvSpPr>
        <p:spPr>
          <a:xfrm>
            <a:off x="3194203" y="1823482"/>
            <a:ext cx="2686335" cy="3624099"/>
          </a:xfrm>
        </p:spPr>
        <p:txBody>
          <a:bodyPr vert="horz" lIns="69056" tIns="34528" rIns="69056" bIns="34528" rtlCol="0">
            <a:normAutofit/>
          </a:bodyPr>
          <a:lstStyle/>
          <a:p>
            <a:pPr marL="342899" lvl="1" indent="0">
              <a:buNone/>
              <a:defRPr/>
            </a:pPr>
            <a:endParaRPr lang="en-GB" dirty="0"/>
          </a:p>
          <a:p>
            <a:pPr lvl="1">
              <a:defRPr/>
            </a:pPr>
            <a:endParaRPr lang="en-GB" dirty="0"/>
          </a:p>
          <a:p>
            <a:pPr lvl="1">
              <a:defRPr/>
            </a:pPr>
            <a:endParaRPr lang="en-GB" sz="1050" dirty="0"/>
          </a:p>
        </p:txBody>
      </p:sp>
      <p:graphicFrame>
        <p:nvGraphicFramePr>
          <p:cNvPr id="3" name="Diagram 2"/>
          <p:cNvGraphicFramePr/>
          <p:nvPr/>
        </p:nvGraphicFramePr>
        <p:xfrm>
          <a:off x="2689846" y="1437693"/>
          <a:ext cx="5813537" cy="41386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705196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B38EB6-654A-8E5D-E6F1-F47AC6FF6F4E}"/>
              </a:ext>
            </a:extLst>
          </p:cNvPr>
          <p:cNvSpPr>
            <a:spLocks noGrp="1"/>
          </p:cNvSpPr>
          <p:nvPr>
            <p:ph idx="1"/>
          </p:nvPr>
        </p:nvSpPr>
        <p:spPr>
          <a:xfrm>
            <a:off x="317039" y="1220804"/>
            <a:ext cx="7886700" cy="4345684"/>
          </a:xfrm>
        </p:spPr>
        <p:txBody>
          <a:bodyPr>
            <a:noAutofit/>
          </a:bodyPr>
          <a:lstStyle/>
          <a:p>
            <a:pPr marL="0" indent="0">
              <a:buNone/>
            </a:pPr>
            <a:r>
              <a:rPr lang="en-GB" dirty="0"/>
              <a:t>Network of local branches – for physio-led exercises, hydrotherapy, and peer support. Find your local branch with our </a:t>
            </a:r>
            <a:r>
              <a:rPr lang="en-GB" dirty="0">
                <a:hlinkClick r:id="rId2"/>
              </a:rPr>
              <a:t>postcode checker</a:t>
            </a:r>
            <a:r>
              <a:rPr lang="en-GB" dirty="0"/>
              <a:t>.</a:t>
            </a:r>
            <a:endParaRPr lang="en-GB" dirty="0">
              <a:hlinkClick r:id="rId3"/>
            </a:endParaRPr>
          </a:p>
          <a:p>
            <a:pPr marL="0" indent="0">
              <a:buNone/>
            </a:pPr>
            <a:endParaRPr lang="en-GB" dirty="0"/>
          </a:p>
          <a:p>
            <a:pPr marL="0" indent="0">
              <a:buNone/>
            </a:pPr>
            <a:r>
              <a:rPr lang="en-GB" dirty="0">
                <a:hlinkClick r:id="rId3"/>
              </a:rPr>
              <a:t>Online branch</a:t>
            </a:r>
            <a:r>
              <a:rPr lang="en-GB" dirty="0"/>
              <a:t> is open to anyone with axial SpA in the UK. Online sessions include:</a:t>
            </a:r>
          </a:p>
          <a:p>
            <a:r>
              <a:rPr lang="en-GB" dirty="0"/>
              <a:t>Physio-led exercises</a:t>
            </a:r>
          </a:p>
          <a:p>
            <a:r>
              <a:rPr lang="en-GB" dirty="0"/>
              <a:t>Pilates</a:t>
            </a:r>
          </a:p>
          <a:p>
            <a:r>
              <a:rPr lang="en-GB" dirty="0"/>
              <a:t>Yoga</a:t>
            </a:r>
          </a:p>
          <a:p>
            <a:r>
              <a:rPr lang="en-GB" dirty="0"/>
              <a:t>Chair dance or low impact dance</a:t>
            </a:r>
          </a:p>
          <a:p>
            <a:r>
              <a:rPr lang="en-GB" dirty="0"/>
              <a:t>Relaxation and meditation sessions</a:t>
            </a:r>
          </a:p>
          <a:p>
            <a:r>
              <a:rPr lang="en-GB" dirty="0"/>
              <a:t>Social sessions</a:t>
            </a:r>
          </a:p>
        </p:txBody>
      </p:sp>
    </p:spTree>
    <p:extLst>
      <p:ext uri="{BB962C8B-B14F-4D97-AF65-F5344CB8AC3E}">
        <p14:creationId xmlns:p14="http://schemas.microsoft.com/office/powerpoint/2010/main" val="19269525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7CABBB-C688-77D2-E655-2C3B972B3105}"/>
              </a:ext>
            </a:extLst>
          </p:cNvPr>
          <p:cNvPicPr>
            <a:picLocks noChangeAspect="1"/>
          </p:cNvPicPr>
          <p:nvPr/>
        </p:nvPicPr>
        <p:blipFill>
          <a:blip r:embed="rId2"/>
          <a:stretch>
            <a:fillRect/>
          </a:stretch>
        </p:blipFill>
        <p:spPr>
          <a:xfrm>
            <a:off x="5816930" y="1841093"/>
            <a:ext cx="2086088" cy="1179978"/>
          </a:xfrm>
          <a:prstGeom prst="rect">
            <a:avLst/>
          </a:prstGeom>
        </p:spPr>
      </p:pic>
      <p:pic>
        <p:nvPicPr>
          <p:cNvPr id="1026" name="Picture 2">
            <a:extLst>
              <a:ext uri="{FF2B5EF4-FFF2-40B4-BE49-F238E27FC236}">
                <a16:creationId xmlns:a16="http://schemas.microsoft.com/office/drawing/2014/main" id="{89BB573E-A6F9-49E3-B3B0-A525297B8F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4853" y="2813985"/>
            <a:ext cx="1732794" cy="9814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FD2BB69-594F-A0D8-F1F6-30931AD3F5DD}"/>
              </a:ext>
            </a:extLst>
          </p:cNvPr>
          <p:cNvPicPr>
            <a:picLocks noChangeAspect="1"/>
          </p:cNvPicPr>
          <p:nvPr/>
        </p:nvPicPr>
        <p:blipFill>
          <a:blip r:embed="rId4"/>
          <a:stretch>
            <a:fillRect/>
          </a:stretch>
        </p:blipFill>
        <p:spPr>
          <a:xfrm>
            <a:off x="4368308" y="2196885"/>
            <a:ext cx="1667360" cy="943762"/>
          </a:xfrm>
          <a:prstGeom prst="rect">
            <a:avLst/>
          </a:prstGeom>
        </p:spPr>
      </p:pic>
      <p:sp>
        <p:nvSpPr>
          <p:cNvPr id="2" name="Title 1">
            <a:extLst>
              <a:ext uri="{FF2B5EF4-FFF2-40B4-BE49-F238E27FC236}">
                <a16:creationId xmlns:a16="http://schemas.microsoft.com/office/drawing/2014/main" id="{8287C72A-59EA-98E6-55DB-D3A014E319E3}"/>
              </a:ext>
            </a:extLst>
          </p:cNvPr>
          <p:cNvSpPr>
            <a:spLocks noGrp="1"/>
          </p:cNvSpPr>
          <p:nvPr>
            <p:ph type="title"/>
          </p:nvPr>
        </p:nvSpPr>
        <p:spPr>
          <a:xfrm>
            <a:off x="184812" y="1189426"/>
            <a:ext cx="7635137" cy="378000"/>
          </a:xfrm>
        </p:spPr>
        <p:txBody>
          <a:bodyPr>
            <a:normAutofit fontScale="90000"/>
          </a:bodyPr>
          <a:lstStyle/>
          <a:p>
            <a:r>
              <a:rPr lang="en-GB" dirty="0">
                <a:latin typeface="Verdana" panose="020B0604030504040204" pitchFamily="34" charset="0"/>
                <a:ea typeface="Verdana" panose="020B0604030504040204" pitchFamily="34" charset="0"/>
              </a:rPr>
              <a:t>Visit our toolkit on </a:t>
            </a:r>
            <a:r>
              <a:rPr lang="en-GB" i="1" dirty="0">
                <a:latin typeface="Verdana" panose="020B0604030504040204" pitchFamily="34" charset="0"/>
                <a:ea typeface="Verdana" panose="020B0604030504040204" pitchFamily="34" charset="0"/>
              </a:rPr>
              <a:t>Act on Axial </a:t>
            </a:r>
            <a:r>
              <a:rPr lang="en-GB" i="1" dirty="0" err="1">
                <a:latin typeface="Verdana" panose="020B0604030504040204" pitchFamily="34" charset="0"/>
                <a:ea typeface="Verdana" panose="020B0604030504040204" pitchFamily="34" charset="0"/>
              </a:rPr>
              <a:t>SpA</a:t>
            </a:r>
            <a:r>
              <a:rPr lang="en-GB" i="1" dirty="0">
                <a:latin typeface="Verdana" panose="020B0604030504040204" pitchFamily="34" charset="0"/>
                <a:ea typeface="Verdana" panose="020B0604030504040204" pitchFamily="34" charset="0"/>
              </a:rPr>
              <a:t> </a:t>
            </a:r>
            <a:r>
              <a:rPr lang="en-GB" dirty="0">
                <a:latin typeface="Verdana" panose="020B0604030504040204" pitchFamily="34" charset="0"/>
                <a:ea typeface="Verdana" panose="020B0604030504040204" pitchFamily="34" charset="0"/>
              </a:rPr>
              <a:t>which</a:t>
            </a:r>
            <a:r>
              <a:rPr lang="en-GB" i="1" dirty="0">
                <a:latin typeface="Verdana" panose="020B0604030504040204" pitchFamily="34" charset="0"/>
                <a:ea typeface="Verdana" panose="020B0604030504040204" pitchFamily="34" charset="0"/>
              </a:rPr>
              <a:t> </a:t>
            </a:r>
            <a:r>
              <a:rPr lang="en-GB" dirty="0">
                <a:latin typeface="Verdana" panose="020B0604030504040204" pitchFamily="34" charset="0"/>
                <a:ea typeface="Verdana" panose="020B0604030504040204" pitchFamily="34" charset="0"/>
              </a:rPr>
              <a:t>gives you the resources for diagnosis and care</a:t>
            </a:r>
          </a:p>
        </p:txBody>
      </p:sp>
      <p:sp>
        <p:nvSpPr>
          <p:cNvPr id="3" name="Content Placeholder 2">
            <a:extLst>
              <a:ext uri="{FF2B5EF4-FFF2-40B4-BE49-F238E27FC236}">
                <a16:creationId xmlns:a16="http://schemas.microsoft.com/office/drawing/2014/main" id="{851D0DCD-E4E8-706D-5A1F-2ACDAFC56D3A}"/>
              </a:ext>
            </a:extLst>
          </p:cNvPr>
          <p:cNvSpPr>
            <a:spLocks noGrp="1"/>
          </p:cNvSpPr>
          <p:nvPr>
            <p:ph idx="1"/>
          </p:nvPr>
        </p:nvSpPr>
        <p:spPr>
          <a:xfrm>
            <a:off x="224660" y="2048177"/>
            <a:ext cx="8603728" cy="2858690"/>
          </a:xfrm>
        </p:spPr>
        <p:txBody>
          <a:bodyPr/>
          <a:lstStyle/>
          <a:p>
            <a:r>
              <a:rPr lang="en-GB" dirty="0">
                <a:latin typeface="Verdana" panose="020B0604030504040204" pitchFamily="34" charset="0"/>
                <a:ea typeface="Verdana" panose="020B0604030504040204" pitchFamily="34" charset="0"/>
                <a:hlinkClick r:id="rId5"/>
              </a:rPr>
              <a:t>www.actonaxialspa.com</a:t>
            </a:r>
            <a:endParaRPr lang="en-GB" dirty="0">
              <a:latin typeface="Verdana" panose="020B0604030504040204" pitchFamily="34" charset="0"/>
              <a:ea typeface="Verdana" panose="020B0604030504040204" pitchFamily="34" charset="0"/>
            </a:endParaRPr>
          </a:p>
          <a:p>
            <a:r>
              <a:rPr lang="en-GB" dirty="0">
                <a:latin typeface="Verdana" panose="020B0604030504040204" pitchFamily="34" charset="0"/>
                <a:ea typeface="Verdana" panose="020B0604030504040204" pitchFamily="34" charset="0"/>
              </a:rPr>
              <a:t>Posters</a:t>
            </a:r>
          </a:p>
          <a:p>
            <a:r>
              <a:rPr lang="en-GB" dirty="0">
                <a:latin typeface="Verdana" panose="020B0604030504040204" pitchFamily="34" charset="0"/>
                <a:ea typeface="Verdana" panose="020B0604030504040204" pitchFamily="34" charset="0"/>
              </a:rPr>
              <a:t>Symptom checker</a:t>
            </a:r>
          </a:p>
          <a:p>
            <a:r>
              <a:rPr lang="en-GB" dirty="0">
                <a:latin typeface="Verdana" panose="020B0604030504040204" pitchFamily="34" charset="0"/>
                <a:ea typeface="Verdana" panose="020B0604030504040204" pitchFamily="34" charset="0"/>
              </a:rPr>
              <a:t>Videos</a:t>
            </a:r>
          </a:p>
          <a:p>
            <a:r>
              <a:rPr lang="en-GB" dirty="0">
                <a:latin typeface="Verdana" panose="020B0604030504040204" pitchFamily="34" charset="0"/>
                <a:ea typeface="Verdana" panose="020B0604030504040204" pitchFamily="34" charset="0"/>
              </a:rPr>
              <a:t>Podcasts</a:t>
            </a:r>
          </a:p>
          <a:p>
            <a:r>
              <a:rPr lang="en-GB" dirty="0">
                <a:latin typeface="Verdana" panose="020B0604030504040204" pitchFamily="34" charset="0"/>
                <a:ea typeface="Verdana" panose="020B0604030504040204" pitchFamily="34" charset="0"/>
              </a:rPr>
              <a:t>National guidelines and protocols</a:t>
            </a:r>
          </a:p>
          <a:p>
            <a:r>
              <a:rPr lang="en-GB" dirty="0">
                <a:latin typeface="Verdana" panose="020B0604030504040204" pitchFamily="34" charset="0"/>
                <a:ea typeface="Verdana" panose="020B0604030504040204" pitchFamily="34" charset="0"/>
              </a:rPr>
              <a:t>Clinically validated tools e.g. SPADE</a:t>
            </a:r>
          </a:p>
          <a:p>
            <a:endParaRPr lang="en-GB" dirty="0"/>
          </a:p>
        </p:txBody>
      </p:sp>
      <p:sp>
        <p:nvSpPr>
          <p:cNvPr id="4" name="Slide Number Placeholder 3">
            <a:extLst>
              <a:ext uri="{FF2B5EF4-FFF2-40B4-BE49-F238E27FC236}">
                <a16:creationId xmlns:a16="http://schemas.microsoft.com/office/drawing/2014/main" id="{04E9BA20-DF12-AD55-D63C-EBBBFC2E18CC}"/>
              </a:ext>
            </a:extLst>
          </p:cNvPr>
          <p:cNvSpPr>
            <a:spLocks noGrp="1"/>
          </p:cNvSpPr>
          <p:nvPr>
            <p:ph type="sldNum" sz="quarter" idx="12"/>
          </p:nvPr>
        </p:nvSpPr>
        <p:spPr/>
        <p:txBody>
          <a:bodyPr/>
          <a:lstStyle/>
          <a:p>
            <a:pPr defTabSz="684426" eaLnBrk="0" fontAlgn="base" hangingPunct="0">
              <a:spcBef>
                <a:spcPct val="0"/>
              </a:spcBef>
              <a:spcAft>
                <a:spcPct val="0"/>
              </a:spcAft>
              <a:defRPr/>
            </a:pPr>
            <a:fld id="{27B5AB01-F165-584F-9D0C-FD8A47F7A7CB}" type="slidenum">
              <a:rPr lang="en-US" sz="747">
                <a:solidFill>
                  <a:srgbClr val="002F6C"/>
                </a:solidFill>
                <a:latin typeface="Calibri" panose="020F0502020204030204"/>
              </a:rPr>
              <a:pPr defTabSz="684426" eaLnBrk="0" fontAlgn="base" hangingPunct="0">
                <a:spcBef>
                  <a:spcPct val="0"/>
                </a:spcBef>
                <a:spcAft>
                  <a:spcPct val="0"/>
                </a:spcAft>
                <a:defRPr/>
              </a:pPr>
              <a:t>91</a:t>
            </a:fld>
            <a:endParaRPr lang="en-US" sz="747">
              <a:solidFill>
                <a:srgbClr val="002F6C"/>
              </a:solidFill>
              <a:latin typeface="Calibri" panose="020F0502020204030204"/>
            </a:endParaRPr>
          </a:p>
        </p:txBody>
      </p:sp>
      <p:sp>
        <p:nvSpPr>
          <p:cNvPr id="5" name="Title 1">
            <a:extLst>
              <a:ext uri="{FF2B5EF4-FFF2-40B4-BE49-F238E27FC236}">
                <a16:creationId xmlns:a16="http://schemas.microsoft.com/office/drawing/2014/main" id="{5A095F26-C801-84E6-5554-41B0BEE6A344}"/>
              </a:ext>
            </a:extLst>
          </p:cNvPr>
          <p:cNvSpPr txBox="1">
            <a:spLocks/>
          </p:cNvSpPr>
          <p:nvPr/>
        </p:nvSpPr>
        <p:spPr>
          <a:xfrm>
            <a:off x="4763490" y="4190259"/>
            <a:ext cx="3461658" cy="377262"/>
          </a:xfrm>
          <a:prstGeom prst="rect">
            <a:avLst/>
          </a:prstGeom>
        </p:spPr>
        <p:txBody>
          <a:bodyPr vert="horz" lIns="0" tIns="27000" rIns="0" bIns="27000" rtlCol="0" anchor="t">
            <a:noAutofit/>
          </a:bodyPr>
          <a:lstStyle>
            <a:lvl1pPr algn="l" defTabSz="912571" rtl="0" eaLnBrk="1" latinLnBrk="0" hangingPunct="1">
              <a:lnSpc>
                <a:spcPct val="90000"/>
              </a:lnSpc>
              <a:spcBef>
                <a:spcPct val="0"/>
              </a:spcBef>
              <a:buNone/>
              <a:defRPr sz="3200" kern="1200">
                <a:solidFill>
                  <a:schemeClr val="tx2"/>
                </a:solidFill>
                <a:latin typeface="Verdana" panose="020B0604030504040204" pitchFamily="34" charset="0"/>
                <a:ea typeface="Verdana" panose="020B0604030504040204" pitchFamily="34" charset="0"/>
                <a:cs typeface="+mj-cs"/>
              </a:defRPr>
            </a:lvl1pPr>
          </a:lstStyle>
          <a:p>
            <a:pPr algn="ctr" defTabSz="685797" fontAlgn="base">
              <a:spcAft>
                <a:spcPct val="0"/>
              </a:spcAft>
            </a:pPr>
            <a:r>
              <a:rPr lang="en-GB" sz="1500" i="1" dirty="0">
                <a:solidFill>
                  <a:srgbClr val="FFFFFF"/>
                </a:solidFill>
                <a:highlight>
                  <a:srgbClr val="FC5B3D"/>
                </a:highlight>
              </a:rPr>
              <a:t>View and download our resources to use in your care</a:t>
            </a:r>
          </a:p>
        </p:txBody>
      </p:sp>
      <p:pic>
        <p:nvPicPr>
          <p:cNvPr id="8" name="Picture 7">
            <a:extLst>
              <a:ext uri="{FF2B5EF4-FFF2-40B4-BE49-F238E27FC236}">
                <a16:creationId xmlns:a16="http://schemas.microsoft.com/office/drawing/2014/main" id="{311C2BDD-437D-F2AB-F521-6FABE3A02BDC}"/>
              </a:ext>
            </a:extLst>
          </p:cNvPr>
          <p:cNvPicPr>
            <a:picLocks noChangeAspect="1"/>
          </p:cNvPicPr>
          <p:nvPr/>
        </p:nvPicPr>
        <p:blipFill>
          <a:blip r:embed="rId6"/>
          <a:stretch>
            <a:fillRect/>
          </a:stretch>
        </p:blipFill>
        <p:spPr>
          <a:xfrm>
            <a:off x="3491762" y="2891471"/>
            <a:ext cx="1753091" cy="981465"/>
          </a:xfrm>
          <a:prstGeom prst="rect">
            <a:avLst/>
          </a:prstGeom>
        </p:spPr>
      </p:pic>
      <p:pic>
        <p:nvPicPr>
          <p:cNvPr id="13" name="Picture 12" descr="A qr code with a logo&#10;&#10;Description automatically generated">
            <a:extLst>
              <a:ext uri="{FF2B5EF4-FFF2-40B4-BE49-F238E27FC236}">
                <a16:creationId xmlns:a16="http://schemas.microsoft.com/office/drawing/2014/main" id="{35079C99-0B03-411E-B869-8BC4B5E071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20077" y="4639294"/>
            <a:ext cx="1324761" cy="132476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0656BC8C-824D-87AE-05F9-EB9278DC5F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19949" y="5214982"/>
            <a:ext cx="1288793" cy="640468"/>
          </a:xfrm>
          <a:prstGeom prst="rect">
            <a:avLst/>
          </a:prstGeom>
        </p:spPr>
      </p:pic>
    </p:spTree>
    <p:extLst>
      <p:ext uri="{BB962C8B-B14F-4D97-AF65-F5344CB8AC3E}">
        <p14:creationId xmlns:p14="http://schemas.microsoft.com/office/powerpoint/2010/main" val="14907022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9529252-766F-3141-B54F-24406F7A9B04}"/>
              </a:ext>
            </a:extLst>
          </p:cNvPr>
          <p:cNvSpPr txBox="1">
            <a:spLocks/>
          </p:cNvSpPr>
          <p:nvPr/>
        </p:nvSpPr>
        <p:spPr>
          <a:xfrm>
            <a:off x="276822" y="1283667"/>
            <a:ext cx="8586923" cy="378000"/>
          </a:xfrm>
          <a:prstGeom prst="rect">
            <a:avLst/>
          </a:prstGeom>
        </p:spPr>
        <p:txBody>
          <a:bodyPr/>
          <a:lstStyle>
            <a:lvl1pPr algn="l" defTabSz="912571" rtl="0" eaLnBrk="1" latinLnBrk="0" hangingPunct="1">
              <a:lnSpc>
                <a:spcPct val="90000"/>
              </a:lnSpc>
              <a:spcBef>
                <a:spcPct val="0"/>
              </a:spcBef>
              <a:buNone/>
              <a:defRPr sz="3200" kern="1200">
                <a:solidFill>
                  <a:schemeClr val="tx2"/>
                </a:solidFill>
                <a:latin typeface="Verdana" panose="020B0604030504040204" pitchFamily="34" charset="0"/>
                <a:ea typeface="Verdana" panose="020B0604030504040204" pitchFamily="34" charset="0"/>
                <a:cs typeface="+mj-cs"/>
              </a:defRPr>
            </a:lvl1pPr>
          </a:lstStyle>
          <a:p>
            <a:pPr defTabSz="685797" fontAlgn="base">
              <a:spcAft>
                <a:spcPct val="0"/>
              </a:spcAft>
            </a:pPr>
            <a:r>
              <a:rPr lang="en-US" sz="3000" i="1" dirty="0">
                <a:solidFill>
                  <a:srgbClr val="FC5C3D"/>
                </a:solidFill>
              </a:rPr>
              <a:t>Rheum for Improvement</a:t>
            </a:r>
          </a:p>
        </p:txBody>
      </p:sp>
      <p:sp>
        <p:nvSpPr>
          <p:cNvPr id="5" name="Content Placeholder 2">
            <a:extLst>
              <a:ext uri="{FF2B5EF4-FFF2-40B4-BE49-F238E27FC236}">
                <a16:creationId xmlns:a16="http://schemas.microsoft.com/office/drawing/2014/main" id="{7852310A-30EB-B54A-B6E7-17AD665FB23A}"/>
              </a:ext>
            </a:extLst>
          </p:cNvPr>
          <p:cNvSpPr txBox="1">
            <a:spLocks/>
          </p:cNvSpPr>
          <p:nvPr/>
        </p:nvSpPr>
        <p:spPr>
          <a:xfrm>
            <a:off x="278404" y="2213373"/>
            <a:ext cx="8586925" cy="2858690"/>
          </a:xfrm>
          <a:prstGeom prst="rect">
            <a:avLst/>
          </a:prstGeom>
        </p:spPr>
        <p:txBody>
          <a:bodyPr/>
          <a:lstStyle>
            <a:lvl1pPr marL="179640" indent="-179640" algn="l" defTabSz="912571" rtl="0" eaLnBrk="1" latinLnBrk="0" hangingPunct="1">
              <a:lnSpc>
                <a:spcPct val="100000"/>
              </a:lnSpc>
              <a:spcBef>
                <a:spcPts val="800"/>
              </a:spcBef>
              <a:spcAft>
                <a:spcPts val="1600"/>
              </a:spcAft>
              <a:buClr>
                <a:schemeClr val="tx2"/>
              </a:buClr>
              <a:buSzPct val="130000"/>
              <a:buFont typeface="Arial" panose="020B0604020202020204" pitchFamily="34" charset="0"/>
              <a:buChar char="•"/>
              <a:tabLst/>
              <a:defRPr sz="2000" kern="1200">
                <a:solidFill>
                  <a:schemeClr val="tx1"/>
                </a:solidFill>
                <a:latin typeface="Verdana" panose="020B0604030504040204" pitchFamily="34" charset="0"/>
                <a:ea typeface="Verdana" panose="020B0604030504040204" pitchFamily="34" charset="0"/>
                <a:cs typeface="+mn-cs"/>
              </a:defRPr>
            </a:lvl1pPr>
            <a:lvl2pPr marL="359280" indent="-179640" algn="l" defTabSz="912571" rtl="0" eaLnBrk="1" latinLnBrk="0" hangingPunct="1">
              <a:lnSpc>
                <a:spcPct val="100000"/>
              </a:lnSpc>
              <a:spcBef>
                <a:spcPts val="800"/>
              </a:spcBef>
              <a:spcAft>
                <a:spcPts val="1600"/>
              </a:spcAft>
              <a:buClr>
                <a:schemeClr val="bg2"/>
              </a:buClr>
              <a:buFont typeface="Verdana" panose="020B0604030504040204" pitchFamily="34" charset="0"/>
              <a:buChar char="–"/>
              <a:tabLst/>
              <a:defRPr sz="1800" kern="1200">
                <a:solidFill>
                  <a:schemeClr val="tx1"/>
                </a:solidFill>
                <a:latin typeface="Verdana" panose="020B0604030504040204" pitchFamily="34" charset="0"/>
                <a:ea typeface="Verdana" panose="020B0604030504040204" pitchFamily="34" charset="0"/>
                <a:cs typeface="+mn-cs"/>
              </a:defRPr>
            </a:lvl2pPr>
            <a:lvl3pPr marL="538920" indent="-179029" algn="l" defTabSz="912571" rtl="0" eaLnBrk="1" latinLnBrk="0" hangingPunct="1">
              <a:lnSpc>
                <a:spcPct val="100000"/>
              </a:lnSpc>
              <a:spcBef>
                <a:spcPts val="800"/>
              </a:spcBef>
              <a:spcAft>
                <a:spcPts val="1600"/>
              </a:spcAft>
              <a:buClr>
                <a:schemeClr val="tx2"/>
              </a:buClr>
              <a:buFont typeface="Arial" panose="020B0604020202020204" pitchFamily="34" charset="0"/>
              <a:buChar char="•"/>
              <a:tabLst/>
              <a:defRPr sz="1600" kern="1200">
                <a:solidFill>
                  <a:schemeClr val="tx1"/>
                </a:solidFill>
                <a:latin typeface="Verdana" panose="020B0604030504040204" pitchFamily="34" charset="0"/>
                <a:ea typeface="Verdana" panose="020B0604030504040204" pitchFamily="34" charset="0"/>
                <a:cs typeface="+mn-cs"/>
              </a:defRPr>
            </a:lvl3pPr>
            <a:lvl4pPr marL="718560" indent="-179640" algn="l" defTabSz="912571" rtl="0" eaLnBrk="1" latinLnBrk="0" hangingPunct="1">
              <a:lnSpc>
                <a:spcPct val="100000"/>
              </a:lnSpc>
              <a:spcBef>
                <a:spcPts val="800"/>
              </a:spcBef>
              <a:spcAft>
                <a:spcPts val="1600"/>
              </a:spcAft>
              <a:buClr>
                <a:schemeClr val="tx2"/>
              </a:buClr>
              <a:buFont typeface="Arial" panose="020B0604020202020204" pitchFamily="34" charset="0"/>
              <a:buChar char="•"/>
              <a:tabLst/>
              <a:defRPr sz="1600" kern="1200">
                <a:solidFill>
                  <a:schemeClr val="tx1"/>
                </a:solidFill>
                <a:latin typeface="Verdana" panose="020B0604030504040204" pitchFamily="34" charset="0"/>
                <a:ea typeface="Verdana" panose="020B0604030504040204" pitchFamily="34" charset="0"/>
                <a:cs typeface="+mn-cs"/>
              </a:defRPr>
            </a:lvl4pPr>
            <a:lvl5pPr marL="898200" indent="-179029" algn="l" defTabSz="912571" rtl="0" eaLnBrk="1" latinLnBrk="0" hangingPunct="1">
              <a:lnSpc>
                <a:spcPct val="100000"/>
              </a:lnSpc>
              <a:spcBef>
                <a:spcPts val="800"/>
              </a:spcBef>
              <a:spcAft>
                <a:spcPts val="1600"/>
              </a:spcAft>
              <a:buClr>
                <a:schemeClr val="tx2"/>
              </a:buClr>
              <a:buFont typeface="Arial" panose="020B0604020202020204" pitchFamily="34" charset="0"/>
              <a:buChar char="•"/>
              <a:tabLst/>
              <a:defRPr sz="1600" kern="1200">
                <a:solidFill>
                  <a:schemeClr val="tx1"/>
                </a:solidFill>
                <a:latin typeface="Verdana" panose="020B0604030504040204" pitchFamily="34" charset="0"/>
                <a:ea typeface="Verdana" panose="020B0604030504040204" pitchFamily="34" charset="0"/>
                <a:cs typeface="+mn-cs"/>
              </a:defRPr>
            </a:lvl5pPr>
            <a:lvl6pPr marL="2509571" indent="-228143" algn="l" defTabSz="912571"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6pPr>
            <a:lvl7pPr marL="2965856" indent="-228143" algn="l" defTabSz="912571"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7pPr>
            <a:lvl8pPr marL="3422142" indent="-228143" algn="l" defTabSz="912571"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8pPr>
            <a:lvl9pPr marL="3878428" indent="-228143" algn="l" defTabSz="912571"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9pPr>
          </a:lstStyle>
          <a:p>
            <a:pPr marL="0" indent="0" defTabSz="685797" fontAlgn="base">
              <a:spcBef>
                <a:spcPts val="601"/>
              </a:spcBef>
              <a:spcAft>
                <a:spcPts val="1202"/>
              </a:spcAft>
              <a:buClr>
                <a:srgbClr val="FC5C3D"/>
              </a:buClr>
              <a:buNone/>
            </a:pPr>
            <a:endParaRPr lang="en-GB" sz="1500" i="1" dirty="0">
              <a:solidFill>
                <a:srgbClr val="000000"/>
              </a:solidFill>
            </a:endParaRPr>
          </a:p>
        </p:txBody>
      </p:sp>
      <p:sp>
        <p:nvSpPr>
          <p:cNvPr id="7" name="Text Placeholder 6">
            <a:extLst>
              <a:ext uri="{FF2B5EF4-FFF2-40B4-BE49-F238E27FC236}">
                <a16:creationId xmlns:a16="http://schemas.microsoft.com/office/drawing/2014/main" id="{DF246A1A-A3F3-4A2C-8663-8A4F81DCB031}"/>
              </a:ext>
            </a:extLst>
          </p:cNvPr>
          <p:cNvSpPr txBox="1">
            <a:spLocks/>
          </p:cNvSpPr>
          <p:nvPr/>
        </p:nvSpPr>
        <p:spPr>
          <a:xfrm>
            <a:off x="276822" y="1732518"/>
            <a:ext cx="8586653" cy="306846"/>
          </a:xfrm>
          <a:prstGeom prst="rect">
            <a:avLst/>
          </a:prstGeom>
        </p:spPr>
        <p:txBody>
          <a:bodyPr/>
          <a:lstStyle>
            <a:lvl1pPr marL="0" indent="0" algn="l" defTabSz="912571" rtl="0" eaLnBrk="1" latinLnBrk="0" hangingPunct="1">
              <a:lnSpc>
                <a:spcPct val="100000"/>
              </a:lnSpc>
              <a:spcBef>
                <a:spcPts val="0"/>
              </a:spcBef>
              <a:spcAft>
                <a:spcPts val="1600"/>
              </a:spcAft>
              <a:buClr>
                <a:schemeClr val="tx2"/>
              </a:buClr>
              <a:buSzPct val="130000"/>
              <a:buFont typeface="Arial" panose="020B0604020202020204" pitchFamily="34" charset="0"/>
              <a:buNone/>
              <a:tabLst/>
              <a:defRPr sz="2395" kern="1200">
                <a:solidFill>
                  <a:schemeClr val="bg2"/>
                </a:solidFill>
                <a:latin typeface="Verdana" panose="020B0604030504040204" pitchFamily="34" charset="0"/>
                <a:ea typeface="Verdana" panose="020B0604030504040204" pitchFamily="34" charset="0"/>
                <a:cs typeface="+mn-cs"/>
              </a:defRPr>
            </a:lvl1pPr>
            <a:lvl2pPr marL="359280" indent="-179640" algn="l" defTabSz="912571" rtl="0" eaLnBrk="1" latinLnBrk="0" hangingPunct="1">
              <a:lnSpc>
                <a:spcPct val="100000"/>
              </a:lnSpc>
              <a:spcBef>
                <a:spcPts val="800"/>
              </a:spcBef>
              <a:spcAft>
                <a:spcPts val="1600"/>
              </a:spcAft>
              <a:buClr>
                <a:schemeClr val="bg2"/>
              </a:buClr>
              <a:buFont typeface="Verdana" panose="020B0604030504040204" pitchFamily="34" charset="0"/>
              <a:buChar char="–"/>
              <a:tabLst/>
              <a:defRPr sz="1800" kern="1200">
                <a:solidFill>
                  <a:schemeClr val="tx1"/>
                </a:solidFill>
                <a:latin typeface="Verdana" panose="020B0604030504040204" pitchFamily="34" charset="0"/>
                <a:ea typeface="Verdana" panose="020B0604030504040204" pitchFamily="34" charset="0"/>
                <a:cs typeface="+mn-cs"/>
              </a:defRPr>
            </a:lvl2pPr>
            <a:lvl3pPr marL="538920" indent="-179029" algn="l" defTabSz="912571" rtl="0" eaLnBrk="1" latinLnBrk="0" hangingPunct="1">
              <a:lnSpc>
                <a:spcPct val="100000"/>
              </a:lnSpc>
              <a:spcBef>
                <a:spcPts val="800"/>
              </a:spcBef>
              <a:spcAft>
                <a:spcPts val="1600"/>
              </a:spcAft>
              <a:buClr>
                <a:schemeClr val="tx2"/>
              </a:buClr>
              <a:buFont typeface="Arial" panose="020B0604020202020204" pitchFamily="34" charset="0"/>
              <a:buChar char="•"/>
              <a:tabLst/>
              <a:defRPr sz="1600" kern="1200">
                <a:solidFill>
                  <a:schemeClr val="tx1"/>
                </a:solidFill>
                <a:latin typeface="Verdana" panose="020B0604030504040204" pitchFamily="34" charset="0"/>
                <a:ea typeface="Verdana" panose="020B0604030504040204" pitchFamily="34" charset="0"/>
                <a:cs typeface="+mn-cs"/>
              </a:defRPr>
            </a:lvl3pPr>
            <a:lvl4pPr marL="718560" indent="-179640" algn="l" defTabSz="912571" rtl="0" eaLnBrk="1" latinLnBrk="0" hangingPunct="1">
              <a:lnSpc>
                <a:spcPct val="100000"/>
              </a:lnSpc>
              <a:spcBef>
                <a:spcPts val="800"/>
              </a:spcBef>
              <a:spcAft>
                <a:spcPts val="1600"/>
              </a:spcAft>
              <a:buClr>
                <a:schemeClr val="tx2"/>
              </a:buClr>
              <a:buFont typeface="Arial" panose="020B0604020202020204" pitchFamily="34" charset="0"/>
              <a:buChar char="•"/>
              <a:tabLst/>
              <a:defRPr sz="1600" kern="1200">
                <a:solidFill>
                  <a:schemeClr val="tx1"/>
                </a:solidFill>
                <a:latin typeface="Verdana" panose="020B0604030504040204" pitchFamily="34" charset="0"/>
                <a:ea typeface="Verdana" panose="020B0604030504040204" pitchFamily="34" charset="0"/>
                <a:cs typeface="+mn-cs"/>
              </a:defRPr>
            </a:lvl4pPr>
            <a:lvl5pPr marL="898200" indent="-179029" algn="l" defTabSz="912571" rtl="0" eaLnBrk="1" latinLnBrk="0" hangingPunct="1">
              <a:lnSpc>
                <a:spcPct val="100000"/>
              </a:lnSpc>
              <a:spcBef>
                <a:spcPts val="800"/>
              </a:spcBef>
              <a:spcAft>
                <a:spcPts val="1600"/>
              </a:spcAft>
              <a:buClr>
                <a:schemeClr val="tx2"/>
              </a:buClr>
              <a:buFont typeface="Arial" panose="020B0604020202020204" pitchFamily="34" charset="0"/>
              <a:buChar char="•"/>
              <a:tabLst/>
              <a:defRPr sz="1600" kern="1200">
                <a:solidFill>
                  <a:schemeClr val="tx1"/>
                </a:solidFill>
                <a:latin typeface="Verdana" panose="020B0604030504040204" pitchFamily="34" charset="0"/>
                <a:ea typeface="Verdana" panose="020B0604030504040204" pitchFamily="34" charset="0"/>
                <a:cs typeface="+mn-cs"/>
              </a:defRPr>
            </a:lvl5pPr>
            <a:lvl6pPr marL="2509571" indent="-228143" algn="l" defTabSz="912571"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6pPr>
            <a:lvl7pPr marL="2965856" indent="-228143" algn="l" defTabSz="912571"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7pPr>
            <a:lvl8pPr marL="3422142" indent="-228143" algn="l" defTabSz="912571"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8pPr>
            <a:lvl9pPr marL="3878428" indent="-228143" algn="l" defTabSz="912571"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9pPr>
          </a:lstStyle>
          <a:p>
            <a:pPr defTabSz="685797" fontAlgn="base">
              <a:spcAft>
                <a:spcPts val="1202"/>
              </a:spcAft>
              <a:buClr>
                <a:srgbClr val="FC5C3D"/>
              </a:buClr>
            </a:pPr>
            <a:endParaRPr lang="en-GB" sz="1796" i="1" dirty="0">
              <a:solidFill>
                <a:srgbClr val="002F6C"/>
              </a:solidFill>
            </a:endParaRPr>
          </a:p>
        </p:txBody>
      </p:sp>
      <p:sp>
        <p:nvSpPr>
          <p:cNvPr id="10" name="TextBox 9"/>
          <p:cNvSpPr txBox="1"/>
          <p:nvPr/>
        </p:nvSpPr>
        <p:spPr>
          <a:xfrm>
            <a:off x="1358305" y="7127875"/>
            <a:ext cx="685800" cy="685800"/>
          </a:xfrm>
          <a:prstGeom prst="rect">
            <a:avLst/>
          </a:prstGeom>
          <a:noFill/>
        </p:spPr>
        <p:txBody>
          <a:bodyPr wrap="none" lIns="0" tIns="0" rIns="0" bIns="0" rtlCol="0" anchor="t" anchorCtr="0">
            <a:noAutofit/>
          </a:bodyPr>
          <a:lstStyle/>
          <a:p>
            <a:pPr defTabSz="687172" eaLnBrk="0" fontAlgn="base" hangingPunct="0">
              <a:spcBef>
                <a:spcPct val="0"/>
              </a:spcBef>
              <a:spcAft>
                <a:spcPct val="0"/>
              </a:spcAft>
            </a:pPr>
            <a:endParaRPr lang="en-US" sz="750" i="1" dirty="0">
              <a:solidFill>
                <a:srgbClr val="000000"/>
              </a:solidFill>
              <a:latin typeface="Arial" pitchFamily="34" charset="0"/>
            </a:endParaRPr>
          </a:p>
        </p:txBody>
      </p:sp>
      <p:pic>
        <p:nvPicPr>
          <p:cNvPr id="14" name="Content Placeholder 13" descr="A person and person standing next to each other&#10;&#10;Description automatically generated">
            <a:extLst>
              <a:ext uri="{FF2B5EF4-FFF2-40B4-BE49-F238E27FC236}">
                <a16:creationId xmlns:a16="http://schemas.microsoft.com/office/drawing/2014/main" id="{ED608D9B-1209-DAC2-3FDC-92F8E3212D49}"/>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66763" y="2213373"/>
            <a:ext cx="3251596" cy="3251596"/>
          </a:xfrm>
        </p:spPr>
      </p:pic>
      <p:sp>
        <p:nvSpPr>
          <p:cNvPr id="11" name="Chart Placeholder 10">
            <a:extLst>
              <a:ext uri="{FF2B5EF4-FFF2-40B4-BE49-F238E27FC236}">
                <a16:creationId xmlns:a16="http://schemas.microsoft.com/office/drawing/2014/main" id="{F9F21EED-6D30-EEF7-5255-8A493582A749}"/>
              </a:ext>
            </a:extLst>
          </p:cNvPr>
          <p:cNvSpPr>
            <a:spLocks noGrp="1"/>
          </p:cNvSpPr>
          <p:nvPr>
            <p:ph type="chart" sz="quarter" idx="14"/>
          </p:nvPr>
        </p:nvSpPr>
        <p:spPr/>
        <p:txBody>
          <a:bodyPr/>
          <a:lstStyle/>
          <a:p>
            <a:r>
              <a:rPr lang="en-GB" dirty="0">
                <a:latin typeface="Verdana" panose="020B0604030504040204" pitchFamily="34" charset="0"/>
                <a:ea typeface="Verdana" panose="020B0604030504040204" pitchFamily="34" charset="0"/>
              </a:rPr>
              <a:t>6 episodes available</a:t>
            </a:r>
          </a:p>
          <a:p>
            <a:r>
              <a:rPr lang="en-GB" dirty="0">
                <a:latin typeface="Verdana" panose="020B0604030504040204" pitchFamily="34" charset="0"/>
                <a:ea typeface="Verdana" panose="020B0604030504040204" pitchFamily="34" charset="0"/>
              </a:rPr>
              <a:t>Reflecting on projects from teams to improve diagnosis and care in axial </a:t>
            </a:r>
            <a:r>
              <a:rPr lang="en-GB" dirty="0" err="1">
                <a:latin typeface="Verdana" panose="020B0604030504040204" pitchFamily="34" charset="0"/>
                <a:ea typeface="Verdana" panose="020B0604030504040204" pitchFamily="34" charset="0"/>
              </a:rPr>
              <a:t>SpA</a:t>
            </a:r>
            <a:endParaRPr lang="en-GB" dirty="0">
              <a:latin typeface="Verdana" panose="020B0604030504040204" pitchFamily="34" charset="0"/>
              <a:ea typeface="Verdana" panose="020B0604030504040204" pitchFamily="34" charset="0"/>
            </a:endParaRPr>
          </a:p>
          <a:p>
            <a:r>
              <a:rPr lang="en-GB" dirty="0">
                <a:latin typeface="Verdana" panose="020B0604030504040204" pitchFamily="34" charset="0"/>
                <a:ea typeface="Verdana" panose="020B0604030504040204" pitchFamily="34" charset="0"/>
              </a:rPr>
              <a:t>Free to stream on platforms including Apple, Spotify and </a:t>
            </a:r>
            <a:r>
              <a:rPr lang="en-GB" dirty="0" err="1">
                <a:latin typeface="Verdana" panose="020B0604030504040204" pitchFamily="34" charset="0"/>
                <a:ea typeface="Verdana" panose="020B0604030504040204" pitchFamily="34" charset="0"/>
              </a:rPr>
              <a:t>Castbox</a:t>
            </a:r>
            <a:endParaRPr lang="en-GB" dirty="0">
              <a:latin typeface="Verdana" panose="020B0604030504040204" pitchFamily="34" charset="0"/>
              <a:ea typeface="Verdana" panose="020B0604030504040204" pitchFamily="34" charset="0"/>
            </a:endParaRPr>
          </a:p>
          <a:p>
            <a:r>
              <a:rPr lang="en-GB" dirty="0">
                <a:latin typeface="Verdana" panose="020B0604030504040204" pitchFamily="34" charset="0"/>
                <a:ea typeface="Verdana" panose="020B0604030504040204" pitchFamily="34" charset="0"/>
              </a:rPr>
              <a:t>CPD accredited</a:t>
            </a:r>
          </a:p>
        </p:txBody>
      </p:sp>
    </p:spTree>
    <p:extLst>
      <p:ext uri="{BB962C8B-B14F-4D97-AF65-F5344CB8AC3E}">
        <p14:creationId xmlns:p14="http://schemas.microsoft.com/office/powerpoint/2010/main" val="38440092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7BC2E-DD01-A967-9FE3-5AFFF24D8D43}"/>
              </a:ext>
            </a:extLst>
          </p:cNvPr>
          <p:cNvSpPr>
            <a:spLocks noGrp="1"/>
          </p:cNvSpPr>
          <p:nvPr>
            <p:ph type="title"/>
          </p:nvPr>
        </p:nvSpPr>
        <p:spPr/>
        <p:txBody>
          <a:bodyPr>
            <a:normAutofit/>
          </a:bodyPr>
          <a:lstStyle/>
          <a:p>
            <a:r>
              <a:rPr lang="en-GB" dirty="0">
                <a:latin typeface="Verdana" panose="020B0604030504040204" pitchFamily="34" charset="0"/>
                <a:ea typeface="Verdana" panose="020B0604030504040204" pitchFamily="34" charset="0"/>
              </a:rPr>
              <a:t>Peer to Peer network</a:t>
            </a:r>
          </a:p>
        </p:txBody>
      </p:sp>
      <p:sp>
        <p:nvSpPr>
          <p:cNvPr id="3" name="Content Placeholder 2">
            <a:extLst>
              <a:ext uri="{FF2B5EF4-FFF2-40B4-BE49-F238E27FC236}">
                <a16:creationId xmlns:a16="http://schemas.microsoft.com/office/drawing/2014/main" id="{1458F23C-D45A-4D94-AE72-91E84704182A}"/>
              </a:ext>
            </a:extLst>
          </p:cNvPr>
          <p:cNvSpPr>
            <a:spLocks noGrp="1"/>
          </p:cNvSpPr>
          <p:nvPr>
            <p:ph sz="half" idx="1"/>
          </p:nvPr>
        </p:nvSpPr>
        <p:spPr>
          <a:xfrm>
            <a:off x="668953" y="2079774"/>
            <a:ext cx="4228242" cy="3251596"/>
          </a:xfrm>
        </p:spPr>
        <p:txBody>
          <a:bodyPr>
            <a:normAutofit fontScale="92500" lnSpcReduction="10000"/>
          </a:bodyPr>
          <a:lstStyle/>
          <a:p>
            <a:r>
              <a:rPr lang="en-GB" dirty="0">
                <a:latin typeface="Verdana" panose="020B0604030504040204" pitchFamily="34" charset="0"/>
                <a:ea typeface="Verdana" panose="020B0604030504040204" pitchFamily="34" charset="0"/>
              </a:rPr>
              <a:t>152 members</a:t>
            </a:r>
          </a:p>
          <a:p>
            <a:r>
              <a:rPr lang="en-GB" dirty="0">
                <a:latin typeface="Verdana" panose="020B0604030504040204" pitchFamily="34" charset="0"/>
                <a:ea typeface="Verdana" panose="020B0604030504040204" pitchFamily="34" charset="0"/>
              </a:rPr>
              <a:t>Monthly online meet ups</a:t>
            </a:r>
          </a:p>
          <a:p>
            <a:pPr lvl="1"/>
            <a:r>
              <a:rPr lang="en-GB" sz="1503" dirty="0"/>
              <a:t>presentation on </a:t>
            </a:r>
            <a:r>
              <a:rPr lang="en-GB" sz="1503" dirty="0" err="1"/>
              <a:t>axSpA</a:t>
            </a:r>
            <a:r>
              <a:rPr lang="en-GB" sz="1503" dirty="0"/>
              <a:t> topic</a:t>
            </a:r>
          </a:p>
          <a:p>
            <a:pPr lvl="1"/>
            <a:r>
              <a:rPr lang="en-GB" sz="1503" dirty="0"/>
              <a:t>discussion around implementing into practice</a:t>
            </a:r>
          </a:p>
          <a:p>
            <a:r>
              <a:rPr lang="en-GB" dirty="0">
                <a:latin typeface="Verdana" panose="020B0604030504040204" pitchFamily="34" charset="0"/>
                <a:ea typeface="Verdana" panose="020B0604030504040204" pitchFamily="34" charset="0"/>
              </a:rPr>
              <a:t>Content shared within the network</a:t>
            </a:r>
          </a:p>
          <a:p>
            <a:r>
              <a:rPr lang="en-GB" dirty="0">
                <a:latin typeface="Verdana" panose="020B0604030504040204" pitchFamily="34" charset="0"/>
                <a:ea typeface="Verdana" panose="020B0604030504040204" pitchFamily="34" charset="0"/>
              </a:rPr>
              <a:t>Local Peer to Peer online meet ups</a:t>
            </a:r>
          </a:p>
          <a:p>
            <a:pPr lvl="1"/>
            <a:r>
              <a:rPr lang="en-GB" sz="1503" dirty="0"/>
              <a:t>In specific localities on </a:t>
            </a:r>
            <a:r>
              <a:rPr lang="en-GB" sz="1503" dirty="0" err="1"/>
              <a:t>axSpA</a:t>
            </a:r>
            <a:r>
              <a:rPr lang="en-GB" sz="1503" dirty="0"/>
              <a:t> pathways </a:t>
            </a:r>
          </a:p>
          <a:p>
            <a:endParaRPr lang="en-GB" dirty="0"/>
          </a:p>
        </p:txBody>
      </p:sp>
      <p:sp>
        <p:nvSpPr>
          <p:cNvPr id="5" name="Slide Number Placeholder 4">
            <a:extLst>
              <a:ext uri="{FF2B5EF4-FFF2-40B4-BE49-F238E27FC236}">
                <a16:creationId xmlns:a16="http://schemas.microsoft.com/office/drawing/2014/main" id="{A2CA637E-E981-E264-6EB7-DE8A1895E29B}"/>
              </a:ext>
            </a:extLst>
          </p:cNvPr>
          <p:cNvSpPr>
            <a:spLocks noGrp="1"/>
          </p:cNvSpPr>
          <p:nvPr>
            <p:ph type="sldNum" sz="quarter" idx="12"/>
          </p:nvPr>
        </p:nvSpPr>
        <p:spPr/>
        <p:txBody>
          <a:bodyPr/>
          <a:lstStyle/>
          <a:p>
            <a:pPr defTabSz="687172" eaLnBrk="0" fontAlgn="base" hangingPunct="0">
              <a:spcBef>
                <a:spcPct val="0"/>
              </a:spcBef>
              <a:spcAft>
                <a:spcPct val="0"/>
              </a:spcAft>
            </a:pPr>
            <a:fld id="{27B5AB01-F165-584F-9D0C-FD8A47F7A7CB}" type="slidenum">
              <a:rPr lang="en-GB">
                <a:solidFill>
                  <a:srgbClr val="002F6C"/>
                </a:solidFill>
                <a:latin typeface="Arial" pitchFamily="34" charset="0"/>
              </a:rPr>
              <a:pPr defTabSz="687172" eaLnBrk="0" fontAlgn="base" hangingPunct="0">
                <a:spcBef>
                  <a:spcPct val="0"/>
                </a:spcBef>
                <a:spcAft>
                  <a:spcPct val="0"/>
                </a:spcAft>
              </a:pPr>
              <a:t>93</a:t>
            </a:fld>
            <a:endParaRPr lang="en-GB">
              <a:solidFill>
                <a:srgbClr val="002F6C"/>
              </a:solidFill>
              <a:latin typeface="Arial" pitchFamily="34" charset="0"/>
            </a:endParaRPr>
          </a:p>
        </p:txBody>
      </p:sp>
      <p:pic>
        <p:nvPicPr>
          <p:cNvPr id="13" name="Content Placeholder 12">
            <a:extLst>
              <a:ext uri="{FF2B5EF4-FFF2-40B4-BE49-F238E27FC236}">
                <a16:creationId xmlns:a16="http://schemas.microsoft.com/office/drawing/2014/main" id="{31C71B20-9214-51B0-22E6-B80FD6DB9D5A}"/>
              </a:ext>
            </a:extLst>
          </p:cNvPr>
          <p:cNvPicPr>
            <a:picLocks noGrp="1" noChangeAspect="1"/>
          </p:cNvPicPr>
          <p:nvPr>
            <p:ph sz="half" idx="2"/>
          </p:nvPr>
        </p:nvPicPr>
        <p:blipFill>
          <a:blip r:embed="rId3"/>
          <a:stretch>
            <a:fillRect/>
          </a:stretch>
        </p:blipFill>
        <p:spPr>
          <a:xfrm>
            <a:off x="5610794" y="2252894"/>
            <a:ext cx="2364658" cy="2352213"/>
          </a:xfrm>
        </p:spPr>
      </p:pic>
      <p:sp>
        <p:nvSpPr>
          <p:cNvPr id="4" name="TextBox 3">
            <a:extLst>
              <a:ext uri="{FF2B5EF4-FFF2-40B4-BE49-F238E27FC236}">
                <a16:creationId xmlns:a16="http://schemas.microsoft.com/office/drawing/2014/main" id="{77C840BA-AC62-A7C4-0B33-C14AE8CE4BDE}"/>
              </a:ext>
            </a:extLst>
          </p:cNvPr>
          <p:cNvSpPr txBox="1"/>
          <p:nvPr/>
        </p:nvSpPr>
        <p:spPr>
          <a:xfrm>
            <a:off x="6008303" y="4803576"/>
            <a:ext cx="1569639" cy="385762"/>
          </a:xfrm>
          <a:prstGeom prst="rect">
            <a:avLst/>
          </a:prstGeom>
          <a:noFill/>
        </p:spPr>
        <p:txBody>
          <a:bodyPr wrap="square" lIns="0" tIns="0" rIns="0" bIns="0" rtlCol="0" anchor="t" anchorCtr="0">
            <a:noAutofit/>
          </a:bodyPr>
          <a:lstStyle/>
          <a:p>
            <a:pPr defTabSz="687172" eaLnBrk="0" fontAlgn="base" hangingPunct="0">
              <a:spcBef>
                <a:spcPct val="0"/>
              </a:spcBef>
              <a:spcAft>
                <a:spcPct val="0"/>
              </a:spcAft>
            </a:pPr>
            <a:r>
              <a:rPr lang="en-GB" sz="1200" i="1" dirty="0">
                <a:solidFill>
                  <a:srgbClr val="FC5C3D"/>
                </a:solidFill>
                <a:latin typeface="Verdana" panose="020B0604030504040204" pitchFamily="34" charset="0"/>
                <a:ea typeface="Verdana" panose="020B0604030504040204" pitchFamily="34" charset="0"/>
              </a:rPr>
              <a:t>Scan here to join</a:t>
            </a:r>
          </a:p>
        </p:txBody>
      </p:sp>
    </p:spTree>
    <p:extLst>
      <p:ext uri="{BB962C8B-B14F-4D97-AF65-F5344CB8AC3E}">
        <p14:creationId xmlns:p14="http://schemas.microsoft.com/office/powerpoint/2010/main" val="3790767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Other resources for health care professionals</a:t>
            </a:r>
          </a:p>
        </p:txBody>
      </p:sp>
      <p:sp>
        <p:nvSpPr>
          <p:cNvPr id="3" name="TextBox 2"/>
          <p:cNvSpPr txBox="1"/>
          <p:nvPr/>
        </p:nvSpPr>
        <p:spPr>
          <a:xfrm>
            <a:off x="655185" y="2003870"/>
            <a:ext cx="7833360" cy="3283656"/>
          </a:xfrm>
          <a:prstGeom prst="rect">
            <a:avLst/>
          </a:prstGeom>
          <a:noFill/>
        </p:spPr>
        <p:txBody>
          <a:bodyPr wrap="square" rtlCol="0">
            <a:spAutoFit/>
          </a:bodyPr>
          <a:lstStyle/>
          <a:p>
            <a:pPr marL="214741" indent="-214741" defTabSz="687172" eaLnBrk="0" fontAlgn="base" hangingPunct="0">
              <a:spcBef>
                <a:spcPct val="0"/>
              </a:spcBef>
              <a:spcAft>
                <a:spcPct val="0"/>
              </a:spcAft>
              <a:buFont typeface="Arial" panose="020B0604020202020204" pitchFamily="34" charset="0"/>
              <a:buChar char="•"/>
            </a:pPr>
            <a:r>
              <a:rPr lang="en-GB" sz="1503" i="1" dirty="0">
                <a:solidFill>
                  <a:srgbClr val="000000"/>
                </a:solidFill>
                <a:latin typeface="Verdana" panose="020B0604030504040204" pitchFamily="34" charset="0"/>
                <a:ea typeface="Verdana" panose="020B0604030504040204" pitchFamily="34" charset="0"/>
                <a:hlinkClick r:id="rId2"/>
              </a:rPr>
              <a:t>Recommendations | </a:t>
            </a:r>
            <a:r>
              <a:rPr lang="en-GB" sz="1503" i="1" dirty="0" err="1">
                <a:solidFill>
                  <a:srgbClr val="000000"/>
                </a:solidFill>
                <a:latin typeface="Verdana" panose="020B0604030504040204" pitchFamily="34" charset="0"/>
                <a:ea typeface="Verdana" panose="020B0604030504040204" pitchFamily="34" charset="0"/>
                <a:hlinkClick r:id="rId2"/>
              </a:rPr>
              <a:t>Spondyloarthritis</a:t>
            </a:r>
            <a:r>
              <a:rPr lang="en-GB" sz="1503" i="1" dirty="0">
                <a:solidFill>
                  <a:srgbClr val="000000"/>
                </a:solidFill>
                <a:latin typeface="Verdana" panose="020B0604030504040204" pitchFamily="34" charset="0"/>
                <a:ea typeface="Verdana" panose="020B0604030504040204" pitchFamily="34" charset="0"/>
                <a:hlinkClick r:id="rId2"/>
              </a:rPr>
              <a:t> in over 16s: diagnosis and management | Guidance | NICE</a:t>
            </a:r>
            <a:endParaRPr lang="en-GB" sz="1503" i="1" dirty="0">
              <a:solidFill>
                <a:srgbClr val="000000"/>
              </a:solidFill>
              <a:latin typeface="Verdana" panose="020B0604030504040204" pitchFamily="34" charset="0"/>
              <a:ea typeface="Verdana" panose="020B0604030504040204" pitchFamily="34" charset="0"/>
            </a:endParaRPr>
          </a:p>
          <a:p>
            <a:pPr marL="214741" indent="-214741" defTabSz="687172" eaLnBrk="0" fontAlgn="base" hangingPunct="0">
              <a:spcBef>
                <a:spcPct val="0"/>
              </a:spcBef>
              <a:spcAft>
                <a:spcPct val="0"/>
              </a:spcAft>
              <a:buFont typeface="Arial" panose="020B0604020202020204" pitchFamily="34" charset="0"/>
              <a:buChar char="•"/>
            </a:pPr>
            <a:r>
              <a:rPr lang="en-GB" sz="1503" i="1" dirty="0">
                <a:solidFill>
                  <a:srgbClr val="000000"/>
                </a:solidFill>
                <a:latin typeface="Verdana" panose="020B0604030504040204" pitchFamily="34" charset="0"/>
                <a:ea typeface="Verdana" panose="020B0604030504040204" pitchFamily="34" charset="0"/>
                <a:hlinkClick r:id="rId3"/>
              </a:rPr>
              <a:t>Versus Arthritis | A future free from arthritis</a:t>
            </a:r>
            <a:endParaRPr lang="en-GB" sz="1503" i="1" dirty="0">
              <a:solidFill>
                <a:srgbClr val="000000"/>
              </a:solidFill>
              <a:latin typeface="Verdana" panose="020B0604030504040204" pitchFamily="34" charset="0"/>
              <a:ea typeface="Verdana" panose="020B0604030504040204" pitchFamily="34" charset="0"/>
            </a:endParaRPr>
          </a:p>
          <a:p>
            <a:pPr marL="214741" indent="-214741" defTabSz="687172" eaLnBrk="0" fontAlgn="base" hangingPunct="0">
              <a:spcBef>
                <a:spcPct val="0"/>
              </a:spcBef>
              <a:spcAft>
                <a:spcPct val="0"/>
              </a:spcAft>
              <a:buFont typeface="Arial" panose="020B0604020202020204" pitchFamily="34" charset="0"/>
              <a:buChar char="•"/>
            </a:pPr>
            <a:r>
              <a:rPr lang="en-GB" sz="1503" i="1" dirty="0">
                <a:solidFill>
                  <a:srgbClr val="000000"/>
                </a:solidFill>
                <a:latin typeface="Verdana" panose="020B0604030504040204" pitchFamily="34" charset="0"/>
                <a:ea typeface="Verdana" panose="020B0604030504040204" pitchFamily="34" charset="0"/>
                <a:hlinkClick r:id="rId4"/>
              </a:rPr>
              <a:t>Act on axial </a:t>
            </a:r>
            <a:r>
              <a:rPr lang="en-GB" sz="1503" i="1" dirty="0" err="1">
                <a:solidFill>
                  <a:srgbClr val="000000"/>
                </a:solidFill>
                <a:latin typeface="Verdana" panose="020B0604030504040204" pitchFamily="34" charset="0"/>
                <a:ea typeface="Verdana" panose="020B0604030504040204" pitchFamily="34" charset="0"/>
                <a:hlinkClick r:id="rId4"/>
              </a:rPr>
              <a:t>SpA</a:t>
            </a:r>
            <a:r>
              <a:rPr lang="en-GB" sz="1503" i="1" dirty="0">
                <a:solidFill>
                  <a:srgbClr val="000000"/>
                </a:solidFill>
                <a:latin typeface="Verdana" panose="020B0604030504040204" pitchFamily="34" charset="0"/>
                <a:ea typeface="Verdana" panose="020B0604030504040204" pitchFamily="34" charset="0"/>
                <a:hlinkClick r:id="rId4"/>
              </a:rPr>
              <a:t> - reducing time to diagnosis</a:t>
            </a:r>
            <a:endParaRPr lang="en-GB" sz="1503" i="1" dirty="0">
              <a:solidFill>
                <a:srgbClr val="000000"/>
              </a:solidFill>
              <a:latin typeface="Verdana" panose="020B0604030504040204" pitchFamily="34" charset="0"/>
              <a:ea typeface="Verdana" panose="020B0604030504040204" pitchFamily="34" charset="0"/>
            </a:endParaRPr>
          </a:p>
          <a:p>
            <a:pPr marL="214741" indent="-214741" defTabSz="687172" eaLnBrk="0" fontAlgn="base" hangingPunct="0">
              <a:spcBef>
                <a:spcPct val="0"/>
              </a:spcBef>
              <a:spcAft>
                <a:spcPct val="0"/>
              </a:spcAft>
              <a:buFont typeface="Arial" panose="020B0604020202020204" pitchFamily="34" charset="0"/>
              <a:buChar char="•"/>
            </a:pPr>
            <a:r>
              <a:rPr lang="en-GB" sz="1503" i="1" dirty="0">
                <a:solidFill>
                  <a:srgbClr val="000000"/>
                </a:solidFill>
                <a:latin typeface="Verdana" panose="020B0604030504040204" pitchFamily="34" charset="0"/>
                <a:ea typeface="Verdana" panose="020B0604030504040204" pitchFamily="34" charset="0"/>
                <a:hlinkClick r:id="rId5"/>
              </a:rPr>
              <a:t>Welcome To ASTRETCH : ASTRETCH</a:t>
            </a:r>
            <a:r>
              <a:rPr lang="en-GB" sz="1503" i="1" dirty="0">
                <a:solidFill>
                  <a:srgbClr val="000000"/>
                </a:solidFill>
                <a:latin typeface="Verdana" panose="020B0604030504040204" pitchFamily="34" charset="0"/>
                <a:ea typeface="Verdana" panose="020B0604030504040204" pitchFamily="34" charset="0"/>
              </a:rPr>
              <a:t> – physiotherapy management of Axial </a:t>
            </a:r>
            <a:r>
              <a:rPr lang="en-GB" sz="1503" i="1" dirty="0" err="1">
                <a:solidFill>
                  <a:srgbClr val="000000"/>
                </a:solidFill>
                <a:latin typeface="Verdana" panose="020B0604030504040204" pitchFamily="34" charset="0"/>
                <a:ea typeface="Verdana" panose="020B0604030504040204" pitchFamily="34" charset="0"/>
              </a:rPr>
              <a:t>SpA</a:t>
            </a:r>
            <a:r>
              <a:rPr lang="en-GB" sz="1503" i="1" dirty="0">
                <a:solidFill>
                  <a:srgbClr val="000000"/>
                </a:solidFill>
                <a:latin typeface="Verdana" panose="020B0604030504040204" pitchFamily="34" charset="0"/>
                <a:ea typeface="Verdana" panose="020B0604030504040204" pitchFamily="34" charset="0"/>
              </a:rPr>
              <a:t> course</a:t>
            </a:r>
          </a:p>
          <a:p>
            <a:pPr marL="214741" indent="-214741" defTabSz="687172" eaLnBrk="0" fontAlgn="base" hangingPunct="0">
              <a:spcBef>
                <a:spcPct val="0"/>
              </a:spcBef>
              <a:spcAft>
                <a:spcPct val="0"/>
              </a:spcAft>
              <a:buFont typeface="Arial" panose="020B0604020202020204" pitchFamily="34" charset="0"/>
              <a:buChar char="•"/>
            </a:pPr>
            <a:r>
              <a:rPr lang="en-GB" sz="1503" i="1" dirty="0" err="1">
                <a:solidFill>
                  <a:srgbClr val="000000"/>
                </a:solidFill>
                <a:latin typeface="Verdana" panose="020B0604030504040204" pitchFamily="34" charset="0"/>
                <a:ea typeface="Verdana" panose="020B0604030504040204" pitchFamily="34" charset="0"/>
                <a:hlinkClick r:id="rId6"/>
              </a:rPr>
              <a:t>BRITSpA</a:t>
            </a:r>
            <a:r>
              <a:rPr lang="en-GB" sz="1503" i="1" dirty="0">
                <a:solidFill>
                  <a:srgbClr val="000000"/>
                </a:solidFill>
                <a:latin typeface="Verdana" panose="020B0604030504040204" pitchFamily="34" charset="0"/>
                <a:ea typeface="Verdana" panose="020B0604030504040204" pitchFamily="34" charset="0"/>
                <a:hlinkClick r:id="rId6"/>
              </a:rPr>
              <a:t> – The British Society for </a:t>
            </a:r>
            <a:r>
              <a:rPr lang="en-GB" sz="1503" i="1" dirty="0" err="1">
                <a:solidFill>
                  <a:srgbClr val="000000"/>
                </a:solidFill>
                <a:latin typeface="Verdana" panose="020B0604030504040204" pitchFamily="34" charset="0"/>
                <a:ea typeface="Verdana" panose="020B0604030504040204" pitchFamily="34" charset="0"/>
                <a:hlinkClick r:id="rId6"/>
              </a:rPr>
              <a:t>Spondyloarthritis</a:t>
            </a:r>
            <a:endParaRPr lang="en-GB" sz="1503" i="1" dirty="0">
              <a:solidFill>
                <a:srgbClr val="000000"/>
              </a:solidFill>
              <a:latin typeface="Verdana" panose="020B0604030504040204" pitchFamily="34" charset="0"/>
              <a:ea typeface="Verdana" panose="020B0604030504040204" pitchFamily="34" charset="0"/>
            </a:endParaRPr>
          </a:p>
          <a:p>
            <a:pPr marL="214741" indent="-214741" defTabSz="687172" eaLnBrk="0" fontAlgn="base" hangingPunct="0">
              <a:spcBef>
                <a:spcPct val="0"/>
              </a:spcBef>
              <a:spcAft>
                <a:spcPct val="0"/>
              </a:spcAft>
              <a:buFont typeface="Arial" panose="020B0604020202020204" pitchFamily="34" charset="0"/>
              <a:buChar char="•"/>
            </a:pPr>
            <a:r>
              <a:rPr lang="en-GB" sz="1503" i="1" dirty="0">
                <a:solidFill>
                  <a:srgbClr val="000000"/>
                </a:solidFill>
                <a:latin typeface="Verdana" panose="020B0604030504040204" pitchFamily="34" charset="0"/>
                <a:ea typeface="Verdana" panose="020B0604030504040204" pitchFamily="34" charset="0"/>
                <a:hlinkClick r:id="rId7"/>
              </a:rPr>
              <a:t>News - ASAS (asas-group.org)</a:t>
            </a:r>
            <a:endParaRPr lang="en-GB" sz="1503" i="1" dirty="0">
              <a:solidFill>
                <a:srgbClr val="000000"/>
              </a:solidFill>
              <a:latin typeface="Verdana" panose="020B0604030504040204" pitchFamily="34" charset="0"/>
              <a:ea typeface="Verdana" panose="020B0604030504040204" pitchFamily="34" charset="0"/>
            </a:endParaRPr>
          </a:p>
          <a:p>
            <a:pPr marL="214741" indent="-214741" defTabSz="687172" eaLnBrk="0" fontAlgn="base" hangingPunct="0">
              <a:spcBef>
                <a:spcPct val="0"/>
              </a:spcBef>
              <a:spcAft>
                <a:spcPct val="0"/>
              </a:spcAft>
              <a:buFont typeface="Arial" panose="020B0604020202020204" pitchFamily="34" charset="0"/>
              <a:buChar char="•"/>
            </a:pPr>
            <a:r>
              <a:rPr lang="en-GB" sz="1503" i="1" dirty="0">
                <a:solidFill>
                  <a:srgbClr val="000000"/>
                </a:solidFill>
                <a:latin typeface="Verdana" panose="020B0604030504040204" pitchFamily="34" charset="0"/>
                <a:ea typeface="Verdana" panose="020B0604030504040204" pitchFamily="34" charset="0"/>
                <a:hlinkClick r:id="rId8"/>
              </a:rPr>
              <a:t>Homepage | EULAR</a:t>
            </a:r>
            <a:endParaRPr lang="en-GB" sz="1503" i="1" dirty="0">
              <a:solidFill>
                <a:srgbClr val="000000"/>
              </a:solidFill>
              <a:latin typeface="Verdana" panose="020B0604030504040204" pitchFamily="34" charset="0"/>
              <a:ea typeface="Verdana" panose="020B0604030504040204" pitchFamily="34" charset="0"/>
            </a:endParaRPr>
          </a:p>
          <a:p>
            <a:pPr marL="214741" indent="-214741" defTabSz="687172" eaLnBrk="0" fontAlgn="base" hangingPunct="0">
              <a:spcBef>
                <a:spcPct val="0"/>
              </a:spcBef>
              <a:spcAft>
                <a:spcPct val="0"/>
              </a:spcAft>
              <a:buFont typeface="Arial" panose="020B0604020202020204" pitchFamily="34" charset="0"/>
              <a:buChar char="•"/>
            </a:pPr>
            <a:r>
              <a:rPr lang="en-GB" sz="1503" i="1" dirty="0">
                <a:solidFill>
                  <a:srgbClr val="000000"/>
                </a:solidFill>
                <a:latin typeface="Verdana" panose="020B0604030504040204" pitchFamily="34" charset="0"/>
                <a:ea typeface="Verdana" panose="020B0604030504040204" pitchFamily="34" charset="0"/>
                <a:hlinkClick r:id="rId9"/>
              </a:rPr>
              <a:t>British Society for Rheumatology</a:t>
            </a:r>
            <a:r>
              <a:rPr lang="en-GB" sz="1503" i="1" dirty="0">
                <a:solidFill>
                  <a:srgbClr val="000000"/>
                </a:solidFill>
                <a:latin typeface="Verdana" panose="020B0604030504040204" pitchFamily="34" charset="0"/>
                <a:ea typeface="Verdana" panose="020B0604030504040204" pitchFamily="34" charset="0"/>
              </a:rPr>
              <a:t> – AHP courses</a:t>
            </a:r>
          </a:p>
          <a:p>
            <a:pPr marL="214741" indent="-214741" defTabSz="687172" eaLnBrk="0" fontAlgn="base" hangingPunct="0">
              <a:spcBef>
                <a:spcPct val="0"/>
              </a:spcBef>
              <a:spcAft>
                <a:spcPct val="0"/>
              </a:spcAft>
              <a:buFont typeface="Arial" panose="020B0604020202020204" pitchFamily="34" charset="0"/>
              <a:buChar char="•"/>
            </a:pPr>
            <a:r>
              <a:rPr lang="en-GB" sz="1503" i="1" dirty="0" err="1">
                <a:solidFill>
                  <a:srgbClr val="000000"/>
                </a:solidFill>
                <a:latin typeface="Verdana" panose="020B0604030504040204" pitchFamily="34" charset="0"/>
                <a:ea typeface="Verdana" panose="020B0604030504040204" pitchFamily="34" charset="0"/>
              </a:rPr>
              <a:t>RheumPhysioUK</a:t>
            </a:r>
            <a:r>
              <a:rPr lang="en-GB" sz="1503" i="1" dirty="0">
                <a:solidFill>
                  <a:srgbClr val="000000"/>
                </a:solidFill>
                <a:latin typeface="Verdana" panose="020B0604030504040204" pitchFamily="34" charset="0"/>
                <a:ea typeface="Verdana" panose="020B0604030504040204" pitchFamily="34" charset="0"/>
              </a:rPr>
              <a:t> – special interest group, </a:t>
            </a:r>
            <a:r>
              <a:rPr lang="en-GB" sz="1503" i="1" dirty="0" err="1">
                <a:solidFill>
                  <a:srgbClr val="000000"/>
                </a:solidFill>
                <a:latin typeface="Verdana" panose="020B0604030504040204" pitchFamily="34" charset="0"/>
                <a:ea typeface="Verdana" panose="020B0604030504040204" pitchFamily="34" charset="0"/>
              </a:rPr>
              <a:t>x@RheumPhysioUK</a:t>
            </a:r>
            <a:endParaRPr lang="en-GB" sz="1503" i="1" dirty="0">
              <a:solidFill>
                <a:srgbClr val="000000"/>
              </a:solidFill>
              <a:latin typeface="Verdana" panose="020B0604030504040204" pitchFamily="34" charset="0"/>
              <a:ea typeface="Verdana" panose="020B0604030504040204" pitchFamily="34" charset="0"/>
            </a:endParaRPr>
          </a:p>
          <a:p>
            <a:pPr marL="214741" indent="-214741" defTabSz="687172" eaLnBrk="0" fontAlgn="base" hangingPunct="0">
              <a:spcBef>
                <a:spcPct val="0"/>
              </a:spcBef>
              <a:spcAft>
                <a:spcPct val="0"/>
              </a:spcAft>
              <a:buFont typeface="Arial" panose="020B0604020202020204" pitchFamily="34" charset="0"/>
              <a:buChar char="•"/>
            </a:pPr>
            <a:r>
              <a:rPr lang="en-GB" sz="1503" i="1" dirty="0">
                <a:solidFill>
                  <a:srgbClr val="000000"/>
                </a:solidFill>
                <a:latin typeface="Verdana" panose="020B0604030504040204" pitchFamily="34" charset="0"/>
                <a:ea typeface="Verdana" panose="020B0604030504040204" pitchFamily="34" charset="0"/>
              </a:rPr>
              <a:t>Rheumatology Physiotherapy Capabilities Framework </a:t>
            </a:r>
            <a:r>
              <a:rPr lang="en-GB" sz="1503" i="1" dirty="0">
                <a:solidFill>
                  <a:srgbClr val="000000"/>
                </a:solidFill>
                <a:latin typeface="Verdana" panose="020B0604030504040204" pitchFamily="34" charset="0"/>
                <a:ea typeface="Verdana" panose="020B0604030504040204" pitchFamily="34" charset="0"/>
                <a:hlinkClick r:id="rId10"/>
              </a:rPr>
              <a:t>Rheumatology-physiotherapy-capabilities-framework.pdf</a:t>
            </a:r>
            <a:endParaRPr lang="en-GB" sz="1503" i="1" dirty="0">
              <a:solidFill>
                <a:srgbClr val="000000"/>
              </a:solidFill>
              <a:latin typeface="Verdana" panose="020B0604030504040204" pitchFamily="34" charset="0"/>
              <a:ea typeface="Verdana" panose="020B0604030504040204" pitchFamily="34" charset="0"/>
            </a:endParaRPr>
          </a:p>
          <a:p>
            <a:pPr defTabSz="687172" eaLnBrk="0" fontAlgn="base" hangingPunct="0">
              <a:spcBef>
                <a:spcPct val="0"/>
              </a:spcBef>
              <a:spcAft>
                <a:spcPct val="0"/>
              </a:spcAft>
            </a:pPr>
            <a:endParaRPr lang="en-GB" sz="1200" i="1" dirty="0">
              <a:solidFill>
                <a:srgbClr val="000000"/>
              </a:solidFill>
              <a:latin typeface="Arial" pitchFamily="34" charset="0"/>
            </a:endParaRPr>
          </a:p>
        </p:txBody>
      </p:sp>
    </p:spTree>
    <p:extLst>
      <p:ext uri="{BB962C8B-B14F-4D97-AF65-F5344CB8AC3E}">
        <p14:creationId xmlns:p14="http://schemas.microsoft.com/office/powerpoint/2010/main" val="570867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2286000" y="-428625"/>
            <a:ext cx="13716000" cy="7715250"/>
          </a:xfrm>
          <a:prstGeom prst="rect">
            <a:avLst/>
          </a:prstGeom>
        </p:spPr>
      </p:pic>
    </p:spTree>
    <p:extLst>
      <p:ext uri="{BB962C8B-B14F-4D97-AF65-F5344CB8AC3E}">
        <p14:creationId xmlns:p14="http://schemas.microsoft.com/office/powerpoint/2010/main" val="6564959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2276" y="857251"/>
            <a:ext cx="3339605" cy="471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0781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857251"/>
            <a:ext cx="7386252" cy="646331"/>
          </a:xfrm>
          <a:prstGeom prst="rect">
            <a:avLst/>
          </a:prstGeom>
          <a:noFill/>
        </p:spPr>
        <p:txBody>
          <a:bodyPr wrap="square" rtlCol="0">
            <a:spAutoFit/>
          </a:bodyPr>
          <a:lstStyle/>
          <a:p>
            <a:pPr defTabSz="687172" eaLnBrk="0" fontAlgn="base" hangingPunct="0">
              <a:spcBef>
                <a:spcPct val="0"/>
              </a:spcBef>
              <a:spcAft>
                <a:spcPct val="0"/>
              </a:spcAft>
            </a:pPr>
            <a:r>
              <a:rPr lang="en-GB" sz="3600" i="1" dirty="0">
                <a:solidFill>
                  <a:srgbClr val="000000"/>
                </a:solidFill>
                <a:latin typeface="Arial" pitchFamily="34" charset="0"/>
              </a:rPr>
              <a:t>SPADE tool – </a:t>
            </a:r>
            <a:r>
              <a:rPr lang="en-GB" sz="3600" i="1" dirty="0">
                <a:solidFill>
                  <a:srgbClr val="000000"/>
                </a:solidFill>
                <a:latin typeface="Arial" pitchFamily="34" charset="0"/>
                <a:hlinkClick r:id="rId2"/>
              </a:rPr>
              <a:t>www.spadetool.co.uk</a:t>
            </a:r>
            <a:r>
              <a:rPr lang="en-GB" sz="3600" i="1" dirty="0">
                <a:solidFill>
                  <a:srgbClr val="000000"/>
                </a:solidFill>
                <a:latin typeface="Arial" pitchFamily="34" charset="0"/>
              </a:rPr>
              <a:t>  </a:t>
            </a:r>
            <a:endParaRPr lang="en-GB" i="1" dirty="0">
              <a:solidFill>
                <a:srgbClr val="000000"/>
              </a:solidFill>
              <a:latin typeface="Arial" pitchFamily="34" charset="0"/>
            </a:endParaRPr>
          </a:p>
        </p:txBody>
      </p:sp>
      <p:sp>
        <p:nvSpPr>
          <p:cNvPr id="7" name="TextBox 6"/>
          <p:cNvSpPr txBox="1"/>
          <p:nvPr/>
        </p:nvSpPr>
        <p:spPr>
          <a:xfrm>
            <a:off x="129746" y="1595914"/>
            <a:ext cx="4244546" cy="4431983"/>
          </a:xfrm>
          <a:prstGeom prst="rect">
            <a:avLst/>
          </a:prstGeom>
          <a:noFill/>
        </p:spPr>
        <p:txBody>
          <a:bodyPr wrap="square" rtlCol="0">
            <a:spAutoFit/>
          </a:bodyPr>
          <a:lstStyle/>
          <a:p>
            <a:pPr marL="214312" indent="-214312" defTabSz="687172" eaLnBrk="0" fontAlgn="base" hangingPunct="0">
              <a:spcBef>
                <a:spcPct val="0"/>
              </a:spcBef>
              <a:spcAft>
                <a:spcPct val="0"/>
              </a:spcAft>
              <a:buFont typeface="Arial" panose="020B0604020202020204" pitchFamily="34" charset="0"/>
              <a:buChar char="•"/>
            </a:pPr>
            <a:r>
              <a:rPr lang="en-GB" i="1" dirty="0">
                <a:solidFill>
                  <a:srgbClr val="000000"/>
                </a:solidFill>
                <a:latin typeface="Arial" pitchFamily="34" charset="0"/>
              </a:rPr>
              <a:t>Inflammatory type of back pain</a:t>
            </a:r>
          </a:p>
          <a:p>
            <a:pPr marL="214312" indent="-214312" defTabSz="687172" eaLnBrk="0" fontAlgn="base" hangingPunct="0">
              <a:spcBef>
                <a:spcPct val="0"/>
              </a:spcBef>
              <a:spcAft>
                <a:spcPct val="0"/>
              </a:spcAft>
              <a:buFont typeface="Arial" panose="020B0604020202020204" pitchFamily="34" charset="0"/>
              <a:buChar char="•"/>
            </a:pPr>
            <a:r>
              <a:rPr lang="en-GB" i="1" dirty="0">
                <a:solidFill>
                  <a:srgbClr val="000000"/>
                </a:solidFill>
                <a:latin typeface="Arial" pitchFamily="34" charset="0"/>
              </a:rPr>
              <a:t>Heel pain (</a:t>
            </a:r>
            <a:r>
              <a:rPr lang="en-GB" i="1" dirty="0" err="1">
                <a:solidFill>
                  <a:srgbClr val="000000"/>
                </a:solidFill>
                <a:latin typeface="Arial" pitchFamily="34" charset="0"/>
              </a:rPr>
              <a:t>enthesitis</a:t>
            </a:r>
            <a:r>
              <a:rPr lang="en-GB" i="1" dirty="0">
                <a:solidFill>
                  <a:srgbClr val="000000"/>
                </a:solidFill>
                <a:latin typeface="Arial" pitchFamily="34" charset="0"/>
              </a:rPr>
              <a:t>)</a:t>
            </a:r>
          </a:p>
          <a:p>
            <a:pPr marL="214312" indent="-214312" defTabSz="687172" eaLnBrk="0" fontAlgn="base" hangingPunct="0">
              <a:spcBef>
                <a:spcPct val="0"/>
              </a:spcBef>
              <a:spcAft>
                <a:spcPct val="0"/>
              </a:spcAft>
              <a:buFont typeface="Arial" panose="020B0604020202020204" pitchFamily="34" charset="0"/>
              <a:buChar char="•"/>
            </a:pPr>
            <a:r>
              <a:rPr lang="en-GB" i="1" dirty="0">
                <a:solidFill>
                  <a:srgbClr val="000000"/>
                </a:solidFill>
                <a:latin typeface="Arial" pitchFamily="34" charset="0"/>
              </a:rPr>
              <a:t>Peripheral arthritis</a:t>
            </a:r>
          </a:p>
          <a:p>
            <a:pPr marL="214312" indent="-214312" defTabSz="687172" eaLnBrk="0" fontAlgn="base" hangingPunct="0">
              <a:spcBef>
                <a:spcPct val="0"/>
              </a:spcBef>
              <a:spcAft>
                <a:spcPct val="0"/>
              </a:spcAft>
              <a:buFont typeface="Arial" panose="020B0604020202020204" pitchFamily="34" charset="0"/>
              <a:buChar char="•"/>
            </a:pPr>
            <a:r>
              <a:rPr lang="en-GB" i="1" dirty="0" err="1">
                <a:solidFill>
                  <a:srgbClr val="000000"/>
                </a:solidFill>
                <a:latin typeface="Arial" pitchFamily="34" charset="0"/>
              </a:rPr>
              <a:t>Dactylitis</a:t>
            </a:r>
            <a:endParaRPr lang="en-GB" i="1" dirty="0">
              <a:solidFill>
                <a:srgbClr val="000000"/>
              </a:solidFill>
              <a:latin typeface="Arial" pitchFamily="34" charset="0"/>
            </a:endParaRPr>
          </a:p>
          <a:p>
            <a:pPr marL="214312" indent="-214312" defTabSz="687172" eaLnBrk="0" fontAlgn="base" hangingPunct="0">
              <a:spcBef>
                <a:spcPct val="0"/>
              </a:spcBef>
              <a:spcAft>
                <a:spcPct val="0"/>
              </a:spcAft>
              <a:buFont typeface="Arial" panose="020B0604020202020204" pitchFamily="34" charset="0"/>
              <a:buChar char="•"/>
            </a:pPr>
            <a:r>
              <a:rPr lang="en-GB" i="1" dirty="0">
                <a:solidFill>
                  <a:srgbClr val="000000"/>
                </a:solidFill>
                <a:latin typeface="Arial" pitchFamily="34" charset="0"/>
              </a:rPr>
              <a:t>Iritis or anterior uveitis</a:t>
            </a:r>
          </a:p>
          <a:p>
            <a:pPr marL="214312" indent="-214312" defTabSz="687172" eaLnBrk="0" fontAlgn="base" hangingPunct="0">
              <a:spcBef>
                <a:spcPct val="0"/>
              </a:spcBef>
              <a:spcAft>
                <a:spcPct val="0"/>
              </a:spcAft>
              <a:buFont typeface="Arial" panose="020B0604020202020204" pitchFamily="34" charset="0"/>
              <a:buChar char="•"/>
            </a:pPr>
            <a:r>
              <a:rPr lang="en-GB" i="1" dirty="0">
                <a:solidFill>
                  <a:srgbClr val="000000"/>
                </a:solidFill>
                <a:latin typeface="Arial" pitchFamily="34" charset="0"/>
              </a:rPr>
              <a:t>Psoriasis</a:t>
            </a:r>
          </a:p>
          <a:p>
            <a:pPr marL="214312" indent="-214312" defTabSz="687172" eaLnBrk="0" fontAlgn="base" hangingPunct="0">
              <a:spcBef>
                <a:spcPct val="0"/>
              </a:spcBef>
              <a:spcAft>
                <a:spcPct val="0"/>
              </a:spcAft>
              <a:buFont typeface="Arial" panose="020B0604020202020204" pitchFamily="34" charset="0"/>
              <a:buChar char="•"/>
            </a:pPr>
            <a:r>
              <a:rPr lang="en-GB" i="1" dirty="0">
                <a:solidFill>
                  <a:srgbClr val="000000"/>
                </a:solidFill>
                <a:latin typeface="Arial" pitchFamily="34" charset="0"/>
              </a:rPr>
              <a:t>IBD (Crohn’s or Ulcerative Colitis)</a:t>
            </a:r>
          </a:p>
          <a:p>
            <a:pPr marL="214312" indent="-214312" defTabSz="687172" eaLnBrk="0" fontAlgn="base" hangingPunct="0">
              <a:spcBef>
                <a:spcPct val="0"/>
              </a:spcBef>
              <a:spcAft>
                <a:spcPct val="0"/>
              </a:spcAft>
              <a:buFont typeface="Arial" panose="020B0604020202020204" pitchFamily="34" charset="0"/>
              <a:buChar char="•"/>
            </a:pPr>
            <a:r>
              <a:rPr lang="en-GB" i="1" dirty="0">
                <a:solidFill>
                  <a:srgbClr val="000000"/>
                </a:solidFill>
                <a:latin typeface="Arial" pitchFamily="34" charset="0"/>
              </a:rPr>
              <a:t>Positive family history of Axial </a:t>
            </a:r>
            <a:r>
              <a:rPr lang="en-GB" i="1" dirty="0" err="1">
                <a:solidFill>
                  <a:srgbClr val="000000"/>
                </a:solidFill>
                <a:latin typeface="Arial" pitchFamily="34" charset="0"/>
              </a:rPr>
              <a:t>SpA</a:t>
            </a:r>
            <a:r>
              <a:rPr lang="en-GB" i="1" dirty="0">
                <a:solidFill>
                  <a:srgbClr val="000000"/>
                </a:solidFill>
                <a:latin typeface="Arial" pitchFamily="34" charset="0"/>
              </a:rPr>
              <a:t>, reactive arthritis, psoriasis, IBD or anterior uveitis</a:t>
            </a:r>
          </a:p>
          <a:p>
            <a:pPr marL="214312" indent="-214312" defTabSz="687172" eaLnBrk="0" fontAlgn="base" hangingPunct="0">
              <a:spcBef>
                <a:spcPct val="0"/>
              </a:spcBef>
              <a:spcAft>
                <a:spcPct val="0"/>
              </a:spcAft>
              <a:buFont typeface="Arial" panose="020B0604020202020204" pitchFamily="34" charset="0"/>
              <a:buChar char="•"/>
            </a:pPr>
            <a:r>
              <a:rPr lang="en-GB" i="1" dirty="0">
                <a:solidFill>
                  <a:srgbClr val="000000"/>
                </a:solidFill>
                <a:latin typeface="Arial" pitchFamily="34" charset="0"/>
              </a:rPr>
              <a:t>Good response to NSAIDs</a:t>
            </a:r>
          </a:p>
          <a:p>
            <a:pPr marL="214312" indent="-214312" defTabSz="687172" eaLnBrk="0" fontAlgn="base" hangingPunct="0">
              <a:spcBef>
                <a:spcPct val="0"/>
              </a:spcBef>
              <a:spcAft>
                <a:spcPct val="0"/>
              </a:spcAft>
              <a:buFont typeface="Arial" panose="020B0604020202020204" pitchFamily="34" charset="0"/>
              <a:buChar char="•"/>
            </a:pPr>
            <a:r>
              <a:rPr lang="en-GB" i="1" dirty="0">
                <a:solidFill>
                  <a:srgbClr val="000000"/>
                </a:solidFill>
                <a:latin typeface="Arial" pitchFamily="34" charset="0"/>
              </a:rPr>
              <a:t>Raised acute-phase reactants (CRP/ESR)</a:t>
            </a:r>
          </a:p>
          <a:p>
            <a:pPr marL="214312" indent="-214312" defTabSz="687172" eaLnBrk="0" fontAlgn="base" hangingPunct="0">
              <a:spcBef>
                <a:spcPct val="0"/>
              </a:spcBef>
              <a:spcAft>
                <a:spcPct val="0"/>
              </a:spcAft>
              <a:buFont typeface="Arial" panose="020B0604020202020204" pitchFamily="34" charset="0"/>
              <a:buChar char="•"/>
            </a:pPr>
            <a:r>
              <a:rPr lang="en-GB" i="1" dirty="0">
                <a:solidFill>
                  <a:srgbClr val="000000"/>
                </a:solidFill>
                <a:latin typeface="Arial" pitchFamily="34" charset="0"/>
              </a:rPr>
              <a:t>HLA-B27</a:t>
            </a:r>
          </a:p>
          <a:p>
            <a:pPr marL="214312" indent="-214312" defTabSz="687172" eaLnBrk="0" fontAlgn="base" hangingPunct="0">
              <a:spcBef>
                <a:spcPct val="0"/>
              </a:spcBef>
              <a:spcAft>
                <a:spcPct val="0"/>
              </a:spcAft>
              <a:buFont typeface="Arial" panose="020B0604020202020204" pitchFamily="34" charset="0"/>
              <a:buChar char="•"/>
            </a:pPr>
            <a:r>
              <a:rPr lang="en-GB" i="1" dirty="0" err="1">
                <a:solidFill>
                  <a:srgbClr val="000000"/>
                </a:solidFill>
                <a:latin typeface="Arial" pitchFamily="34" charset="0"/>
              </a:rPr>
              <a:t>Sacroiliitis</a:t>
            </a:r>
            <a:r>
              <a:rPr lang="en-GB" i="1" dirty="0">
                <a:solidFill>
                  <a:srgbClr val="000000"/>
                </a:solidFill>
                <a:latin typeface="Arial" pitchFamily="34" charset="0"/>
              </a:rPr>
              <a:t> on MRI</a:t>
            </a:r>
          </a:p>
          <a:p>
            <a:pPr defTabSz="687172" eaLnBrk="0" fontAlgn="base" hangingPunct="0">
              <a:spcBef>
                <a:spcPct val="0"/>
              </a:spcBef>
              <a:spcAft>
                <a:spcPct val="0"/>
              </a:spcAft>
            </a:pPr>
            <a:endParaRPr lang="en-GB" sz="1200" i="1" dirty="0">
              <a:solidFill>
                <a:srgbClr val="000000"/>
              </a:solidFill>
              <a:latin typeface="Arial" pitchFamily="34" charset="0"/>
            </a:endParaRPr>
          </a:p>
        </p:txBody>
      </p:sp>
      <p:pic>
        <p:nvPicPr>
          <p:cNvPr id="8" name="Picture 7"/>
          <p:cNvPicPr>
            <a:picLocks noChangeAspect="1"/>
          </p:cNvPicPr>
          <p:nvPr/>
        </p:nvPicPr>
        <p:blipFill rotWithShape="1">
          <a:blip r:embed="rId3"/>
          <a:srcRect l="14502" t="29596" r="15302" b="8475"/>
          <a:stretch/>
        </p:blipFill>
        <p:spPr>
          <a:xfrm>
            <a:off x="4086998" y="2256415"/>
            <a:ext cx="4874740" cy="2419074"/>
          </a:xfrm>
          <a:prstGeom prst="rect">
            <a:avLst/>
          </a:prstGeom>
        </p:spPr>
      </p:pic>
    </p:spTree>
    <p:extLst>
      <p:ext uri="{BB962C8B-B14F-4D97-AF65-F5344CB8AC3E}">
        <p14:creationId xmlns:p14="http://schemas.microsoft.com/office/powerpoint/2010/main" val="40278690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2335"/>
            <a:ext cx="6757144" cy="994172"/>
          </a:xfrm>
        </p:spPr>
        <p:txBody>
          <a:bodyPr/>
          <a:lstStyle/>
          <a:p>
            <a:r>
              <a:rPr lang="en-GB" b="1" dirty="0"/>
              <a:t>SPINE acronym for </a:t>
            </a:r>
            <a:r>
              <a:rPr lang="en-GB" b="1" dirty="0" err="1"/>
              <a:t>AxSpA</a:t>
            </a:r>
            <a:r>
              <a:rPr lang="en-GB" b="1" dirty="0"/>
              <a:t> - NASS</a:t>
            </a:r>
            <a:br>
              <a:rPr lang="en-GB" dirty="0"/>
            </a:br>
            <a:endParaRPr lang="en-GB" dirty="0"/>
          </a:p>
        </p:txBody>
      </p:sp>
      <p:pic>
        <p:nvPicPr>
          <p:cNvPr id="4" name="Picture 3"/>
          <p:cNvPicPr>
            <a:picLocks noChangeAspect="1"/>
          </p:cNvPicPr>
          <p:nvPr/>
        </p:nvPicPr>
        <p:blipFill rotWithShape="1">
          <a:blip r:embed="rId2"/>
          <a:srcRect l="8180" t="28669" r="36168" b="9486"/>
          <a:stretch/>
        </p:blipFill>
        <p:spPr>
          <a:xfrm>
            <a:off x="2150076" y="1958451"/>
            <a:ext cx="4791333" cy="2995065"/>
          </a:xfrm>
          <a:prstGeom prst="rect">
            <a:avLst/>
          </a:prstGeom>
        </p:spPr>
      </p:pic>
    </p:spTree>
    <p:extLst>
      <p:ext uri="{BB962C8B-B14F-4D97-AF65-F5344CB8AC3E}">
        <p14:creationId xmlns:p14="http://schemas.microsoft.com/office/powerpoint/2010/main" val="38402048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42061" t="21292" r="41867" b="9190"/>
          <a:stretch/>
        </p:blipFill>
        <p:spPr>
          <a:xfrm>
            <a:off x="3535135" y="1077687"/>
            <a:ext cx="1796143" cy="4370233"/>
          </a:xfrm>
          <a:prstGeom prst="rect">
            <a:avLst/>
          </a:prstGeom>
        </p:spPr>
      </p:pic>
      <p:sp>
        <p:nvSpPr>
          <p:cNvPr id="7" name="Rectangle 6"/>
          <p:cNvSpPr/>
          <p:nvPr/>
        </p:nvSpPr>
        <p:spPr>
          <a:xfrm>
            <a:off x="5476497" y="5170921"/>
            <a:ext cx="2618024" cy="276999"/>
          </a:xfrm>
          <a:prstGeom prst="rect">
            <a:avLst/>
          </a:prstGeom>
        </p:spPr>
        <p:txBody>
          <a:bodyPr wrap="none">
            <a:spAutoFit/>
          </a:bodyPr>
          <a:lstStyle/>
          <a:p>
            <a:pPr defTabSz="687172" eaLnBrk="0" fontAlgn="base" hangingPunct="0">
              <a:spcBef>
                <a:spcPct val="0"/>
              </a:spcBef>
              <a:spcAft>
                <a:spcPct val="0"/>
              </a:spcAft>
            </a:pPr>
            <a:r>
              <a:rPr lang="en-GB" sz="1200" i="1" dirty="0" err="1">
                <a:solidFill>
                  <a:srgbClr val="000000"/>
                </a:solidFill>
                <a:latin typeface="Arial" pitchFamily="34" charset="0"/>
                <a:hlinkClick r:id="rId3"/>
              </a:rPr>
              <a:t>Screend'em</a:t>
            </a:r>
            <a:r>
              <a:rPr lang="en-GB" sz="1200" i="1" dirty="0">
                <a:solidFill>
                  <a:srgbClr val="000000"/>
                </a:solidFill>
                <a:latin typeface="Arial" pitchFamily="34" charset="0"/>
                <a:hlinkClick r:id="rId3"/>
              </a:rPr>
              <a:t> (thekneeresource.com)</a:t>
            </a:r>
            <a:endParaRPr lang="en-GB" sz="1200" i="1" dirty="0">
              <a:solidFill>
                <a:srgbClr val="000000"/>
              </a:solidFill>
              <a:latin typeface="Arial" pitchFamily="34" charset="0"/>
            </a:endParaRPr>
          </a:p>
        </p:txBody>
      </p:sp>
    </p:spTree>
    <p:extLst>
      <p:ext uri="{BB962C8B-B14F-4D97-AF65-F5344CB8AC3E}">
        <p14:creationId xmlns:p14="http://schemas.microsoft.com/office/powerpoint/2010/main" val="1076901782"/>
      </p:ext>
    </p:extLst>
  </p:cSld>
  <p:clrMapOvr>
    <a:masterClrMapping/>
  </p:clrMapOvr>
</p:sld>
</file>

<file path=ppt/theme/theme1.xml><?xml version="1.0" encoding="utf-8"?>
<a:theme xmlns:a="http://schemas.openxmlformats.org/drawingml/2006/main" name="CSP CORPORATE HF">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nect">
  <a:themeElements>
    <a:clrScheme name="Connect Health Powerpoint">
      <a:dk1>
        <a:srgbClr val="53565A"/>
      </a:dk1>
      <a:lt1>
        <a:sysClr val="window" lastClr="FFFFFF"/>
      </a:lt1>
      <a:dk2>
        <a:srgbClr val="53565A"/>
      </a:dk2>
      <a:lt2>
        <a:srgbClr val="DBDCDD"/>
      </a:lt2>
      <a:accent1>
        <a:srgbClr val="53565A"/>
      </a:accent1>
      <a:accent2>
        <a:srgbClr val="ECE81A"/>
      </a:accent2>
      <a:accent3>
        <a:srgbClr val="165788"/>
      </a:accent3>
      <a:accent4>
        <a:srgbClr val="53565A"/>
      </a:accent4>
      <a:accent5>
        <a:srgbClr val="009FDA"/>
      </a:accent5>
      <a:accent6>
        <a:srgbClr val="722EA5"/>
      </a:accent6>
      <a:hlink>
        <a:srgbClr val="0563C1"/>
      </a:hlink>
      <a:folHlink>
        <a:srgbClr val="954F72"/>
      </a:folHlink>
    </a:clrScheme>
    <a:fontScheme name="Connect Health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nect" id="{2E951D94-9559-214A-8AF4-F788BD466253}" vid="{B5917E97-C8DC-D641-B02D-7E4DDAE5D38E}"/>
    </a:ext>
  </a:extLst>
</a:theme>
</file>

<file path=ppt/theme/theme3.xml><?xml version="1.0" encoding="utf-8"?>
<a:theme xmlns:a="http://schemas.openxmlformats.org/drawingml/2006/main" name="1_Connect ">
  <a:themeElements>
    <a:clrScheme name="Connect Health Powerpoint">
      <a:dk1>
        <a:srgbClr val="53565A"/>
      </a:dk1>
      <a:lt1>
        <a:sysClr val="window" lastClr="FFFFFF"/>
      </a:lt1>
      <a:dk2>
        <a:srgbClr val="53565A"/>
      </a:dk2>
      <a:lt2>
        <a:srgbClr val="DBDCDD"/>
      </a:lt2>
      <a:accent1>
        <a:srgbClr val="53565A"/>
      </a:accent1>
      <a:accent2>
        <a:srgbClr val="ECE81A"/>
      </a:accent2>
      <a:accent3>
        <a:srgbClr val="165788"/>
      </a:accent3>
      <a:accent4>
        <a:srgbClr val="53565A"/>
      </a:accent4>
      <a:accent5>
        <a:srgbClr val="009FDA"/>
      </a:accent5>
      <a:accent6>
        <a:srgbClr val="722EA5"/>
      </a:accent6>
      <a:hlink>
        <a:srgbClr val="0563C1"/>
      </a:hlink>
      <a:folHlink>
        <a:srgbClr val="954F72"/>
      </a:folHlink>
    </a:clrScheme>
    <a:fontScheme name="Connect Health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nect " id="{D06EC87E-ABFD-6D4C-88A4-7DF4A821897E}" vid="{27CE0054-46FD-3F4B-8302-D39B0EBE93F2}"/>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itle slide">
  <a:themeElements>
    <a:clrScheme name="Connect Health Powerpoint">
      <a:dk1>
        <a:srgbClr val="53565A"/>
      </a:dk1>
      <a:lt1>
        <a:sysClr val="window" lastClr="FFFFFF"/>
      </a:lt1>
      <a:dk2>
        <a:srgbClr val="53565A"/>
      </a:dk2>
      <a:lt2>
        <a:srgbClr val="DBDCDD"/>
      </a:lt2>
      <a:accent1>
        <a:srgbClr val="53565A"/>
      </a:accent1>
      <a:accent2>
        <a:srgbClr val="ECE81A"/>
      </a:accent2>
      <a:accent3>
        <a:srgbClr val="165788"/>
      </a:accent3>
      <a:accent4>
        <a:srgbClr val="53565A"/>
      </a:accent4>
      <a:accent5>
        <a:srgbClr val="009FDA"/>
      </a:accent5>
      <a:accent6>
        <a:srgbClr val="722EA5"/>
      </a:accent6>
      <a:hlink>
        <a:srgbClr val="0563C1"/>
      </a:hlink>
      <a:folHlink>
        <a:srgbClr val="954F72"/>
      </a:folHlink>
    </a:clrScheme>
    <a:fontScheme name="Connect Health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nectHealth-Template.pptx" id="{FE90A960-DCE8-4906-9025-E410EAB8948F}" vid="{DD2B8262-DACA-4C56-9AF6-419068035B26}"/>
    </a:ext>
  </a:ext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 Presentation template_v1" id="{0F607C16-D9A0-4D64-A199-994EC6A956EC}" vid="{C06F030F-0071-4230-81C2-768B9C420A37}"/>
    </a:ext>
  </a:ext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 Presentation template_v1" id="{0F607C16-D9A0-4D64-A199-994EC6A956EC}" vid="{C06F030F-0071-4230-81C2-768B9C420A37}"/>
    </a:ext>
  </a:ext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M&amp;G RE 2020 v1">
  <a:themeElements>
    <a:clrScheme name="Custom 4">
      <a:dk1>
        <a:srgbClr val="000000"/>
      </a:dk1>
      <a:lt1>
        <a:srgbClr val="FFFFFF"/>
      </a:lt1>
      <a:dk2>
        <a:srgbClr val="FC5C3D"/>
      </a:dk2>
      <a:lt2>
        <a:srgbClr val="002F6C"/>
      </a:lt2>
      <a:accent1>
        <a:srgbClr val="FF143C"/>
      </a:accent1>
      <a:accent2>
        <a:srgbClr val="618ABB"/>
      </a:accent2>
      <a:accent3>
        <a:srgbClr val="767086"/>
      </a:accent3>
      <a:accent4>
        <a:srgbClr val="E2E3E4"/>
      </a:accent4>
      <a:accent5>
        <a:srgbClr val="1037FF"/>
      </a:accent5>
      <a:accent6>
        <a:srgbClr val="FD9E8B"/>
      </a:accent6>
      <a:hlink>
        <a:srgbClr val="5BA1FF"/>
      </a:hlink>
      <a:folHlink>
        <a:srgbClr val="FF143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27">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noAutofit/>
      </a:bodyPr>
      <a:lstStyle>
        <a:defPPr algn="l">
          <a:defRPr sz="1000" dirty="0"/>
        </a:defPPr>
      </a:lstStyle>
    </a:txDef>
  </a:objectDefaults>
  <a:extraClrSchemeLst/>
  <a:custClrLst>
    <a:custClr name="Light Green 100%">
      <a:srgbClr val="7EBD5F"/>
    </a:custClr>
    <a:custClr name="Don't tint at 80%">
      <a:srgbClr val="FFFFFF"/>
    </a:custClr>
    <a:custClr name="Don't tint at 60%">
      <a:srgbClr val="FFFFFF"/>
    </a:custClr>
    <a:custClr name="Don't tint at 40%">
      <a:srgbClr val="FFFFFF"/>
    </a:custClr>
    <a:custClr name="Dont' tint at 20%">
      <a:srgbClr val="FFFFFF"/>
    </a:custClr>
    <a:custClr name="Light Blue 100%">
      <a:srgbClr val="65B4E5"/>
    </a:custClr>
    <a:custClr name="Light Blue 80%">
      <a:srgbClr val="84C3EA"/>
    </a:custClr>
    <a:custClr name="Light Blue 60%">
      <a:srgbClr val="A3D2EF"/>
    </a:custClr>
    <a:custClr name="Light Blue 40%">
      <a:srgbClr val="C1E1F5"/>
    </a:custClr>
    <a:custClr name="Light Blue 20%">
      <a:srgbClr val="E0F0FA"/>
    </a:custClr>
    <a:custClr name="Violet 100%">
      <a:srgbClr val="7B76B6"/>
    </a:custClr>
    <a:custClr name="Violet 80%">
      <a:srgbClr val="9591C5"/>
    </a:custClr>
    <a:custClr name="Violet 60%">
      <a:srgbClr val="B0ADD3"/>
    </a:custClr>
    <a:custClr name="Violet 40%">
      <a:srgbClr val="CAC8E2"/>
    </a:custClr>
    <a:custClr name="Violet 20%">
      <a:srgbClr val="E5E4F0"/>
    </a:custClr>
    <a:custClr name="Light Coral 100%">
      <a:srgbClr val="E98276"/>
    </a:custClr>
    <a:custClr name="Light Coral 80%">
      <a:srgbClr val="EB9B91"/>
    </a:custClr>
    <a:custClr name="Light Coral 60%">
      <a:srgbClr val="F2B4AD"/>
    </a:custClr>
    <a:custClr name="Light Coral 40%">
      <a:srgbClr val="F6CDC8"/>
    </a:custClr>
    <a:custClr name="Light Coral 20%">
      <a:srgbClr val="FBE6E4"/>
    </a:custClr>
    <a:custClr name="Yellow 100%">
      <a:srgbClr val="FFB81C"/>
    </a:custClr>
    <a:custClr name="Yellow 80%">
      <a:srgbClr val="FFC649"/>
    </a:custClr>
    <a:custClr name="Yellow 60%">
      <a:srgbClr val="FFD477"/>
    </a:custClr>
    <a:custClr name="Yellow 40%">
      <a:srgbClr val="FFE3A4"/>
    </a:custClr>
    <a:custClr name="Yellow 20%">
      <a:srgbClr val="FFF1D2"/>
    </a:custClr>
    <a:custClr name="Jade 100%">
      <a:srgbClr val="17B0AD"/>
    </a:custClr>
    <a:custClr name="Jade 80%">
      <a:srgbClr val="45C0BD"/>
    </a:custClr>
    <a:custClr name="Jade 60%">
      <a:srgbClr val="74D0CE"/>
    </a:custClr>
    <a:custClr name="Jade 40%">
      <a:srgbClr val="A2DFDE"/>
    </a:custClr>
    <a:custClr name="Jade 20%">
      <a:srgbClr val="D1EFEF"/>
    </a:custClr>
    <a:custClr name="Grey 100%">
      <a:srgbClr val="5B656E"/>
    </a:custClr>
    <a:custClr name="Grey 80%">
      <a:srgbClr val="7C848B"/>
    </a:custClr>
    <a:custClr name="Grey 60%">
      <a:srgbClr val="9DA3A8"/>
    </a:custClr>
    <a:custClr name="Grey 40%">
      <a:srgbClr val="BDC1C5"/>
    </a:custClr>
    <a:custClr name="Grey 20%">
      <a:srgbClr val="DEE0E2"/>
    </a:custClr>
    <a:custClr name="Light Pink 100%">
      <a:srgbClr val="E58EBB"/>
    </a:custClr>
    <a:custClr name="Light Pink 80%">
      <a:srgbClr val="EAA5C9"/>
    </a:custClr>
    <a:custClr name="Light Pink 60%">
      <a:srgbClr val="EFBBD6"/>
    </a:custClr>
    <a:custClr name="Light Pink 40%">
      <a:srgbClr val="F5D2E4"/>
    </a:custClr>
    <a:custClr name="Light Pink 20%">
      <a:srgbClr val="FAE8F1"/>
    </a:custClr>
    <a:custClr name="Coral 100%">
      <a:srgbClr val="EB5C37"/>
    </a:custClr>
    <a:custClr name="Coral 80%">
      <a:srgbClr val="EF7D5F"/>
    </a:custClr>
    <a:custClr name="Coral 60%">
      <a:srgbClr val="F39D87"/>
    </a:custClr>
    <a:custClr name="Coral 40%">
      <a:srgbClr val="F7BEAF"/>
    </a:custClr>
    <a:custClr name="Coral 20%">
      <a:srgbClr val="FBDED7"/>
    </a:custClr>
    <a:custClr name="Petrol 100%">
      <a:srgbClr val="0097A9"/>
    </a:custClr>
    <a:custClr name="Petrol 80%">
      <a:srgbClr val="33ACBA"/>
    </a:custClr>
    <a:custClr name="Petrol 60%">
      <a:srgbClr val="66C1CB"/>
    </a:custClr>
    <a:custClr name="Petrol 40%">
      <a:srgbClr val="99D5DD"/>
    </a:custClr>
    <a:custClr name="Petrol 20%">
      <a:srgbClr val="CCEAEE"/>
    </a:custClr>
  </a:custClrLst>
  <a:extLst>
    <a:ext uri="{05A4C25C-085E-4340-85A3-A5531E510DB2}">
      <thm15:themeFamily xmlns:thm15="http://schemas.microsoft.com/office/thememl/2012/main" name="M&amp;G Investments Toolkit 2020_Guidelines_v24.potx" id="{2829A9BA-F5A5-4115-8109-0C4A367C3F1A}" vid="{E920F027-B525-44AC-A51B-0BFB8DAE86F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4788F9F09A5BC4EB8B59008FC952ABF" ma:contentTypeVersion="13" ma:contentTypeDescription="Create a new document." ma:contentTypeScope="" ma:versionID="2cf29300f0b02cdf04cbe28b3890bfcc">
  <xsd:schema xmlns:xsd="http://www.w3.org/2001/XMLSchema" xmlns:xs="http://www.w3.org/2001/XMLSchema" xmlns:p="http://schemas.microsoft.com/office/2006/metadata/properties" xmlns:ns2="78c70845-bfcf-4e17-a6db-a6187f6dae8f" xmlns:ns3="d5c252fd-cbf3-4462-8c4f-ed67034a18c1" targetNamespace="http://schemas.microsoft.com/office/2006/metadata/properties" ma:root="true" ma:fieldsID="c82f101d2adf583e327c78588c7c6462" ns2:_="" ns3:_="">
    <xsd:import namespace="78c70845-bfcf-4e17-a6db-a6187f6dae8f"/>
    <xsd:import namespace="d5c252fd-cbf3-4462-8c4f-ed67034a18c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c70845-bfcf-4e17-a6db-a6187f6dae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c252fd-cbf3-4462-8c4f-ed67034a18c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36A04B-481F-49DA-9E3C-75CD8437E3B3}">
  <ds:schemaRefs>
    <ds:schemaRef ds:uri="http://schemas.microsoft.com/office/2006/metadata/properties"/>
    <ds:schemaRef ds:uri="http://schemas.microsoft.com/office/infopath/2007/PartnerControls"/>
    <ds:schemaRef ds:uri="d5c252fd-cbf3-4462-8c4f-ed67034a18c1"/>
    <ds:schemaRef ds:uri="http://schemas.openxmlformats.org/package/2006/metadata/core-properties"/>
    <ds:schemaRef ds:uri="http://www.w3.org/XML/1998/namespace"/>
    <ds:schemaRef ds:uri="78c70845-bfcf-4e17-a6db-a6187f6dae8f"/>
    <ds:schemaRef ds:uri="http://schemas.microsoft.com/office/2006/documentManagement/types"/>
    <ds:schemaRef ds:uri="http://purl.org/dc/dcmitype/"/>
    <ds:schemaRef ds:uri="http://purl.org/dc/terms/"/>
    <ds:schemaRef ds:uri="http://purl.org/dc/elements/1.1/"/>
  </ds:schemaRefs>
</ds:datastoreItem>
</file>

<file path=customXml/itemProps2.xml><?xml version="1.0" encoding="utf-8"?>
<ds:datastoreItem xmlns:ds="http://schemas.openxmlformats.org/officeDocument/2006/customXml" ds:itemID="{94DCDD6C-3503-4F2B-913E-A8A28A3E37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c70845-bfcf-4e17-a6db-a6187f6dae8f"/>
    <ds:schemaRef ds:uri="d5c252fd-cbf3-4462-8c4f-ed67034a18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736AEBE-7B3E-45ED-ADC6-D76C794ECB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CSP CORPORATE HF</Template>
  <TotalTime>11240</TotalTime>
  <Words>5294</Words>
  <Application>Microsoft Office PowerPoint</Application>
  <PresentationFormat>On-screen Show (4:3)</PresentationFormat>
  <Paragraphs>581</Paragraphs>
  <Slides>101</Slides>
  <Notes>6</Notes>
  <HiddenSlides>1</HiddenSlides>
  <MMClips>0</MMClips>
  <ScaleCrop>false</ScaleCrop>
  <HeadingPairs>
    <vt:vector size="8" baseType="variant">
      <vt:variant>
        <vt:lpstr>Fonts Used</vt:lpstr>
      </vt:variant>
      <vt:variant>
        <vt:i4>9</vt:i4>
      </vt:variant>
      <vt:variant>
        <vt:lpstr>Theme</vt:lpstr>
      </vt:variant>
      <vt:variant>
        <vt:i4>11</vt:i4>
      </vt:variant>
      <vt:variant>
        <vt:lpstr>Embedded OLE Servers</vt:lpstr>
      </vt:variant>
      <vt:variant>
        <vt:i4>1</vt:i4>
      </vt:variant>
      <vt:variant>
        <vt:lpstr>Slide Titles</vt:lpstr>
      </vt:variant>
      <vt:variant>
        <vt:i4>101</vt:i4>
      </vt:variant>
    </vt:vector>
  </HeadingPairs>
  <TitlesOfParts>
    <vt:vector size="122" baseType="lpstr">
      <vt:lpstr>Arial</vt:lpstr>
      <vt:lpstr>Arial Bold</vt:lpstr>
      <vt:lpstr>BlinkMacSystemFont</vt:lpstr>
      <vt:lpstr>Calibri</vt:lpstr>
      <vt:lpstr>Calibri Light</vt:lpstr>
      <vt:lpstr>Merriweather Sans</vt:lpstr>
      <vt:lpstr>Roboto</vt:lpstr>
      <vt:lpstr>Verdana</vt:lpstr>
      <vt:lpstr>Wingdings</vt:lpstr>
      <vt:lpstr>CSP CORPORATE HF</vt:lpstr>
      <vt:lpstr>Connect</vt:lpstr>
      <vt:lpstr>1_Connect </vt:lpstr>
      <vt:lpstr>Custom Design</vt:lpstr>
      <vt:lpstr>Title slide</vt:lpstr>
      <vt:lpstr>8_Office Theme</vt:lpstr>
      <vt:lpstr>9_Office Theme</vt:lpstr>
      <vt:lpstr>1_Custom Design</vt:lpstr>
      <vt:lpstr>M&amp;G RE 2020 v1</vt:lpstr>
      <vt:lpstr>Benutzerdefiniertes Design</vt:lpstr>
      <vt:lpstr>Metropolitan</vt:lpstr>
      <vt:lpstr>Document</vt:lpstr>
      <vt:lpstr>PowerPoint Presentation</vt:lpstr>
      <vt:lpstr>PowerPoint Presentation</vt:lpstr>
      <vt:lpstr>PowerPoint Presentation</vt:lpstr>
      <vt:lpstr>What is Axial SpA?</vt:lpstr>
      <vt:lpstr>PowerPoint Presentation</vt:lpstr>
      <vt:lpstr>Axial SpA</vt:lpstr>
      <vt:lpstr>Axial SpA features</vt:lpstr>
      <vt:lpstr>PowerPoint Presentation</vt:lpstr>
      <vt:lpstr>Patterns of joint involvement Axial SpA</vt:lpstr>
      <vt:lpstr>PowerPoint Presentation</vt:lpstr>
      <vt:lpstr>PowerPoint Presentation</vt:lpstr>
      <vt:lpstr>Agenda</vt:lpstr>
      <vt:lpstr> Why screen for Axial SpA?</vt:lpstr>
      <vt:lpstr>PowerPoint Presentation</vt:lpstr>
      <vt:lpstr>PowerPoint Presentation</vt:lpstr>
      <vt:lpstr>PowerPoint Presentation</vt:lpstr>
      <vt:lpstr>Progression of nr-axSpA to AS</vt:lpstr>
      <vt:lpstr>PowerPoint Presentation</vt:lpstr>
      <vt:lpstr>Axial SpA - pathophysiology:  Enthesitis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Suspecting Axial SpA - Physical Assessment</vt:lpstr>
      <vt:lpstr>When to Suspect Axial SpA  - cluster of features for Inflammatory Back Pain1 ,2</vt:lpstr>
      <vt:lpstr>Agenda</vt:lpstr>
      <vt:lpstr>PowerPoint Presentation</vt:lpstr>
      <vt:lpstr>Management of Axial SpA</vt:lpstr>
      <vt:lpstr>PowerPoint Presentation</vt:lpstr>
      <vt:lpstr>PowerPoint Presentation</vt:lpstr>
      <vt:lpstr>PowerPoint Presentation</vt:lpstr>
      <vt:lpstr>Rheumatology appointments </vt:lpstr>
      <vt:lpstr>PowerPoint Presentation</vt:lpstr>
      <vt:lpstr>PowerPoint Presentation</vt:lpstr>
      <vt:lpstr>NSAIDs</vt:lpstr>
      <vt:lpstr>DMARDs</vt:lpstr>
      <vt:lpstr>Biologics/biosimilars</vt:lpstr>
      <vt:lpstr>Injections</vt:lpstr>
      <vt:lpstr>PowerPoint Presentation</vt:lpstr>
      <vt:lpstr>Exercise considerations…</vt:lpstr>
      <vt:lpstr>Exercise</vt:lpstr>
      <vt:lpstr>PowerPoint Presentation</vt:lpstr>
      <vt:lpstr>PowerPoint Presentation</vt:lpstr>
      <vt:lpstr>Hydrotherapy</vt:lpstr>
      <vt:lpstr>Hydrotherapy useful resources</vt:lpstr>
      <vt:lpstr>Hydrotherapy self-management</vt:lpstr>
      <vt:lpstr>Hydrotherapy considerations for Axial SpA</vt:lpstr>
      <vt:lpstr>PowerPoint Presentation</vt:lpstr>
      <vt:lpstr>Alternative/adjunctive therapies </vt:lpstr>
      <vt:lpstr>Other sources of pain</vt:lpstr>
      <vt:lpstr>Link with fibromyalgia/chronic widespread pain </vt:lpstr>
      <vt:lpstr>Fatigue</vt:lpstr>
      <vt:lpstr>PowerPoint Presentation</vt:lpstr>
      <vt:lpstr>PowerPoint Presentation</vt:lpstr>
      <vt:lpstr>Flare management</vt:lpstr>
      <vt:lpstr>Flare management</vt:lpstr>
      <vt:lpstr>Advice </vt:lpstr>
      <vt:lpstr>Advice</vt:lpstr>
      <vt:lpstr>NASS support and resources for patients and health care professionals</vt:lpstr>
      <vt:lpstr>PowerPoint Presentation</vt:lpstr>
      <vt:lpstr>PowerPoint Presentation</vt:lpstr>
      <vt:lpstr>PowerPoint Presentation</vt:lpstr>
      <vt:lpstr>PowerPoint Presentation</vt:lpstr>
      <vt:lpstr>PowerPoint Presentation</vt:lpstr>
      <vt:lpstr>PowerPoint Presentation</vt:lpstr>
      <vt:lpstr>Visit our toolkit on Act on Axial SpA which gives you the resources for diagnosis and care</vt:lpstr>
      <vt:lpstr>PowerPoint Presentation</vt:lpstr>
      <vt:lpstr>Peer to Peer network</vt:lpstr>
      <vt:lpstr>Other resources for health care professionals</vt:lpstr>
      <vt:lpstr>PowerPoint Presentation</vt:lpstr>
      <vt:lpstr>PowerPoint Presentation</vt:lpstr>
      <vt:lpstr>PowerPoint Presentation</vt:lpstr>
      <vt:lpstr>SPINE acronym for AxSpA - NASS </vt:lpstr>
      <vt:lpstr>PowerPoint Presentation</vt:lpstr>
      <vt:lpstr>PowerPoint Presentation</vt:lpstr>
      <vt:lpstr>PowerPoint Presentation</vt:lpstr>
    </vt:vector>
  </TitlesOfParts>
  <Company>The Chareted Society of Physiotherapy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Jade Donovan</dc:creator>
  <cp:lastModifiedBy>Mindy Dalloway</cp:lastModifiedBy>
  <cp:revision>453</cp:revision>
  <cp:lastPrinted>2015-10-13T08:48:40Z</cp:lastPrinted>
  <dcterms:created xsi:type="dcterms:W3CDTF">2014-07-08T15:33:38Z</dcterms:created>
  <dcterms:modified xsi:type="dcterms:W3CDTF">2024-07-08T10:36:15Z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0x010100C4788F9F09A5BC4EB8B59008FC952ABF</vt:lpwstr>
  </property>
  <property fmtid="{D5CDD505-2E9C-101B-9397-08002B2CF9AE}" pid="3" name="_Level">
    <vt:i4>1</vt:i4>
  </property>
</Properties>
</file>