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8153D-B13E-42D4-B209-D9422A0E63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8036A7-6F02-4435-A371-7A145A9F580D}">
      <dgm:prSet/>
      <dgm:spPr/>
      <dgm:t>
        <a:bodyPr/>
        <a:lstStyle/>
        <a:p>
          <a:r>
            <a:rPr lang="en-GB"/>
            <a:t>11 face to face classes/week</a:t>
          </a:r>
          <a:endParaRPr lang="en-US"/>
        </a:p>
      </dgm:t>
    </dgm:pt>
    <dgm:pt modelId="{C99676AE-716D-4B20-A63D-95E7BD297554}" type="parTrans" cxnId="{B9F93DB7-D4AC-41A7-91CF-C79ACAEAFEA2}">
      <dgm:prSet/>
      <dgm:spPr/>
      <dgm:t>
        <a:bodyPr/>
        <a:lstStyle/>
        <a:p>
          <a:endParaRPr lang="en-US"/>
        </a:p>
      </dgm:t>
    </dgm:pt>
    <dgm:pt modelId="{9DA9A70D-6244-4333-85EC-492A2616AF01}" type="sibTrans" cxnId="{B9F93DB7-D4AC-41A7-91CF-C79ACAEAFEA2}">
      <dgm:prSet/>
      <dgm:spPr/>
      <dgm:t>
        <a:bodyPr/>
        <a:lstStyle/>
        <a:p>
          <a:endParaRPr lang="en-US"/>
        </a:p>
      </dgm:t>
    </dgm:pt>
    <dgm:pt modelId="{1BE28907-7A1A-4AC9-BED6-7028DED84F4A}">
      <dgm:prSet/>
      <dgm:spPr/>
      <dgm:t>
        <a:bodyPr/>
        <a:lstStyle/>
        <a:p>
          <a:r>
            <a:rPr lang="en-GB"/>
            <a:t>1 zoom class</a:t>
          </a:r>
          <a:endParaRPr lang="en-US"/>
        </a:p>
      </dgm:t>
    </dgm:pt>
    <dgm:pt modelId="{14EDF547-16DC-4007-B729-80ADE87EF82C}" type="parTrans" cxnId="{967055FC-981C-4597-BBE8-CA57F57B72BC}">
      <dgm:prSet/>
      <dgm:spPr/>
      <dgm:t>
        <a:bodyPr/>
        <a:lstStyle/>
        <a:p>
          <a:endParaRPr lang="en-US"/>
        </a:p>
      </dgm:t>
    </dgm:pt>
    <dgm:pt modelId="{38832E63-AEC8-4960-B37F-145B4ED3A4C3}" type="sibTrans" cxnId="{967055FC-981C-4597-BBE8-CA57F57B72BC}">
      <dgm:prSet/>
      <dgm:spPr/>
      <dgm:t>
        <a:bodyPr/>
        <a:lstStyle/>
        <a:p>
          <a:endParaRPr lang="en-US"/>
        </a:p>
      </dgm:t>
    </dgm:pt>
    <dgm:pt modelId="{334E7742-2714-412C-98F5-0F3C2A406291}">
      <dgm:prSet/>
      <dgm:spPr/>
      <dgm:t>
        <a:bodyPr/>
        <a:lstStyle/>
        <a:p>
          <a:r>
            <a:rPr lang="en-GB"/>
            <a:t>4 PSIs </a:t>
          </a:r>
          <a:endParaRPr lang="en-US"/>
        </a:p>
      </dgm:t>
    </dgm:pt>
    <dgm:pt modelId="{C31A29AD-81A0-404B-AE20-9868EB525D01}" type="parTrans" cxnId="{CD23A93C-D653-47C3-AF7B-293E513C0A64}">
      <dgm:prSet/>
      <dgm:spPr/>
      <dgm:t>
        <a:bodyPr/>
        <a:lstStyle/>
        <a:p>
          <a:endParaRPr lang="en-US"/>
        </a:p>
      </dgm:t>
    </dgm:pt>
    <dgm:pt modelId="{7376AF48-3A61-4544-9D43-4E4994D93FFF}" type="sibTrans" cxnId="{CD23A93C-D653-47C3-AF7B-293E513C0A64}">
      <dgm:prSet/>
      <dgm:spPr/>
      <dgm:t>
        <a:bodyPr/>
        <a:lstStyle/>
        <a:p>
          <a:endParaRPr lang="en-US"/>
        </a:p>
      </dgm:t>
    </dgm:pt>
    <dgm:pt modelId="{626CE672-17D1-42A3-AC82-B333FC963328}">
      <dgm:prSet/>
      <dgm:spPr/>
      <dgm:t>
        <a:bodyPr/>
        <a:lstStyle/>
        <a:p>
          <a:r>
            <a:rPr lang="en-GB"/>
            <a:t>133 current participants</a:t>
          </a:r>
          <a:endParaRPr lang="en-US"/>
        </a:p>
      </dgm:t>
    </dgm:pt>
    <dgm:pt modelId="{D09659D7-9323-4903-AF1D-E09258EE5D85}" type="parTrans" cxnId="{54827F14-7D21-433D-A112-88E6F9F99472}">
      <dgm:prSet/>
      <dgm:spPr/>
      <dgm:t>
        <a:bodyPr/>
        <a:lstStyle/>
        <a:p>
          <a:endParaRPr lang="en-US"/>
        </a:p>
      </dgm:t>
    </dgm:pt>
    <dgm:pt modelId="{6125F960-F9E9-43C1-8A23-93D0DED1E184}" type="sibTrans" cxnId="{54827F14-7D21-433D-A112-88E6F9F99472}">
      <dgm:prSet/>
      <dgm:spPr/>
      <dgm:t>
        <a:bodyPr/>
        <a:lstStyle/>
        <a:p>
          <a:endParaRPr lang="en-US"/>
        </a:p>
      </dgm:t>
    </dgm:pt>
    <dgm:pt modelId="{4D1846A8-2C9A-45CE-92B9-C9A01899CAAF}">
      <dgm:prSet/>
      <dgm:spPr/>
      <dgm:t>
        <a:bodyPr/>
        <a:lstStyle/>
        <a:p>
          <a:r>
            <a:rPr lang="en-GB"/>
            <a:t>Funded, supported and promoted by Public Health BHCC    </a:t>
          </a:r>
          <a:endParaRPr lang="en-US"/>
        </a:p>
      </dgm:t>
    </dgm:pt>
    <dgm:pt modelId="{3EC74C27-0A3F-4A59-84FD-1712AD62B5E2}" type="parTrans" cxnId="{EBDB0C8B-D0D6-466F-96B5-2B9AAD1507F1}">
      <dgm:prSet/>
      <dgm:spPr/>
      <dgm:t>
        <a:bodyPr/>
        <a:lstStyle/>
        <a:p>
          <a:endParaRPr lang="en-US"/>
        </a:p>
      </dgm:t>
    </dgm:pt>
    <dgm:pt modelId="{2320141E-B941-4F62-B2E0-9E3A556FF4BD}" type="sibTrans" cxnId="{EBDB0C8B-D0D6-466F-96B5-2B9AAD1507F1}">
      <dgm:prSet/>
      <dgm:spPr/>
      <dgm:t>
        <a:bodyPr/>
        <a:lstStyle/>
        <a:p>
          <a:endParaRPr lang="en-US"/>
        </a:p>
      </dgm:t>
    </dgm:pt>
    <dgm:pt modelId="{81538C4F-B70B-471A-A0A8-0EC9FA2C53CA}" type="pres">
      <dgm:prSet presAssocID="{3CE8153D-B13E-42D4-B209-D9422A0E63EF}" presName="linear" presStyleCnt="0">
        <dgm:presLayoutVars>
          <dgm:animLvl val="lvl"/>
          <dgm:resizeHandles val="exact"/>
        </dgm:presLayoutVars>
      </dgm:prSet>
      <dgm:spPr/>
    </dgm:pt>
    <dgm:pt modelId="{1497D38E-D1B8-4085-BEBC-4EED7A516EBF}" type="pres">
      <dgm:prSet presAssocID="{7A8036A7-6F02-4435-A371-7A145A9F580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66E28C7-822F-4535-9D89-CAF3E8A6FED2}" type="pres">
      <dgm:prSet presAssocID="{9DA9A70D-6244-4333-85EC-492A2616AF01}" presName="spacer" presStyleCnt="0"/>
      <dgm:spPr/>
    </dgm:pt>
    <dgm:pt modelId="{C2707CDD-98D2-496C-A49E-9C39EFFAEE29}" type="pres">
      <dgm:prSet presAssocID="{1BE28907-7A1A-4AC9-BED6-7028DED84F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8BFF3E-50DD-4469-91CA-6DF550C9B381}" type="pres">
      <dgm:prSet presAssocID="{38832E63-AEC8-4960-B37F-145B4ED3A4C3}" presName="spacer" presStyleCnt="0"/>
      <dgm:spPr/>
    </dgm:pt>
    <dgm:pt modelId="{2D3D6BA0-20D0-4B5A-883E-FC23E3C6DE98}" type="pres">
      <dgm:prSet presAssocID="{334E7742-2714-412C-98F5-0F3C2A4062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56DCC0-B08A-43B1-AE6B-2311DCCE7ECB}" type="pres">
      <dgm:prSet presAssocID="{7376AF48-3A61-4544-9D43-4E4994D93FFF}" presName="spacer" presStyleCnt="0"/>
      <dgm:spPr/>
    </dgm:pt>
    <dgm:pt modelId="{1304CC34-D8E6-4894-9902-BD770E9A475F}" type="pres">
      <dgm:prSet presAssocID="{626CE672-17D1-42A3-AC82-B333FC96332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A977A2A-401B-425B-8776-107CE204B621}" type="pres">
      <dgm:prSet presAssocID="{6125F960-F9E9-43C1-8A23-93D0DED1E184}" presName="spacer" presStyleCnt="0"/>
      <dgm:spPr/>
    </dgm:pt>
    <dgm:pt modelId="{92B7B4F1-67A4-4F4D-9214-117EBFAABF83}" type="pres">
      <dgm:prSet presAssocID="{4D1846A8-2C9A-45CE-92B9-C9A01899CAA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827F14-7D21-433D-A112-88E6F9F99472}" srcId="{3CE8153D-B13E-42D4-B209-D9422A0E63EF}" destId="{626CE672-17D1-42A3-AC82-B333FC963328}" srcOrd="3" destOrd="0" parTransId="{D09659D7-9323-4903-AF1D-E09258EE5D85}" sibTransId="{6125F960-F9E9-43C1-8A23-93D0DED1E184}"/>
    <dgm:cxn modelId="{CD23A93C-D653-47C3-AF7B-293E513C0A64}" srcId="{3CE8153D-B13E-42D4-B209-D9422A0E63EF}" destId="{334E7742-2714-412C-98F5-0F3C2A406291}" srcOrd="2" destOrd="0" parTransId="{C31A29AD-81A0-404B-AE20-9868EB525D01}" sibTransId="{7376AF48-3A61-4544-9D43-4E4994D93FFF}"/>
    <dgm:cxn modelId="{FB1C5569-8E56-4011-A41E-B76C1A767417}" type="presOf" srcId="{626CE672-17D1-42A3-AC82-B333FC963328}" destId="{1304CC34-D8E6-4894-9902-BD770E9A475F}" srcOrd="0" destOrd="0" presId="urn:microsoft.com/office/officeart/2005/8/layout/vList2"/>
    <dgm:cxn modelId="{CFA0F57F-684C-48AC-B0BF-ABD36DEABE9D}" type="presOf" srcId="{7A8036A7-6F02-4435-A371-7A145A9F580D}" destId="{1497D38E-D1B8-4085-BEBC-4EED7A516EBF}" srcOrd="0" destOrd="0" presId="urn:microsoft.com/office/officeart/2005/8/layout/vList2"/>
    <dgm:cxn modelId="{FBF79183-B36B-4398-A125-1F13E7F991C2}" type="presOf" srcId="{1BE28907-7A1A-4AC9-BED6-7028DED84F4A}" destId="{C2707CDD-98D2-496C-A49E-9C39EFFAEE29}" srcOrd="0" destOrd="0" presId="urn:microsoft.com/office/officeart/2005/8/layout/vList2"/>
    <dgm:cxn modelId="{EBDB0C8B-D0D6-466F-96B5-2B9AAD1507F1}" srcId="{3CE8153D-B13E-42D4-B209-D9422A0E63EF}" destId="{4D1846A8-2C9A-45CE-92B9-C9A01899CAAF}" srcOrd="4" destOrd="0" parTransId="{3EC74C27-0A3F-4A59-84FD-1712AD62B5E2}" sibTransId="{2320141E-B941-4F62-B2E0-9E3A556FF4BD}"/>
    <dgm:cxn modelId="{A699D7A0-44E3-4C0B-B966-34446A729AF2}" type="presOf" srcId="{3CE8153D-B13E-42D4-B209-D9422A0E63EF}" destId="{81538C4F-B70B-471A-A0A8-0EC9FA2C53CA}" srcOrd="0" destOrd="0" presId="urn:microsoft.com/office/officeart/2005/8/layout/vList2"/>
    <dgm:cxn modelId="{B9F93DB7-D4AC-41A7-91CF-C79ACAEAFEA2}" srcId="{3CE8153D-B13E-42D4-B209-D9422A0E63EF}" destId="{7A8036A7-6F02-4435-A371-7A145A9F580D}" srcOrd="0" destOrd="0" parTransId="{C99676AE-716D-4B20-A63D-95E7BD297554}" sibTransId="{9DA9A70D-6244-4333-85EC-492A2616AF01}"/>
    <dgm:cxn modelId="{2195DAD3-11B7-463F-B39F-2BAF05E8363B}" type="presOf" srcId="{4D1846A8-2C9A-45CE-92B9-C9A01899CAAF}" destId="{92B7B4F1-67A4-4F4D-9214-117EBFAABF83}" srcOrd="0" destOrd="0" presId="urn:microsoft.com/office/officeart/2005/8/layout/vList2"/>
    <dgm:cxn modelId="{BBE8C6E5-E87B-45F6-9590-00C2996D692B}" type="presOf" srcId="{334E7742-2714-412C-98F5-0F3C2A406291}" destId="{2D3D6BA0-20D0-4B5A-883E-FC23E3C6DE98}" srcOrd="0" destOrd="0" presId="urn:microsoft.com/office/officeart/2005/8/layout/vList2"/>
    <dgm:cxn modelId="{967055FC-981C-4597-BBE8-CA57F57B72BC}" srcId="{3CE8153D-B13E-42D4-B209-D9422A0E63EF}" destId="{1BE28907-7A1A-4AC9-BED6-7028DED84F4A}" srcOrd="1" destOrd="0" parTransId="{14EDF547-16DC-4007-B729-80ADE87EF82C}" sibTransId="{38832E63-AEC8-4960-B37F-145B4ED3A4C3}"/>
    <dgm:cxn modelId="{FFB53EC3-D959-474D-A215-867F893D3119}" type="presParOf" srcId="{81538C4F-B70B-471A-A0A8-0EC9FA2C53CA}" destId="{1497D38E-D1B8-4085-BEBC-4EED7A516EBF}" srcOrd="0" destOrd="0" presId="urn:microsoft.com/office/officeart/2005/8/layout/vList2"/>
    <dgm:cxn modelId="{C808433F-599C-40C0-B288-CCFB8642377F}" type="presParOf" srcId="{81538C4F-B70B-471A-A0A8-0EC9FA2C53CA}" destId="{266E28C7-822F-4535-9D89-CAF3E8A6FED2}" srcOrd="1" destOrd="0" presId="urn:microsoft.com/office/officeart/2005/8/layout/vList2"/>
    <dgm:cxn modelId="{6E0C93ED-5DF5-4143-BE63-3935BBC9F2F5}" type="presParOf" srcId="{81538C4F-B70B-471A-A0A8-0EC9FA2C53CA}" destId="{C2707CDD-98D2-496C-A49E-9C39EFFAEE29}" srcOrd="2" destOrd="0" presId="urn:microsoft.com/office/officeart/2005/8/layout/vList2"/>
    <dgm:cxn modelId="{3FF743BD-B209-4FEA-ABCA-F32DCE2FBAB4}" type="presParOf" srcId="{81538C4F-B70B-471A-A0A8-0EC9FA2C53CA}" destId="{788BFF3E-50DD-4469-91CA-6DF550C9B381}" srcOrd="3" destOrd="0" presId="urn:microsoft.com/office/officeart/2005/8/layout/vList2"/>
    <dgm:cxn modelId="{0EE8A043-21C2-47B0-B731-FFDDAE996A3B}" type="presParOf" srcId="{81538C4F-B70B-471A-A0A8-0EC9FA2C53CA}" destId="{2D3D6BA0-20D0-4B5A-883E-FC23E3C6DE98}" srcOrd="4" destOrd="0" presId="urn:microsoft.com/office/officeart/2005/8/layout/vList2"/>
    <dgm:cxn modelId="{69E92CEF-7687-4AE1-9DBD-800D3438ABC2}" type="presParOf" srcId="{81538C4F-B70B-471A-A0A8-0EC9FA2C53CA}" destId="{2E56DCC0-B08A-43B1-AE6B-2311DCCE7ECB}" srcOrd="5" destOrd="0" presId="urn:microsoft.com/office/officeart/2005/8/layout/vList2"/>
    <dgm:cxn modelId="{F46740DF-6504-4E5D-9705-955A807AF7AB}" type="presParOf" srcId="{81538C4F-B70B-471A-A0A8-0EC9FA2C53CA}" destId="{1304CC34-D8E6-4894-9902-BD770E9A475F}" srcOrd="6" destOrd="0" presId="urn:microsoft.com/office/officeart/2005/8/layout/vList2"/>
    <dgm:cxn modelId="{C3D3A5AD-CCBD-4702-AA38-BF9D464C4123}" type="presParOf" srcId="{81538C4F-B70B-471A-A0A8-0EC9FA2C53CA}" destId="{6A977A2A-401B-425B-8776-107CE204B621}" srcOrd="7" destOrd="0" presId="urn:microsoft.com/office/officeart/2005/8/layout/vList2"/>
    <dgm:cxn modelId="{D9405920-13F8-4A05-B577-F42F700C8B32}" type="presParOf" srcId="{81538C4F-B70B-471A-A0A8-0EC9FA2C53CA}" destId="{92B7B4F1-67A4-4F4D-9214-117EBFAABF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B4BA7-4224-4D76-988C-73CBCE8B73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E9302E-9DB7-4A5C-AB72-C41D33113BC9}">
      <dgm:prSet/>
      <dgm:spPr/>
      <dgm:t>
        <a:bodyPr/>
        <a:lstStyle/>
        <a:p>
          <a:r>
            <a:rPr lang="en-GB"/>
            <a:t>Local physiotherapists, working within NHS</a:t>
          </a:r>
          <a:endParaRPr lang="en-US"/>
        </a:p>
      </dgm:t>
    </dgm:pt>
    <dgm:pt modelId="{9DB91F18-F2FD-4B60-9F02-3FFCB19B6B22}" type="parTrans" cxnId="{B07DF94B-4F64-4003-8F2F-EDD3F2BC2AAA}">
      <dgm:prSet/>
      <dgm:spPr/>
      <dgm:t>
        <a:bodyPr/>
        <a:lstStyle/>
        <a:p>
          <a:endParaRPr lang="en-US"/>
        </a:p>
      </dgm:t>
    </dgm:pt>
    <dgm:pt modelId="{46161850-0A59-4604-92FD-040291872060}" type="sibTrans" cxnId="{B07DF94B-4F64-4003-8F2F-EDD3F2BC2AAA}">
      <dgm:prSet/>
      <dgm:spPr/>
      <dgm:t>
        <a:bodyPr/>
        <a:lstStyle/>
        <a:p>
          <a:endParaRPr lang="en-US"/>
        </a:p>
      </dgm:t>
    </dgm:pt>
    <dgm:pt modelId="{146E97E2-3A50-494D-A07B-BE9897ACCE7E}">
      <dgm:prSet/>
      <dgm:spPr/>
      <dgm:t>
        <a:bodyPr/>
        <a:lstStyle/>
        <a:p>
          <a:r>
            <a:rPr lang="en-GB"/>
            <a:t>Intermediate Care, Care Homes w Nursing, NRC, Responsive Services </a:t>
          </a:r>
          <a:endParaRPr lang="en-US"/>
        </a:p>
      </dgm:t>
    </dgm:pt>
    <dgm:pt modelId="{18B8A243-C1E7-47A4-A2AD-ED6879D342C1}" type="parTrans" cxnId="{29FD0C66-2229-4709-9069-47A629F224C6}">
      <dgm:prSet/>
      <dgm:spPr/>
      <dgm:t>
        <a:bodyPr/>
        <a:lstStyle/>
        <a:p>
          <a:endParaRPr lang="en-US"/>
        </a:p>
      </dgm:t>
    </dgm:pt>
    <dgm:pt modelId="{C4C8C4B0-19E5-4AB2-A877-053841BCD05C}" type="sibTrans" cxnId="{29FD0C66-2229-4709-9069-47A629F224C6}">
      <dgm:prSet/>
      <dgm:spPr/>
      <dgm:t>
        <a:bodyPr/>
        <a:lstStyle/>
        <a:p>
          <a:endParaRPr lang="en-US"/>
        </a:p>
      </dgm:t>
    </dgm:pt>
    <dgm:pt modelId="{08954CC5-627C-4B22-ACCF-6D78B05B0EAA}">
      <dgm:prSet/>
      <dgm:spPr/>
      <dgm:t>
        <a:bodyPr/>
        <a:lstStyle/>
        <a:p>
          <a:r>
            <a:rPr lang="en-GB"/>
            <a:t>Voluntary sector  - befriending charity</a:t>
          </a:r>
          <a:endParaRPr lang="en-US"/>
        </a:p>
      </dgm:t>
    </dgm:pt>
    <dgm:pt modelId="{89AB90E0-C749-4F36-9EE7-D4EA284575AB}" type="parTrans" cxnId="{C6A4A2E8-3748-4B60-89BF-40457FF00E22}">
      <dgm:prSet/>
      <dgm:spPr/>
      <dgm:t>
        <a:bodyPr/>
        <a:lstStyle/>
        <a:p>
          <a:endParaRPr lang="en-US"/>
        </a:p>
      </dgm:t>
    </dgm:pt>
    <dgm:pt modelId="{B5DC4828-7A38-49EB-8CC9-4F8A23BD2E45}" type="sibTrans" cxnId="{C6A4A2E8-3748-4B60-89BF-40457FF00E22}">
      <dgm:prSet/>
      <dgm:spPr/>
      <dgm:t>
        <a:bodyPr/>
        <a:lstStyle/>
        <a:p>
          <a:endParaRPr lang="en-US"/>
        </a:p>
      </dgm:t>
    </dgm:pt>
    <dgm:pt modelId="{80A9A6E3-CB8B-435C-AF6A-12B90B2768AB}">
      <dgm:prSet/>
      <dgm:spPr/>
      <dgm:t>
        <a:bodyPr/>
        <a:lstStyle/>
        <a:p>
          <a:r>
            <a:rPr lang="en-GB"/>
            <a:t>Passionate about helping older people move more and do the activities that matter to them, for as long as they can</a:t>
          </a:r>
          <a:endParaRPr lang="en-US"/>
        </a:p>
      </dgm:t>
    </dgm:pt>
    <dgm:pt modelId="{6FAAF550-34B6-4984-A197-AC1227738115}" type="parTrans" cxnId="{C76FCFED-498A-44EB-8E8E-59B7043EB76A}">
      <dgm:prSet/>
      <dgm:spPr/>
      <dgm:t>
        <a:bodyPr/>
        <a:lstStyle/>
        <a:p>
          <a:endParaRPr lang="en-US"/>
        </a:p>
      </dgm:t>
    </dgm:pt>
    <dgm:pt modelId="{712C2A7D-6DF4-48DB-915B-517F256AEBDC}" type="sibTrans" cxnId="{C76FCFED-498A-44EB-8E8E-59B7043EB76A}">
      <dgm:prSet/>
      <dgm:spPr/>
      <dgm:t>
        <a:bodyPr/>
        <a:lstStyle/>
        <a:p>
          <a:endParaRPr lang="en-US"/>
        </a:p>
      </dgm:t>
    </dgm:pt>
    <dgm:pt modelId="{B59DBE0C-0E2A-47F4-99C6-E63F84ACC8B9}" type="pres">
      <dgm:prSet presAssocID="{C66B4BA7-4224-4D76-988C-73CBCE8B73EE}" presName="Name0" presStyleCnt="0">
        <dgm:presLayoutVars>
          <dgm:dir/>
          <dgm:animLvl val="lvl"/>
          <dgm:resizeHandles val="exact"/>
        </dgm:presLayoutVars>
      </dgm:prSet>
      <dgm:spPr/>
    </dgm:pt>
    <dgm:pt modelId="{4BBEBEBC-DDDA-435A-8DA8-4C4DF240709E}" type="pres">
      <dgm:prSet presAssocID="{80A9A6E3-CB8B-435C-AF6A-12B90B2768AB}" presName="boxAndChildren" presStyleCnt="0"/>
      <dgm:spPr/>
    </dgm:pt>
    <dgm:pt modelId="{36BAD0B2-6370-4514-AEE6-3E1F33ECA15B}" type="pres">
      <dgm:prSet presAssocID="{80A9A6E3-CB8B-435C-AF6A-12B90B2768AB}" presName="parentTextBox" presStyleLbl="node1" presStyleIdx="0" presStyleCnt="4"/>
      <dgm:spPr/>
    </dgm:pt>
    <dgm:pt modelId="{7D65D9E6-7B19-48C7-ADE1-3C6CACD5C943}" type="pres">
      <dgm:prSet presAssocID="{B5DC4828-7A38-49EB-8CC9-4F8A23BD2E45}" presName="sp" presStyleCnt="0"/>
      <dgm:spPr/>
    </dgm:pt>
    <dgm:pt modelId="{56DD6595-9796-4F4F-BE44-7F26FE7CFB16}" type="pres">
      <dgm:prSet presAssocID="{08954CC5-627C-4B22-ACCF-6D78B05B0EAA}" presName="arrowAndChildren" presStyleCnt="0"/>
      <dgm:spPr/>
    </dgm:pt>
    <dgm:pt modelId="{426FB40C-5DCC-435F-BDCF-CDF58DA3E2B8}" type="pres">
      <dgm:prSet presAssocID="{08954CC5-627C-4B22-ACCF-6D78B05B0EAA}" presName="parentTextArrow" presStyleLbl="node1" presStyleIdx="1" presStyleCnt="4"/>
      <dgm:spPr/>
    </dgm:pt>
    <dgm:pt modelId="{5ECB79D4-EF9E-4494-B477-35C023296368}" type="pres">
      <dgm:prSet presAssocID="{C4C8C4B0-19E5-4AB2-A877-053841BCD05C}" presName="sp" presStyleCnt="0"/>
      <dgm:spPr/>
    </dgm:pt>
    <dgm:pt modelId="{87606863-BB67-4D66-B360-BD1BADA4BC6D}" type="pres">
      <dgm:prSet presAssocID="{146E97E2-3A50-494D-A07B-BE9897ACCE7E}" presName="arrowAndChildren" presStyleCnt="0"/>
      <dgm:spPr/>
    </dgm:pt>
    <dgm:pt modelId="{CDB353D0-B783-4399-AD4D-5D9B5C981316}" type="pres">
      <dgm:prSet presAssocID="{146E97E2-3A50-494D-A07B-BE9897ACCE7E}" presName="parentTextArrow" presStyleLbl="node1" presStyleIdx="2" presStyleCnt="4"/>
      <dgm:spPr/>
    </dgm:pt>
    <dgm:pt modelId="{33C37BCC-D1CA-4AF2-8C06-BE64F9A19330}" type="pres">
      <dgm:prSet presAssocID="{46161850-0A59-4604-92FD-040291872060}" presName="sp" presStyleCnt="0"/>
      <dgm:spPr/>
    </dgm:pt>
    <dgm:pt modelId="{40C754A2-4763-4D80-BC95-132339F6BEF7}" type="pres">
      <dgm:prSet presAssocID="{C0E9302E-9DB7-4A5C-AB72-C41D33113BC9}" presName="arrowAndChildren" presStyleCnt="0"/>
      <dgm:spPr/>
    </dgm:pt>
    <dgm:pt modelId="{3B34161D-66AB-4F83-861A-5AD702DB64E7}" type="pres">
      <dgm:prSet presAssocID="{C0E9302E-9DB7-4A5C-AB72-C41D33113BC9}" presName="parentTextArrow" presStyleLbl="node1" presStyleIdx="3" presStyleCnt="4"/>
      <dgm:spPr/>
    </dgm:pt>
  </dgm:ptLst>
  <dgm:cxnLst>
    <dgm:cxn modelId="{4FF57824-E9D7-4B5F-9CBA-58756F92383A}" type="presOf" srcId="{08954CC5-627C-4B22-ACCF-6D78B05B0EAA}" destId="{426FB40C-5DCC-435F-BDCF-CDF58DA3E2B8}" srcOrd="0" destOrd="0" presId="urn:microsoft.com/office/officeart/2005/8/layout/process4"/>
    <dgm:cxn modelId="{9D45A75E-A96C-440E-93A3-EA6290A661B5}" type="presOf" srcId="{146E97E2-3A50-494D-A07B-BE9897ACCE7E}" destId="{CDB353D0-B783-4399-AD4D-5D9B5C981316}" srcOrd="0" destOrd="0" presId="urn:microsoft.com/office/officeart/2005/8/layout/process4"/>
    <dgm:cxn modelId="{37EF5944-DB16-4E1D-94D6-96AD060254A8}" type="presOf" srcId="{C0E9302E-9DB7-4A5C-AB72-C41D33113BC9}" destId="{3B34161D-66AB-4F83-861A-5AD702DB64E7}" srcOrd="0" destOrd="0" presId="urn:microsoft.com/office/officeart/2005/8/layout/process4"/>
    <dgm:cxn modelId="{29FD0C66-2229-4709-9069-47A629F224C6}" srcId="{C66B4BA7-4224-4D76-988C-73CBCE8B73EE}" destId="{146E97E2-3A50-494D-A07B-BE9897ACCE7E}" srcOrd="1" destOrd="0" parTransId="{18B8A243-C1E7-47A4-A2AD-ED6879D342C1}" sibTransId="{C4C8C4B0-19E5-4AB2-A877-053841BCD05C}"/>
    <dgm:cxn modelId="{B07DF94B-4F64-4003-8F2F-EDD3F2BC2AAA}" srcId="{C66B4BA7-4224-4D76-988C-73CBCE8B73EE}" destId="{C0E9302E-9DB7-4A5C-AB72-C41D33113BC9}" srcOrd="0" destOrd="0" parTransId="{9DB91F18-F2FD-4B60-9F02-3FFCB19B6B22}" sibTransId="{46161850-0A59-4604-92FD-040291872060}"/>
    <dgm:cxn modelId="{55432AA0-7018-46D4-BF0A-27E98D125AD6}" type="presOf" srcId="{C66B4BA7-4224-4D76-988C-73CBCE8B73EE}" destId="{B59DBE0C-0E2A-47F4-99C6-E63F84ACC8B9}" srcOrd="0" destOrd="0" presId="urn:microsoft.com/office/officeart/2005/8/layout/process4"/>
    <dgm:cxn modelId="{EA78EDDE-CA85-4459-A064-5C08171DAA57}" type="presOf" srcId="{80A9A6E3-CB8B-435C-AF6A-12B90B2768AB}" destId="{36BAD0B2-6370-4514-AEE6-3E1F33ECA15B}" srcOrd="0" destOrd="0" presId="urn:microsoft.com/office/officeart/2005/8/layout/process4"/>
    <dgm:cxn modelId="{C6A4A2E8-3748-4B60-89BF-40457FF00E22}" srcId="{C66B4BA7-4224-4D76-988C-73CBCE8B73EE}" destId="{08954CC5-627C-4B22-ACCF-6D78B05B0EAA}" srcOrd="2" destOrd="0" parTransId="{89AB90E0-C749-4F36-9EE7-D4EA284575AB}" sibTransId="{B5DC4828-7A38-49EB-8CC9-4F8A23BD2E45}"/>
    <dgm:cxn modelId="{C76FCFED-498A-44EB-8E8E-59B7043EB76A}" srcId="{C66B4BA7-4224-4D76-988C-73CBCE8B73EE}" destId="{80A9A6E3-CB8B-435C-AF6A-12B90B2768AB}" srcOrd="3" destOrd="0" parTransId="{6FAAF550-34B6-4984-A197-AC1227738115}" sibTransId="{712C2A7D-6DF4-48DB-915B-517F256AEBDC}"/>
    <dgm:cxn modelId="{4D3B4A75-F21A-4BE5-B083-5484527308CC}" type="presParOf" srcId="{B59DBE0C-0E2A-47F4-99C6-E63F84ACC8B9}" destId="{4BBEBEBC-DDDA-435A-8DA8-4C4DF240709E}" srcOrd="0" destOrd="0" presId="urn:microsoft.com/office/officeart/2005/8/layout/process4"/>
    <dgm:cxn modelId="{B799E0F2-CA05-452A-B22B-C1DA2AD5014D}" type="presParOf" srcId="{4BBEBEBC-DDDA-435A-8DA8-4C4DF240709E}" destId="{36BAD0B2-6370-4514-AEE6-3E1F33ECA15B}" srcOrd="0" destOrd="0" presId="urn:microsoft.com/office/officeart/2005/8/layout/process4"/>
    <dgm:cxn modelId="{E9DC282C-831F-4C30-B733-8137EA3A61E5}" type="presParOf" srcId="{B59DBE0C-0E2A-47F4-99C6-E63F84ACC8B9}" destId="{7D65D9E6-7B19-48C7-ADE1-3C6CACD5C943}" srcOrd="1" destOrd="0" presId="urn:microsoft.com/office/officeart/2005/8/layout/process4"/>
    <dgm:cxn modelId="{43D1976F-FA64-44D2-8C8C-25A4C583E10B}" type="presParOf" srcId="{B59DBE0C-0E2A-47F4-99C6-E63F84ACC8B9}" destId="{56DD6595-9796-4F4F-BE44-7F26FE7CFB16}" srcOrd="2" destOrd="0" presId="urn:microsoft.com/office/officeart/2005/8/layout/process4"/>
    <dgm:cxn modelId="{D246FA0E-E6E8-4444-92CE-FB1A17886DDD}" type="presParOf" srcId="{56DD6595-9796-4F4F-BE44-7F26FE7CFB16}" destId="{426FB40C-5DCC-435F-BDCF-CDF58DA3E2B8}" srcOrd="0" destOrd="0" presId="urn:microsoft.com/office/officeart/2005/8/layout/process4"/>
    <dgm:cxn modelId="{9875F29E-0C29-4091-879D-413CAE88501D}" type="presParOf" srcId="{B59DBE0C-0E2A-47F4-99C6-E63F84ACC8B9}" destId="{5ECB79D4-EF9E-4494-B477-35C023296368}" srcOrd="3" destOrd="0" presId="urn:microsoft.com/office/officeart/2005/8/layout/process4"/>
    <dgm:cxn modelId="{14F521B7-8BC4-49A1-B575-41CF7EA33485}" type="presParOf" srcId="{B59DBE0C-0E2A-47F4-99C6-E63F84ACC8B9}" destId="{87606863-BB67-4D66-B360-BD1BADA4BC6D}" srcOrd="4" destOrd="0" presId="urn:microsoft.com/office/officeart/2005/8/layout/process4"/>
    <dgm:cxn modelId="{C2B0B767-FC31-4B09-BD19-285D2B852218}" type="presParOf" srcId="{87606863-BB67-4D66-B360-BD1BADA4BC6D}" destId="{CDB353D0-B783-4399-AD4D-5D9B5C981316}" srcOrd="0" destOrd="0" presId="urn:microsoft.com/office/officeart/2005/8/layout/process4"/>
    <dgm:cxn modelId="{48E14B35-2EF0-40AE-8004-76C10B769AC8}" type="presParOf" srcId="{B59DBE0C-0E2A-47F4-99C6-E63F84ACC8B9}" destId="{33C37BCC-D1CA-4AF2-8C06-BE64F9A19330}" srcOrd="5" destOrd="0" presId="urn:microsoft.com/office/officeart/2005/8/layout/process4"/>
    <dgm:cxn modelId="{E53D5322-8117-4C0A-9488-873A10B226D6}" type="presParOf" srcId="{B59DBE0C-0E2A-47F4-99C6-E63F84ACC8B9}" destId="{40C754A2-4763-4D80-BC95-132339F6BEF7}" srcOrd="6" destOrd="0" presId="urn:microsoft.com/office/officeart/2005/8/layout/process4"/>
    <dgm:cxn modelId="{B5BF9575-5BD3-4CEE-BA3C-69D494678A75}" type="presParOf" srcId="{40C754A2-4763-4D80-BC95-132339F6BEF7}" destId="{3B34161D-66AB-4F83-861A-5AD702DB64E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25ACAC-6463-460B-8C69-1F3915C06A5E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CC4D450-3874-4364-8EE3-91D615C70112}">
      <dgm:prSet/>
      <dgm:spPr/>
      <dgm:t>
        <a:bodyPr/>
        <a:lstStyle/>
        <a:p>
          <a:r>
            <a:rPr lang="en-GB"/>
            <a:t>Community dwelling adults self refer or referred</a:t>
          </a:r>
          <a:endParaRPr lang="en-US"/>
        </a:p>
      </dgm:t>
    </dgm:pt>
    <dgm:pt modelId="{2F3C41B6-3ACF-42E4-B8A8-8A1ED233443B}" type="parTrans" cxnId="{6CF90ACF-F195-4A2A-875D-54EF57514B2D}">
      <dgm:prSet/>
      <dgm:spPr/>
      <dgm:t>
        <a:bodyPr/>
        <a:lstStyle/>
        <a:p>
          <a:endParaRPr lang="en-US"/>
        </a:p>
      </dgm:t>
    </dgm:pt>
    <dgm:pt modelId="{AB1CAF83-75A4-45AB-A05F-F6C789A571B9}" type="sibTrans" cxnId="{6CF90ACF-F195-4A2A-875D-54EF57514B2D}">
      <dgm:prSet/>
      <dgm:spPr/>
      <dgm:t>
        <a:bodyPr/>
        <a:lstStyle/>
        <a:p>
          <a:endParaRPr lang="en-US"/>
        </a:p>
      </dgm:t>
    </dgm:pt>
    <dgm:pt modelId="{44636D0D-7984-4EAE-8FF0-63F8C2FAF1AD}">
      <dgm:prSet/>
      <dgm:spPr/>
      <dgm:t>
        <a:bodyPr/>
        <a:lstStyle/>
        <a:p>
          <a:r>
            <a:rPr lang="en-GB" dirty="0"/>
            <a:t>Community centre/church hall near to them</a:t>
          </a:r>
          <a:endParaRPr lang="en-US" dirty="0"/>
        </a:p>
      </dgm:t>
    </dgm:pt>
    <dgm:pt modelId="{4AAAC3E0-EA4A-46CD-8795-38D23258FD77}" type="parTrans" cxnId="{3DD7A5B7-EF0E-474E-9B13-61972FB72DED}">
      <dgm:prSet/>
      <dgm:spPr/>
      <dgm:t>
        <a:bodyPr/>
        <a:lstStyle/>
        <a:p>
          <a:endParaRPr lang="en-US"/>
        </a:p>
      </dgm:t>
    </dgm:pt>
    <dgm:pt modelId="{158F4F11-E7AC-49B0-91AE-B15E1B5A8431}" type="sibTrans" cxnId="{3DD7A5B7-EF0E-474E-9B13-61972FB72DED}">
      <dgm:prSet/>
      <dgm:spPr/>
      <dgm:t>
        <a:bodyPr/>
        <a:lstStyle/>
        <a:p>
          <a:endParaRPr lang="en-US"/>
        </a:p>
      </dgm:t>
    </dgm:pt>
    <dgm:pt modelId="{7D52CFFD-F451-491E-B99B-685CB0D70F1D}">
      <dgm:prSet/>
      <dgm:spPr/>
      <dgm:t>
        <a:bodyPr/>
        <a:lstStyle/>
        <a:p>
          <a:r>
            <a:rPr lang="en-GB"/>
            <a:t>One hour long class</a:t>
          </a:r>
          <a:endParaRPr lang="en-US"/>
        </a:p>
      </dgm:t>
    </dgm:pt>
    <dgm:pt modelId="{EA8535F9-42E6-487E-968F-D2EE7010C5B8}" type="parTrans" cxnId="{2D6F09C8-E9B5-4E1E-A46A-C0287CB4F5EB}">
      <dgm:prSet/>
      <dgm:spPr/>
      <dgm:t>
        <a:bodyPr/>
        <a:lstStyle/>
        <a:p>
          <a:endParaRPr lang="en-US"/>
        </a:p>
      </dgm:t>
    </dgm:pt>
    <dgm:pt modelId="{934D1061-479B-4555-9366-CD8D8F7D3A83}" type="sibTrans" cxnId="{2D6F09C8-E9B5-4E1E-A46A-C0287CB4F5EB}">
      <dgm:prSet/>
      <dgm:spPr/>
      <dgm:t>
        <a:bodyPr/>
        <a:lstStyle/>
        <a:p>
          <a:endParaRPr lang="en-US"/>
        </a:p>
      </dgm:t>
    </dgm:pt>
    <dgm:pt modelId="{66E079B7-CAB5-4100-AAB3-E8D0D3173A4E}">
      <dgm:prSet/>
      <dgm:spPr/>
      <dgm:t>
        <a:bodyPr/>
        <a:lstStyle/>
        <a:p>
          <a:r>
            <a:rPr lang="en-GB"/>
            <a:t>PSI trained, therapist led</a:t>
          </a:r>
          <a:endParaRPr lang="en-US"/>
        </a:p>
      </dgm:t>
    </dgm:pt>
    <dgm:pt modelId="{429C5F99-1C7F-40B8-A0A2-5C67873B294C}" type="parTrans" cxnId="{EC945F3B-5312-4013-BA7D-1E807D642668}">
      <dgm:prSet/>
      <dgm:spPr/>
      <dgm:t>
        <a:bodyPr/>
        <a:lstStyle/>
        <a:p>
          <a:endParaRPr lang="en-US"/>
        </a:p>
      </dgm:t>
    </dgm:pt>
    <dgm:pt modelId="{D5A17BBD-5226-4E67-BB11-F596C0BCA662}" type="sibTrans" cxnId="{EC945F3B-5312-4013-BA7D-1E807D642668}">
      <dgm:prSet/>
      <dgm:spPr/>
      <dgm:t>
        <a:bodyPr/>
        <a:lstStyle/>
        <a:p>
          <a:endParaRPr lang="en-US"/>
        </a:p>
      </dgm:t>
    </dgm:pt>
    <dgm:pt modelId="{FCF86C9F-2BA1-408C-B57C-48356B8EC2AE}">
      <dgm:prSet/>
      <dgm:spPr/>
      <dgm:t>
        <a:bodyPr/>
        <a:lstStyle/>
        <a:p>
          <a:r>
            <a:rPr lang="en-GB"/>
            <a:t>Evidence based strength and balance exercises </a:t>
          </a:r>
          <a:endParaRPr lang="en-US"/>
        </a:p>
      </dgm:t>
    </dgm:pt>
    <dgm:pt modelId="{0692BFBB-CB7D-44AF-ACC8-C22B660D4EA2}" type="parTrans" cxnId="{49CC2AE0-A23F-4D0E-A683-CC39B1F37483}">
      <dgm:prSet/>
      <dgm:spPr/>
      <dgm:t>
        <a:bodyPr/>
        <a:lstStyle/>
        <a:p>
          <a:endParaRPr lang="en-US"/>
        </a:p>
      </dgm:t>
    </dgm:pt>
    <dgm:pt modelId="{21A12793-84BA-4FF3-B5E2-7FF221404D3E}" type="sibTrans" cxnId="{49CC2AE0-A23F-4D0E-A683-CC39B1F37483}">
      <dgm:prSet/>
      <dgm:spPr/>
      <dgm:t>
        <a:bodyPr/>
        <a:lstStyle/>
        <a:p>
          <a:endParaRPr lang="en-US"/>
        </a:p>
      </dgm:t>
    </dgm:pt>
    <dgm:pt modelId="{076B97ED-BD24-4690-9C7F-CD2D2A9F14E0}">
      <dgm:prSet/>
      <dgm:spPr/>
      <dgm:t>
        <a:bodyPr/>
        <a:lstStyle/>
        <a:p>
          <a:r>
            <a:rPr lang="en-GB"/>
            <a:t>Social element after most classes w tea/coffee</a:t>
          </a:r>
          <a:endParaRPr lang="en-US"/>
        </a:p>
      </dgm:t>
    </dgm:pt>
    <dgm:pt modelId="{7AF92F2D-7899-47E9-984C-1A0064669933}" type="parTrans" cxnId="{4992B885-3927-4FDE-8625-2A7741519A4A}">
      <dgm:prSet/>
      <dgm:spPr/>
      <dgm:t>
        <a:bodyPr/>
        <a:lstStyle/>
        <a:p>
          <a:endParaRPr lang="en-US"/>
        </a:p>
      </dgm:t>
    </dgm:pt>
    <dgm:pt modelId="{2D3334D9-A8D2-4717-A868-A2210060E734}" type="sibTrans" cxnId="{4992B885-3927-4FDE-8625-2A7741519A4A}">
      <dgm:prSet/>
      <dgm:spPr/>
      <dgm:t>
        <a:bodyPr/>
        <a:lstStyle/>
        <a:p>
          <a:endParaRPr lang="en-US"/>
        </a:p>
      </dgm:t>
    </dgm:pt>
    <dgm:pt modelId="{9601C148-7008-4439-8185-CC1896BEB5FF}" type="pres">
      <dgm:prSet presAssocID="{C925ACAC-6463-460B-8C69-1F3915C06A5E}" presName="diagram" presStyleCnt="0">
        <dgm:presLayoutVars>
          <dgm:dir/>
          <dgm:resizeHandles val="exact"/>
        </dgm:presLayoutVars>
      </dgm:prSet>
      <dgm:spPr/>
    </dgm:pt>
    <dgm:pt modelId="{44D92417-ABD3-4437-8B34-75B435531D3D}" type="pres">
      <dgm:prSet presAssocID="{9CC4D450-3874-4364-8EE3-91D615C70112}" presName="node" presStyleLbl="node1" presStyleIdx="0" presStyleCnt="6">
        <dgm:presLayoutVars>
          <dgm:bulletEnabled val="1"/>
        </dgm:presLayoutVars>
      </dgm:prSet>
      <dgm:spPr/>
    </dgm:pt>
    <dgm:pt modelId="{B7F31F32-5CDB-4053-9448-2B8C6A8F1D01}" type="pres">
      <dgm:prSet presAssocID="{AB1CAF83-75A4-45AB-A05F-F6C789A571B9}" presName="sibTrans" presStyleCnt="0"/>
      <dgm:spPr/>
    </dgm:pt>
    <dgm:pt modelId="{F4767000-6CF3-4166-BBC4-516C6BE80A1A}" type="pres">
      <dgm:prSet presAssocID="{44636D0D-7984-4EAE-8FF0-63F8C2FAF1AD}" presName="node" presStyleLbl="node1" presStyleIdx="1" presStyleCnt="6">
        <dgm:presLayoutVars>
          <dgm:bulletEnabled val="1"/>
        </dgm:presLayoutVars>
      </dgm:prSet>
      <dgm:spPr/>
    </dgm:pt>
    <dgm:pt modelId="{336B7191-699D-4D15-81B6-D0796CC8BF3D}" type="pres">
      <dgm:prSet presAssocID="{158F4F11-E7AC-49B0-91AE-B15E1B5A8431}" presName="sibTrans" presStyleCnt="0"/>
      <dgm:spPr/>
    </dgm:pt>
    <dgm:pt modelId="{976EBBFA-BB5C-4B3C-98A1-999629B2CE01}" type="pres">
      <dgm:prSet presAssocID="{7D52CFFD-F451-491E-B99B-685CB0D70F1D}" presName="node" presStyleLbl="node1" presStyleIdx="2" presStyleCnt="6">
        <dgm:presLayoutVars>
          <dgm:bulletEnabled val="1"/>
        </dgm:presLayoutVars>
      </dgm:prSet>
      <dgm:spPr/>
    </dgm:pt>
    <dgm:pt modelId="{E510F038-9925-42A7-991D-60E273931731}" type="pres">
      <dgm:prSet presAssocID="{934D1061-479B-4555-9366-CD8D8F7D3A83}" presName="sibTrans" presStyleCnt="0"/>
      <dgm:spPr/>
    </dgm:pt>
    <dgm:pt modelId="{DA834CF1-69D7-4A16-B4E4-EAECD350202E}" type="pres">
      <dgm:prSet presAssocID="{66E079B7-CAB5-4100-AAB3-E8D0D3173A4E}" presName="node" presStyleLbl="node1" presStyleIdx="3" presStyleCnt="6">
        <dgm:presLayoutVars>
          <dgm:bulletEnabled val="1"/>
        </dgm:presLayoutVars>
      </dgm:prSet>
      <dgm:spPr/>
    </dgm:pt>
    <dgm:pt modelId="{D5918320-D1AA-44F2-9BD1-B81BB1C31FF4}" type="pres">
      <dgm:prSet presAssocID="{D5A17BBD-5226-4E67-BB11-F596C0BCA662}" presName="sibTrans" presStyleCnt="0"/>
      <dgm:spPr/>
    </dgm:pt>
    <dgm:pt modelId="{0A7C617C-CF77-4ACC-A9E6-478DC04D3AFA}" type="pres">
      <dgm:prSet presAssocID="{FCF86C9F-2BA1-408C-B57C-48356B8EC2AE}" presName="node" presStyleLbl="node1" presStyleIdx="4" presStyleCnt="6">
        <dgm:presLayoutVars>
          <dgm:bulletEnabled val="1"/>
        </dgm:presLayoutVars>
      </dgm:prSet>
      <dgm:spPr/>
    </dgm:pt>
    <dgm:pt modelId="{392FA75A-815C-4F4C-AB4F-232D19D1A419}" type="pres">
      <dgm:prSet presAssocID="{21A12793-84BA-4FF3-B5E2-7FF221404D3E}" presName="sibTrans" presStyleCnt="0"/>
      <dgm:spPr/>
    </dgm:pt>
    <dgm:pt modelId="{8DB8C053-34D9-4917-B93D-2C27F696B350}" type="pres">
      <dgm:prSet presAssocID="{076B97ED-BD24-4690-9C7F-CD2D2A9F14E0}" presName="node" presStyleLbl="node1" presStyleIdx="5" presStyleCnt="6">
        <dgm:presLayoutVars>
          <dgm:bulletEnabled val="1"/>
        </dgm:presLayoutVars>
      </dgm:prSet>
      <dgm:spPr/>
    </dgm:pt>
  </dgm:ptLst>
  <dgm:cxnLst>
    <dgm:cxn modelId="{FA5B0125-EC73-4B3C-B300-CBA6F4C880D9}" type="presOf" srcId="{C925ACAC-6463-460B-8C69-1F3915C06A5E}" destId="{9601C148-7008-4439-8185-CC1896BEB5FF}" srcOrd="0" destOrd="0" presId="urn:microsoft.com/office/officeart/2005/8/layout/default"/>
    <dgm:cxn modelId="{EC945F3B-5312-4013-BA7D-1E807D642668}" srcId="{C925ACAC-6463-460B-8C69-1F3915C06A5E}" destId="{66E079B7-CAB5-4100-AAB3-E8D0D3173A4E}" srcOrd="3" destOrd="0" parTransId="{429C5F99-1C7F-40B8-A0A2-5C67873B294C}" sibTransId="{D5A17BBD-5226-4E67-BB11-F596C0BCA662}"/>
    <dgm:cxn modelId="{AEF14C7F-BD5E-4EAF-A50E-B1A43E95200A}" type="presOf" srcId="{076B97ED-BD24-4690-9C7F-CD2D2A9F14E0}" destId="{8DB8C053-34D9-4917-B93D-2C27F696B350}" srcOrd="0" destOrd="0" presId="urn:microsoft.com/office/officeart/2005/8/layout/default"/>
    <dgm:cxn modelId="{4992B885-3927-4FDE-8625-2A7741519A4A}" srcId="{C925ACAC-6463-460B-8C69-1F3915C06A5E}" destId="{076B97ED-BD24-4690-9C7F-CD2D2A9F14E0}" srcOrd="5" destOrd="0" parTransId="{7AF92F2D-7899-47E9-984C-1A0064669933}" sibTransId="{2D3334D9-A8D2-4717-A868-A2210060E734}"/>
    <dgm:cxn modelId="{01E27EAE-F0A2-4684-9D7C-E506E31D97C6}" type="presOf" srcId="{9CC4D450-3874-4364-8EE3-91D615C70112}" destId="{44D92417-ABD3-4437-8B34-75B435531D3D}" srcOrd="0" destOrd="0" presId="urn:microsoft.com/office/officeart/2005/8/layout/default"/>
    <dgm:cxn modelId="{3DD7A5B7-EF0E-474E-9B13-61972FB72DED}" srcId="{C925ACAC-6463-460B-8C69-1F3915C06A5E}" destId="{44636D0D-7984-4EAE-8FF0-63F8C2FAF1AD}" srcOrd="1" destOrd="0" parTransId="{4AAAC3E0-EA4A-46CD-8795-38D23258FD77}" sibTransId="{158F4F11-E7AC-49B0-91AE-B15E1B5A8431}"/>
    <dgm:cxn modelId="{E9C47EC3-A07B-4B43-97E1-F5513626A19D}" type="presOf" srcId="{66E079B7-CAB5-4100-AAB3-E8D0D3173A4E}" destId="{DA834CF1-69D7-4A16-B4E4-EAECD350202E}" srcOrd="0" destOrd="0" presId="urn:microsoft.com/office/officeart/2005/8/layout/default"/>
    <dgm:cxn modelId="{2D6F09C8-E9B5-4E1E-A46A-C0287CB4F5EB}" srcId="{C925ACAC-6463-460B-8C69-1F3915C06A5E}" destId="{7D52CFFD-F451-491E-B99B-685CB0D70F1D}" srcOrd="2" destOrd="0" parTransId="{EA8535F9-42E6-487E-968F-D2EE7010C5B8}" sibTransId="{934D1061-479B-4555-9366-CD8D8F7D3A83}"/>
    <dgm:cxn modelId="{6CF90ACF-F195-4A2A-875D-54EF57514B2D}" srcId="{C925ACAC-6463-460B-8C69-1F3915C06A5E}" destId="{9CC4D450-3874-4364-8EE3-91D615C70112}" srcOrd="0" destOrd="0" parTransId="{2F3C41B6-3ACF-42E4-B8A8-8A1ED233443B}" sibTransId="{AB1CAF83-75A4-45AB-A05F-F6C789A571B9}"/>
    <dgm:cxn modelId="{49CC2AE0-A23F-4D0E-A683-CC39B1F37483}" srcId="{C925ACAC-6463-460B-8C69-1F3915C06A5E}" destId="{FCF86C9F-2BA1-408C-B57C-48356B8EC2AE}" srcOrd="4" destOrd="0" parTransId="{0692BFBB-CB7D-44AF-ACC8-C22B660D4EA2}" sibTransId="{21A12793-84BA-4FF3-B5E2-7FF221404D3E}"/>
    <dgm:cxn modelId="{E0BF99E0-C533-44F3-B58E-1F147C312737}" type="presOf" srcId="{7D52CFFD-F451-491E-B99B-685CB0D70F1D}" destId="{976EBBFA-BB5C-4B3C-98A1-999629B2CE01}" srcOrd="0" destOrd="0" presId="urn:microsoft.com/office/officeart/2005/8/layout/default"/>
    <dgm:cxn modelId="{AC706FE6-C774-4034-812C-DF666FE6F648}" type="presOf" srcId="{44636D0D-7984-4EAE-8FF0-63F8C2FAF1AD}" destId="{F4767000-6CF3-4166-BBC4-516C6BE80A1A}" srcOrd="0" destOrd="0" presId="urn:microsoft.com/office/officeart/2005/8/layout/default"/>
    <dgm:cxn modelId="{AF9B9BF9-4DF5-446C-B615-993C9CB0823B}" type="presOf" srcId="{FCF86C9F-2BA1-408C-B57C-48356B8EC2AE}" destId="{0A7C617C-CF77-4ACC-A9E6-478DC04D3AFA}" srcOrd="0" destOrd="0" presId="urn:microsoft.com/office/officeart/2005/8/layout/default"/>
    <dgm:cxn modelId="{8234994F-F046-4C6E-A841-E19FDBAD51F8}" type="presParOf" srcId="{9601C148-7008-4439-8185-CC1896BEB5FF}" destId="{44D92417-ABD3-4437-8B34-75B435531D3D}" srcOrd="0" destOrd="0" presId="urn:microsoft.com/office/officeart/2005/8/layout/default"/>
    <dgm:cxn modelId="{993E1AC9-89A1-4F8B-BB77-CE6A2366D6F0}" type="presParOf" srcId="{9601C148-7008-4439-8185-CC1896BEB5FF}" destId="{B7F31F32-5CDB-4053-9448-2B8C6A8F1D01}" srcOrd="1" destOrd="0" presId="urn:microsoft.com/office/officeart/2005/8/layout/default"/>
    <dgm:cxn modelId="{1EE4883A-EC25-4A15-BED8-6B9DF20BA51B}" type="presParOf" srcId="{9601C148-7008-4439-8185-CC1896BEB5FF}" destId="{F4767000-6CF3-4166-BBC4-516C6BE80A1A}" srcOrd="2" destOrd="0" presId="urn:microsoft.com/office/officeart/2005/8/layout/default"/>
    <dgm:cxn modelId="{7527964A-787C-48A6-AD83-5DA82E556CAA}" type="presParOf" srcId="{9601C148-7008-4439-8185-CC1896BEB5FF}" destId="{336B7191-699D-4D15-81B6-D0796CC8BF3D}" srcOrd="3" destOrd="0" presId="urn:microsoft.com/office/officeart/2005/8/layout/default"/>
    <dgm:cxn modelId="{F4058328-714A-4BC3-8ACB-E5A070E0F7B2}" type="presParOf" srcId="{9601C148-7008-4439-8185-CC1896BEB5FF}" destId="{976EBBFA-BB5C-4B3C-98A1-999629B2CE01}" srcOrd="4" destOrd="0" presId="urn:microsoft.com/office/officeart/2005/8/layout/default"/>
    <dgm:cxn modelId="{B172C2B0-B4EF-49E1-9D81-6B88C486E81B}" type="presParOf" srcId="{9601C148-7008-4439-8185-CC1896BEB5FF}" destId="{E510F038-9925-42A7-991D-60E273931731}" srcOrd="5" destOrd="0" presId="urn:microsoft.com/office/officeart/2005/8/layout/default"/>
    <dgm:cxn modelId="{95448CB2-7607-4AF5-82C5-48885C6801C4}" type="presParOf" srcId="{9601C148-7008-4439-8185-CC1896BEB5FF}" destId="{DA834CF1-69D7-4A16-B4E4-EAECD350202E}" srcOrd="6" destOrd="0" presId="urn:microsoft.com/office/officeart/2005/8/layout/default"/>
    <dgm:cxn modelId="{8EFC6BB1-35D0-4208-AFF0-DA2DA99CAA86}" type="presParOf" srcId="{9601C148-7008-4439-8185-CC1896BEB5FF}" destId="{D5918320-D1AA-44F2-9BD1-B81BB1C31FF4}" srcOrd="7" destOrd="0" presId="urn:microsoft.com/office/officeart/2005/8/layout/default"/>
    <dgm:cxn modelId="{8D5DD7BB-4136-4595-A3F3-39A691B20743}" type="presParOf" srcId="{9601C148-7008-4439-8185-CC1896BEB5FF}" destId="{0A7C617C-CF77-4ACC-A9E6-478DC04D3AFA}" srcOrd="8" destOrd="0" presId="urn:microsoft.com/office/officeart/2005/8/layout/default"/>
    <dgm:cxn modelId="{DBBAEDB8-4D0A-49B1-A53E-A74F04235815}" type="presParOf" srcId="{9601C148-7008-4439-8185-CC1896BEB5FF}" destId="{392FA75A-815C-4F4C-AB4F-232D19D1A419}" srcOrd="9" destOrd="0" presId="urn:microsoft.com/office/officeart/2005/8/layout/default"/>
    <dgm:cxn modelId="{F0E1D711-59A5-4BA0-8B13-18968986201F}" type="presParOf" srcId="{9601C148-7008-4439-8185-CC1896BEB5FF}" destId="{8DB8C053-34D9-4917-B93D-2C27F696B35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DA894C-C26C-4A33-9459-A0C51F7181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5CCB14-9F9F-4F2F-AA91-5FB687267D09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2010 x1 class funded for 1 years- Extra Time AITC</a:t>
          </a:r>
          <a:r>
            <a:rPr lang="en-GB"/>
            <a:t>.</a:t>
          </a:r>
          <a:endParaRPr lang="en-US"/>
        </a:p>
      </dgm:t>
    </dgm:pt>
    <dgm:pt modelId="{86C5777F-23B6-4FE7-A708-5F98231F519A}" type="parTrans" cxnId="{5151D8C6-29F3-4783-91AF-BD1A23AAEEA8}">
      <dgm:prSet/>
      <dgm:spPr/>
      <dgm:t>
        <a:bodyPr/>
        <a:lstStyle/>
        <a:p>
          <a:endParaRPr lang="en-US"/>
        </a:p>
      </dgm:t>
    </dgm:pt>
    <dgm:pt modelId="{97EDBA99-94D6-4E44-9806-9D5B6C4CE503}" type="sibTrans" cxnId="{5151D8C6-29F3-4783-91AF-BD1A23AAEEA8}">
      <dgm:prSet/>
      <dgm:spPr/>
      <dgm:t>
        <a:bodyPr/>
        <a:lstStyle/>
        <a:p>
          <a:endParaRPr lang="en-US"/>
        </a:p>
      </dgm:t>
    </dgm:pt>
    <dgm:pt modelId="{5A46A836-CA8F-43F2-BF0E-8FC841A876A0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Continued once funding ended – Grant applications, HKOP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5CFDAC-76B6-4F5F-9617-D3E80A99D118}" type="parTrans" cxnId="{83D686AF-6487-48A1-8BE4-811133D12D3C}">
      <dgm:prSet/>
      <dgm:spPr/>
      <dgm:t>
        <a:bodyPr/>
        <a:lstStyle/>
        <a:p>
          <a:endParaRPr lang="en-US"/>
        </a:p>
      </dgm:t>
    </dgm:pt>
    <dgm:pt modelId="{B0CC548F-5AE9-4CF1-8999-857BBE5D1EA4}" type="sibTrans" cxnId="{83D686AF-6487-48A1-8BE4-811133D12D3C}">
      <dgm:prSet/>
      <dgm:spPr/>
      <dgm:t>
        <a:bodyPr/>
        <a:lstStyle/>
        <a:p>
          <a:endParaRPr lang="en-US"/>
        </a:p>
      </dgm:t>
    </dgm:pt>
    <dgm:pt modelId="{8A595320-DEB5-4949-9EEA-F6835C7B551D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Inc number of classes to meet demand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CD1C8-C4E7-42E6-8338-F4AE381B6596}" type="parTrans" cxnId="{208D6375-AFDD-4C25-9F1C-31104E5F6F64}">
      <dgm:prSet/>
      <dgm:spPr/>
      <dgm:t>
        <a:bodyPr/>
        <a:lstStyle/>
        <a:p>
          <a:endParaRPr lang="en-US"/>
        </a:p>
      </dgm:t>
    </dgm:pt>
    <dgm:pt modelId="{DCACEC97-3B1E-420E-ABBB-63A0A855E2F7}" type="sibTrans" cxnId="{208D6375-AFDD-4C25-9F1C-31104E5F6F64}">
      <dgm:prSet/>
      <dgm:spPr/>
      <dgm:t>
        <a:bodyPr/>
        <a:lstStyle/>
        <a:p>
          <a:endParaRPr lang="en-US"/>
        </a:p>
      </dgm:t>
    </dgm:pt>
    <dgm:pt modelId="{2C9AFD7C-D5C8-4B86-A27B-02D92970EC02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Not time ltd – participants kept coming 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C5304-6E4E-4D2A-B601-0BFD028118D3}" type="parTrans" cxnId="{0ABD1CF9-A185-41CB-B841-D008F676D9BC}">
      <dgm:prSet/>
      <dgm:spPr/>
      <dgm:t>
        <a:bodyPr/>
        <a:lstStyle/>
        <a:p>
          <a:endParaRPr lang="en-US"/>
        </a:p>
      </dgm:t>
    </dgm:pt>
    <dgm:pt modelId="{A8DE5921-665E-4E08-8CFD-210222CCF859}" type="sibTrans" cxnId="{0ABD1CF9-A185-41CB-B841-D008F676D9BC}">
      <dgm:prSet/>
      <dgm:spPr/>
      <dgm:t>
        <a:bodyPr/>
        <a:lstStyle/>
        <a:p>
          <a:endParaRPr lang="en-US"/>
        </a:p>
      </dgm:t>
    </dgm:pt>
    <dgm:pt modelId="{908E9E64-9795-4628-B6EA-293F14D755F3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Gaps in provision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BF0BF5-F8BC-4002-A1EC-0178D7C7D478}" type="parTrans" cxnId="{3479B20E-4607-4E84-8F7A-303FDFE9D9C3}">
      <dgm:prSet/>
      <dgm:spPr/>
      <dgm:t>
        <a:bodyPr/>
        <a:lstStyle/>
        <a:p>
          <a:endParaRPr lang="en-US"/>
        </a:p>
      </dgm:t>
    </dgm:pt>
    <dgm:pt modelId="{014C8334-5E1A-4A6F-8A88-20E489B79169}" type="sibTrans" cxnId="{3479B20E-4607-4E84-8F7A-303FDFE9D9C3}">
      <dgm:prSet/>
      <dgm:spPr/>
      <dgm:t>
        <a:bodyPr/>
        <a:lstStyle/>
        <a:p>
          <a:endParaRPr lang="en-US"/>
        </a:p>
      </dgm:t>
    </dgm:pt>
    <dgm:pt modelId="{1E8AE5D9-62A1-49FA-BFB8-BE4ECF2F3320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Links w Falls Co-ord at BHCC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D6F5A-1A5E-4A08-A894-1F703B6FCAFF}" type="parTrans" cxnId="{635E55DF-7068-4A89-87BA-DFB802ECC5EF}">
      <dgm:prSet/>
      <dgm:spPr/>
      <dgm:t>
        <a:bodyPr/>
        <a:lstStyle/>
        <a:p>
          <a:endParaRPr lang="en-US"/>
        </a:p>
      </dgm:t>
    </dgm:pt>
    <dgm:pt modelId="{785D8B2C-ACFF-43B8-9E4C-D220A698691C}" type="sibTrans" cxnId="{635E55DF-7068-4A89-87BA-DFB802ECC5EF}">
      <dgm:prSet/>
      <dgm:spPr/>
      <dgm:t>
        <a:bodyPr/>
        <a:lstStyle/>
        <a:p>
          <a:endParaRPr lang="en-US"/>
        </a:p>
      </dgm:t>
    </dgm:pt>
    <dgm:pt modelId="{45B35DE9-98CE-4456-B900-77F9A58F928B}">
      <dgm:prSet/>
      <dgm:spPr/>
      <dgm:t>
        <a:bodyPr/>
        <a:lstStyle/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2018 links developed into partnership working</a:t>
          </a:r>
        </a:p>
        <a:p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 = 2 year contract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85413-9D82-47F1-BDFF-7F93A1F30490}" type="parTrans" cxnId="{DFF7449F-CCA4-4D88-BE9D-488F1DA56A60}">
      <dgm:prSet/>
      <dgm:spPr/>
      <dgm:t>
        <a:bodyPr/>
        <a:lstStyle/>
        <a:p>
          <a:endParaRPr lang="en-US"/>
        </a:p>
      </dgm:t>
    </dgm:pt>
    <dgm:pt modelId="{EBEFF184-D7F2-47E1-97B6-F90E622BDBF2}" type="sibTrans" cxnId="{DFF7449F-CCA4-4D88-BE9D-488F1DA56A60}">
      <dgm:prSet/>
      <dgm:spPr/>
      <dgm:t>
        <a:bodyPr/>
        <a:lstStyle/>
        <a:p>
          <a:endParaRPr lang="en-US"/>
        </a:p>
      </dgm:t>
    </dgm:pt>
    <dgm:pt modelId="{C397D171-FA64-4AD6-B8F0-CFC51026883F}" type="pres">
      <dgm:prSet presAssocID="{18DA894C-C26C-4A33-9459-A0C51F7181DB}" presName="root" presStyleCnt="0">
        <dgm:presLayoutVars>
          <dgm:dir/>
          <dgm:resizeHandles val="exact"/>
        </dgm:presLayoutVars>
      </dgm:prSet>
      <dgm:spPr/>
    </dgm:pt>
    <dgm:pt modelId="{C49A21D2-A70F-4A4F-AEE9-3F7687F6D9B1}" type="pres">
      <dgm:prSet presAssocID="{D65CCB14-9F9F-4F2F-AA91-5FB687267D09}" presName="compNode" presStyleCnt="0"/>
      <dgm:spPr/>
    </dgm:pt>
    <dgm:pt modelId="{79809C8E-3C7B-4E16-86F9-70834F2DF2E7}" type="pres">
      <dgm:prSet presAssocID="{D65CCB14-9F9F-4F2F-AA91-5FB687267D09}" presName="bgRect" presStyleLbl="bgShp" presStyleIdx="0" presStyleCnt="7"/>
      <dgm:spPr/>
    </dgm:pt>
    <dgm:pt modelId="{5561C9DB-870B-4BA5-9C08-3540BC0BDFB8}" type="pres">
      <dgm:prSet presAssocID="{D65CCB14-9F9F-4F2F-AA91-5FB687267D0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587F731-9822-48F2-ACEB-3296F9EF8710}" type="pres">
      <dgm:prSet presAssocID="{D65CCB14-9F9F-4F2F-AA91-5FB687267D09}" presName="spaceRect" presStyleCnt="0"/>
      <dgm:spPr/>
    </dgm:pt>
    <dgm:pt modelId="{1B4053E4-679B-499B-B6F3-818CD76D5031}" type="pres">
      <dgm:prSet presAssocID="{D65CCB14-9F9F-4F2F-AA91-5FB687267D09}" presName="parTx" presStyleLbl="revTx" presStyleIdx="0" presStyleCnt="7">
        <dgm:presLayoutVars>
          <dgm:chMax val="0"/>
          <dgm:chPref val="0"/>
        </dgm:presLayoutVars>
      </dgm:prSet>
      <dgm:spPr/>
    </dgm:pt>
    <dgm:pt modelId="{427A1D71-3C24-4B34-A883-1A433177A192}" type="pres">
      <dgm:prSet presAssocID="{97EDBA99-94D6-4E44-9806-9D5B6C4CE503}" presName="sibTrans" presStyleCnt="0"/>
      <dgm:spPr/>
    </dgm:pt>
    <dgm:pt modelId="{54C47D6C-1136-4182-988B-CBA4E3184029}" type="pres">
      <dgm:prSet presAssocID="{5A46A836-CA8F-43F2-BF0E-8FC841A876A0}" presName="compNode" presStyleCnt="0"/>
      <dgm:spPr/>
    </dgm:pt>
    <dgm:pt modelId="{20A31B3F-4CA4-451A-BFFD-A98728128AA1}" type="pres">
      <dgm:prSet presAssocID="{5A46A836-CA8F-43F2-BF0E-8FC841A876A0}" presName="bgRect" presStyleLbl="bgShp" presStyleIdx="1" presStyleCnt="7" custLinFactNeighborX="180"/>
      <dgm:spPr/>
    </dgm:pt>
    <dgm:pt modelId="{4E6E546A-94BB-4525-BF0A-7B8B9A4F28ED}" type="pres">
      <dgm:prSet presAssocID="{5A46A836-CA8F-43F2-BF0E-8FC841A876A0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FE3A6EB-2E9F-4C92-B0CC-4E51FC376459}" type="pres">
      <dgm:prSet presAssocID="{5A46A836-CA8F-43F2-BF0E-8FC841A876A0}" presName="spaceRect" presStyleCnt="0"/>
      <dgm:spPr/>
    </dgm:pt>
    <dgm:pt modelId="{7DC2DB57-6391-4195-B03A-D3464B2FD650}" type="pres">
      <dgm:prSet presAssocID="{5A46A836-CA8F-43F2-BF0E-8FC841A876A0}" presName="parTx" presStyleLbl="revTx" presStyleIdx="1" presStyleCnt="7">
        <dgm:presLayoutVars>
          <dgm:chMax val="0"/>
          <dgm:chPref val="0"/>
        </dgm:presLayoutVars>
      </dgm:prSet>
      <dgm:spPr/>
    </dgm:pt>
    <dgm:pt modelId="{1779883F-10F0-453B-97FF-D2E3665478E1}" type="pres">
      <dgm:prSet presAssocID="{B0CC548F-5AE9-4CF1-8999-857BBE5D1EA4}" presName="sibTrans" presStyleCnt="0"/>
      <dgm:spPr/>
    </dgm:pt>
    <dgm:pt modelId="{76E48FB9-CFD0-40AA-944E-BB704EB6B7A2}" type="pres">
      <dgm:prSet presAssocID="{8A595320-DEB5-4949-9EEA-F6835C7B551D}" presName="compNode" presStyleCnt="0"/>
      <dgm:spPr/>
    </dgm:pt>
    <dgm:pt modelId="{8965561A-28A2-446E-AF3F-88236AF421AE}" type="pres">
      <dgm:prSet presAssocID="{8A595320-DEB5-4949-9EEA-F6835C7B551D}" presName="bgRect" presStyleLbl="bgShp" presStyleIdx="2" presStyleCnt="7"/>
      <dgm:spPr/>
    </dgm:pt>
    <dgm:pt modelId="{AB1648FC-88B8-4A57-80FF-1F2AC54B8FE0}" type="pres">
      <dgm:prSet presAssocID="{8A595320-DEB5-4949-9EEA-F6835C7B551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833E62C-11FF-4862-8470-EBADFDB0DCC5}" type="pres">
      <dgm:prSet presAssocID="{8A595320-DEB5-4949-9EEA-F6835C7B551D}" presName="spaceRect" presStyleCnt="0"/>
      <dgm:spPr/>
    </dgm:pt>
    <dgm:pt modelId="{88127347-2349-4407-B088-9E79B5B97682}" type="pres">
      <dgm:prSet presAssocID="{8A595320-DEB5-4949-9EEA-F6835C7B551D}" presName="parTx" presStyleLbl="revTx" presStyleIdx="2" presStyleCnt="7">
        <dgm:presLayoutVars>
          <dgm:chMax val="0"/>
          <dgm:chPref val="0"/>
        </dgm:presLayoutVars>
      </dgm:prSet>
      <dgm:spPr/>
    </dgm:pt>
    <dgm:pt modelId="{9A77810F-BE9F-4ED3-A1B0-55EBD96CF008}" type="pres">
      <dgm:prSet presAssocID="{DCACEC97-3B1E-420E-ABBB-63A0A855E2F7}" presName="sibTrans" presStyleCnt="0"/>
      <dgm:spPr/>
    </dgm:pt>
    <dgm:pt modelId="{82066275-CC03-4142-A9D1-5B22FFF6E992}" type="pres">
      <dgm:prSet presAssocID="{2C9AFD7C-D5C8-4B86-A27B-02D92970EC02}" presName="compNode" presStyleCnt="0"/>
      <dgm:spPr/>
    </dgm:pt>
    <dgm:pt modelId="{697BA2D0-571D-4D7C-8A04-09F110E1670F}" type="pres">
      <dgm:prSet presAssocID="{2C9AFD7C-D5C8-4B86-A27B-02D92970EC02}" presName="bgRect" presStyleLbl="bgShp" presStyleIdx="3" presStyleCnt="7"/>
      <dgm:spPr/>
    </dgm:pt>
    <dgm:pt modelId="{4B833E72-F00E-4F83-95E0-F530C11EB07B}" type="pres">
      <dgm:prSet presAssocID="{2C9AFD7C-D5C8-4B86-A27B-02D92970EC02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8AE058DA-8396-42C7-8BE6-1AC145379E82}" type="pres">
      <dgm:prSet presAssocID="{2C9AFD7C-D5C8-4B86-A27B-02D92970EC02}" presName="spaceRect" presStyleCnt="0"/>
      <dgm:spPr/>
    </dgm:pt>
    <dgm:pt modelId="{DE4D0C1C-8F4F-47F8-A84C-9F5CE18D021A}" type="pres">
      <dgm:prSet presAssocID="{2C9AFD7C-D5C8-4B86-A27B-02D92970EC02}" presName="parTx" presStyleLbl="revTx" presStyleIdx="3" presStyleCnt="7">
        <dgm:presLayoutVars>
          <dgm:chMax val="0"/>
          <dgm:chPref val="0"/>
        </dgm:presLayoutVars>
      </dgm:prSet>
      <dgm:spPr/>
    </dgm:pt>
    <dgm:pt modelId="{B95DA6BB-B6DC-4E0E-B4CA-58C99D2D6AAF}" type="pres">
      <dgm:prSet presAssocID="{A8DE5921-665E-4E08-8CFD-210222CCF859}" presName="sibTrans" presStyleCnt="0"/>
      <dgm:spPr/>
    </dgm:pt>
    <dgm:pt modelId="{F25A5C72-7692-4382-80A9-E74388800DBA}" type="pres">
      <dgm:prSet presAssocID="{908E9E64-9795-4628-B6EA-293F14D755F3}" presName="compNode" presStyleCnt="0"/>
      <dgm:spPr/>
    </dgm:pt>
    <dgm:pt modelId="{DF322FBB-B86E-4906-8DD4-6B75BC2264AC}" type="pres">
      <dgm:prSet presAssocID="{908E9E64-9795-4628-B6EA-293F14D755F3}" presName="bgRect" presStyleLbl="bgShp" presStyleIdx="4" presStyleCnt="7" custLinFactNeighborX="-9158" custLinFactNeighborY="3925"/>
      <dgm:spPr/>
    </dgm:pt>
    <dgm:pt modelId="{220E92E4-5A51-404B-9018-A578EACB206F}" type="pres">
      <dgm:prSet presAssocID="{908E9E64-9795-4628-B6EA-293F14D755F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5F71BBB-8C62-4073-8569-9613173F1943}" type="pres">
      <dgm:prSet presAssocID="{908E9E64-9795-4628-B6EA-293F14D755F3}" presName="spaceRect" presStyleCnt="0"/>
      <dgm:spPr/>
    </dgm:pt>
    <dgm:pt modelId="{69B78B8C-391C-406E-85F2-8B2D4AC01E0F}" type="pres">
      <dgm:prSet presAssocID="{908E9E64-9795-4628-B6EA-293F14D755F3}" presName="parTx" presStyleLbl="revTx" presStyleIdx="4" presStyleCnt="7">
        <dgm:presLayoutVars>
          <dgm:chMax val="0"/>
          <dgm:chPref val="0"/>
        </dgm:presLayoutVars>
      </dgm:prSet>
      <dgm:spPr/>
    </dgm:pt>
    <dgm:pt modelId="{BB3C714C-A9E1-4386-9D48-4942A4416E6A}" type="pres">
      <dgm:prSet presAssocID="{014C8334-5E1A-4A6F-8A88-20E489B79169}" presName="sibTrans" presStyleCnt="0"/>
      <dgm:spPr/>
    </dgm:pt>
    <dgm:pt modelId="{C2859634-FF15-4851-A57A-FAB680ADC5D4}" type="pres">
      <dgm:prSet presAssocID="{1E8AE5D9-62A1-49FA-BFB8-BE4ECF2F3320}" presName="compNode" presStyleCnt="0"/>
      <dgm:spPr/>
    </dgm:pt>
    <dgm:pt modelId="{C7A8B72B-1282-4005-8F0B-FBF673718F85}" type="pres">
      <dgm:prSet presAssocID="{1E8AE5D9-62A1-49FA-BFB8-BE4ECF2F3320}" presName="bgRect" presStyleLbl="bgShp" presStyleIdx="5" presStyleCnt="7"/>
      <dgm:spPr/>
    </dgm:pt>
    <dgm:pt modelId="{AB319B85-7A5D-4FF7-B80B-5A9C6A29434E}" type="pres">
      <dgm:prSet presAssocID="{1E8AE5D9-62A1-49FA-BFB8-BE4ECF2F332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D6DB797D-40A7-4FAA-A23B-E49C7A6274CC}" type="pres">
      <dgm:prSet presAssocID="{1E8AE5D9-62A1-49FA-BFB8-BE4ECF2F3320}" presName="spaceRect" presStyleCnt="0"/>
      <dgm:spPr/>
    </dgm:pt>
    <dgm:pt modelId="{5488ADE5-C757-4D3B-9D72-26818651D040}" type="pres">
      <dgm:prSet presAssocID="{1E8AE5D9-62A1-49FA-BFB8-BE4ECF2F3320}" presName="parTx" presStyleLbl="revTx" presStyleIdx="5" presStyleCnt="7">
        <dgm:presLayoutVars>
          <dgm:chMax val="0"/>
          <dgm:chPref val="0"/>
        </dgm:presLayoutVars>
      </dgm:prSet>
      <dgm:spPr/>
    </dgm:pt>
    <dgm:pt modelId="{DCB567F1-253E-4036-BEDE-D16DD75E06A8}" type="pres">
      <dgm:prSet presAssocID="{785D8B2C-ACFF-43B8-9E4C-D220A698691C}" presName="sibTrans" presStyleCnt="0"/>
      <dgm:spPr/>
    </dgm:pt>
    <dgm:pt modelId="{91EC04AD-9550-4C97-B7B4-D1D885F53846}" type="pres">
      <dgm:prSet presAssocID="{45B35DE9-98CE-4456-B900-77F9A58F928B}" presName="compNode" presStyleCnt="0"/>
      <dgm:spPr/>
    </dgm:pt>
    <dgm:pt modelId="{26E6CCC9-7C32-4F4C-9559-7010C600699B}" type="pres">
      <dgm:prSet presAssocID="{45B35DE9-98CE-4456-B900-77F9A58F928B}" presName="bgRect" presStyleLbl="bgShp" presStyleIdx="6" presStyleCnt="7"/>
      <dgm:spPr/>
    </dgm:pt>
    <dgm:pt modelId="{8DF78C17-ECFD-4D84-8441-AA0318D12D7D}" type="pres">
      <dgm:prSet presAssocID="{45B35DE9-98CE-4456-B900-77F9A58F928B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41092D7-1B4F-40D1-A95B-EBBB7BD4AFCA}" type="pres">
      <dgm:prSet presAssocID="{45B35DE9-98CE-4456-B900-77F9A58F928B}" presName="spaceRect" presStyleCnt="0"/>
      <dgm:spPr/>
    </dgm:pt>
    <dgm:pt modelId="{B40762B1-6B5D-4799-B2C4-AF93E4D72DAA}" type="pres">
      <dgm:prSet presAssocID="{45B35DE9-98CE-4456-B900-77F9A58F928B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BBA66E09-DDA4-45D1-82AD-CA4A92EA149C}" type="presOf" srcId="{D65CCB14-9F9F-4F2F-AA91-5FB687267D09}" destId="{1B4053E4-679B-499B-B6F3-818CD76D5031}" srcOrd="0" destOrd="0" presId="urn:microsoft.com/office/officeart/2018/2/layout/IconVerticalSolidList"/>
    <dgm:cxn modelId="{3479B20E-4607-4E84-8F7A-303FDFE9D9C3}" srcId="{18DA894C-C26C-4A33-9459-A0C51F7181DB}" destId="{908E9E64-9795-4628-B6EA-293F14D755F3}" srcOrd="4" destOrd="0" parTransId="{E8BF0BF5-F8BC-4002-A1EC-0178D7C7D478}" sibTransId="{014C8334-5E1A-4A6F-8A88-20E489B79169}"/>
    <dgm:cxn modelId="{446C485F-3383-427D-8E63-31F1851AF9F9}" type="presOf" srcId="{8A595320-DEB5-4949-9EEA-F6835C7B551D}" destId="{88127347-2349-4407-B088-9E79B5B97682}" srcOrd="0" destOrd="0" presId="urn:microsoft.com/office/officeart/2018/2/layout/IconVerticalSolidList"/>
    <dgm:cxn modelId="{5B3AF464-7FE5-4C52-8D73-922D5BE62E26}" type="presOf" srcId="{45B35DE9-98CE-4456-B900-77F9A58F928B}" destId="{B40762B1-6B5D-4799-B2C4-AF93E4D72DAA}" srcOrd="0" destOrd="0" presId="urn:microsoft.com/office/officeart/2018/2/layout/IconVerticalSolidList"/>
    <dgm:cxn modelId="{F2F24851-DCE5-4605-8ED7-3DC51BE338E5}" type="presOf" srcId="{1E8AE5D9-62A1-49FA-BFB8-BE4ECF2F3320}" destId="{5488ADE5-C757-4D3B-9D72-26818651D040}" srcOrd="0" destOrd="0" presId="urn:microsoft.com/office/officeart/2018/2/layout/IconVerticalSolidList"/>
    <dgm:cxn modelId="{208D6375-AFDD-4C25-9F1C-31104E5F6F64}" srcId="{18DA894C-C26C-4A33-9459-A0C51F7181DB}" destId="{8A595320-DEB5-4949-9EEA-F6835C7B551D}" srcOrd="2" destOrd="0" parTransId="{CA5CD1C8-C4E7-42E6-8338-F4AE381B6596}" sibTransId="{DCACEC97-3B1E-420E-ABBB-63A0A855E2F7}"/>
    <dgm:cxn modelId="{F33E5583-DF5C-4C90-BA13-CB0BB541C1A1}" type="presOf" srcId="{2C9AFD7C-D5C8-4B86-A27B-02D92970EC02}" destId="{DE4D0C1C-8F4F-47F8-A84C-9F5CE18D021A}" srcOrd="0" destOrd="0" presId="urn:microsoft.com/office/officeart/2018/2/layout/IconVerticalSolidList"/>
    <dgm:cxn modelId="{7E486D96-9D00-4AF6-A5ED-4C0D63DC4784}" type="presOf" srcId="{5A46A836-CA8F-43F2-BF0E-8FC841A876A0}" destId="{7DC2DB57-6391-4195-B03A-D3464B2FD650}" srcOrd="0" destOrd="0" presId="urn:microsoft.com/office/officeart/2018/2/layout/IconVerticalSolidList"/>
    <dgm:cxn modelId="{DFF7449F-CCA4-4D88-BE9D-488F1DA56A60}" srcId="{18DA894C-C26C-4A33-9459-A0C51F7181DB}" destId="{45B35DE9-98CE-4456-B900-77F9A58F928B}" srcOrd="6" destOrd="0" parTransId="{3F585413-9D82-47F1-BDFF-7F93A1F30490}" sibTransId="{EBEFF184-D7F2-47E1-97B6-F90E622BDBF2}"/>
    <dgm:cxn modelId="{8AD516A2-063C-4BE6-96C7-E6CF2D2B4DEA}" type="presOf" srcId="{18DA894C-C26C-4A33-9459-A0C51F7181DB}" destId="{C397D171-FA64-4AD6-B8F0-CFC51026883F}" srcOrd="0" destOrd="0" presId="urn:microsoft.com/office/officeart/2018/2/layout/IconVerticalSolidList"/>
    <dgm:cxn modelId="{83D686AF-6487-48A1-8BE4-811133D12D3C}" srcId="{18DA894C-C26C-4A33-9459-A0C51F7181DB}" destId="{5A46A836-CA8F-43F2-BF0E-8FC841A876A0}" srcOrd="1" destOrd="0" parTransId="{0D5CFDAC-76B6-4F5F-9617-D3E80A99D118}" sibTransId="{B0CC548F-5AE9-4CF1-8999-857BBE5D1EA4}"/>
    <dgm:cxn modelId="{5151D8C6-29F3-4783-91AF-BD1A23AAEEA8}" srcId="{18DA894C-C26C-4A33-9459-A0C51F7181DB}" destId="{D65CCB14-9F9F-4F2F-AA91-5FB687267D09}" srcOrd="0" destOrd="0" parTransId="{86C5777F-23B6-4FE7-A708-5F98231F519A}" sibTransId="{97EDBA99-94D6-4E44-9806-9D5B6C4CE503}"/>
    <dgm:cxn modelId="{2EE0F1D4-E479-47FB-BEE9-A6627A609975}" type="presOf" srcId="{908E9E64-9795-4628-B6EA-293F14D755F3}" destId="{69B78B8C-391C-406E-85F2-8B2D4AC01E0F}" srcOrd="0" destOrd="0" presId="urn:microsoft.com/office/officeart/2018/2/layout/IconVerticalSolidList"/>
    <dgm:cxn modelId="{635E55DF-7068-4A89-87BA-DFB802ECC5EF}" srcId="{18DA894C-C26C-4A33-9459-A0C51F7181DB}" destId="{1E8AE5D9-62A1-49FA-BFB8-BE4ECF2F3320}" srcOrd="5" destOrd="0" parTransId="{9CED6F5A-1A5E-4A08-A894-1F703B6FCAFF}" sibTransId="{785D8B2C-ACFF-43B8-9E4C-D220A698691C}"/>
    <dgm:cxn modelId="{0ABD1CF9-A185-41CB-B841-D008F676D9BC}" srcId="{18DA894C-C26C-4A33-9459-A0C51F7181DB}" destId="{2C9AFD7C-D5C8-4B86-A27B-02D92970EC02}" srcOrd="3" destOrd="0" parTransId="{3E7C5304-6E4E-4D2A-B601-0BFD028118D3}" sibTransId="{A8DE5921-665E-4E08-8CFD-210222CCF859}"/>
    <dgm:cxn modelId="{6470A1DC-137C-4349-9968-507949F3048B}" type="presParOf" srcId="{C397D171-FA64-4AD6-B8F0-CFC51026883F}" destId="{C49A21D2-A70F-4A4F-AEE9-3F7687F6D9B1}" srcOrd="0" destOrd="0" presId="urn:microsoft.com/office/officeart/2018/2/layout/IconVerticalSolidList"/>
    <dgm:cxn modelId="{83330355-A620-41D7-821C-D9ED89EF775C}" type="presParOf" srcId="{C49A21D2-A70F-4A4F-AEE9-3F7687F6D9B1}" destId="{79809C8E-3C7B-4E16-86F9-70834F2DF2E7}" srcOrd="0" destOrd="0" presId="urn:microsoft.com/office/officeart/2018/2/layout/IconVerticalSolidList"/>
    <dgm:cxn modelId="{8362B880-50E0-4897-9075-10C42BC8372D}" type="presParOf" srcId="{C49A21D2-A70F-4A4F-AEE9-3F7687F6D9B1}" destId="{5561C9DB-870B-4BA5-9C08-3540BC0BDFB8}" srcOrd="1" destOrd="0" presId="urn:microsoft.com/office/officeart/2018/2/layout/IconVerticalSolidList"/>
    <dgm:cxn modelId="{A687426A-2EAA-4E06-AAC6-22D509DC0D88}" type="presParOf" srcId="{C49A21D2-A70F-4A4F-AEE9-3F7687F6D9B1}" destId="{D587F731-9822-48F2-ACEB-3296F9EF8710}" srcOrd="2" destOrd="0" presId="urn:microsoft.com/office/officeart/2018/2/layout/IconVerticalSolidList"/>
    <dgm:cxn modelId="{FDF99DF3-BB2C-41B6-8B80-30C73931CC3A}" type="presParOf" srcId="{C49A21D2-A70F-4A4F-AEE9-3F7687F6D9B1}" destId="{1B4053E4-679B-499B-B6F3-818CD76D5031}" srcOrd="3" destOrd="0" presId="urn:microsoft.com/office/officeart/2018/2/layout/IconVerticalSolidList"/>
    <dgm:cxn modelId="{75CF5C8D-065B-406D-BE60-750616CE533C}" type="presParOf" srcId="{C397D171-FA64-4AD6-B8F0-CFC51026883F}" destId="{427A1D71-3C24-4B34-A883-1A433177A192}" srcOrd="1" destOrd="0" presId="urn:microsoft.com/office/officeart/2018/2/layout/IconVerticalSolidList"/>
    <dgm:cxn modelId="{CAE90864-50FF-4109-9A73-3275ACD7BD5F}" type="presParOf" srcId="{C397D171-FA64-4AD6-B8F0-CFC51026883F}" destId="{54C47D6C-1136-4182-988B-CBA4E3184029}" srcOrd="2" destOrd="0" presId="urn:microsoft.com/office/officeart/2018/2/layout/IconVerticalSolidList"/>
    <dgm:cxn modelId="{8EB54E35-94E2-4074-9FFE-44B0B5A8ABA3}" type="presParOf" srcId="{54C47D6C-1136-4182-988B-CBA4E3184029}" destId="{20A31B3F-4CA4-451A-BFFD-A98728128AA1}" srcOrd="0" destOrd="0" presId="urn:microsoft.com/office/officeart/2018/2/layout/IconVerticalSolidList"/>
    <dgm:cxn modelId="{70D5C285-262F-4AAD-9A01-D37D84AF751C}" type="presParOf" srcId="{54C47D6C-1136-4182-988B-CBA4E3184029}" destId="{4E6E546A-94BB-4525-BF0A-7B8B9A4F28ED}" srcOrd="1" destOrd="0" presId="urn:microsoft.com/office/officeart/2018/2/layout/IconVerticalSolidList"/>
    <dgm:cxn modelId="{1B48BC96-193C-4EC2-A53A-23B509C479A2}" type="presParOf" srcId="{54C47D6C-1136-4182-988B-CBA4E3184029}" destId="{6FE3A6EB-2E9F-4C92-B0CC-4E51FC376459}" srcOrd="2" destOrd="0" presId="urn:microsoft.com/office/officeart/2018/2/layout/IconVerticalSolidList"/>
    <dgm:cxn modelId="{03407E60-7741-4498-A40F-BDA95E3FD639}" type="presParOf" srcId="{54C47D6C-1136-4182-988B-CBA4E3184029}" destId="{7DC2DB57-6391-4195-B03A-D3464B2FD650}" srcOrd="3" destOrd="0" presId="urn:microsoft.com/office/officeart/2018/2/layout/IconVerticalSolidList"/>
    <dgm:cxn modelId="{5680A9E8-6088-46F0-B9FC-A1F01AD3BCF9}" type="presParOf" srcId="{C397D171-FA64-4AD6-B8F0-CFC51026883F}" destId="{1779883F-10F0-453B-97FF-D2E3665478E1}" srcOrd="3" destOrd="0" presId="urn:microsoft.com/office/officeart/2018/2/layout/IconVerticalSolidList"/>
    <dgm:cxn modelId="{39355583-39F7-4916-92A8-672F0AEEE1F6}" type="presParOf" srcId="{C397D171-FA64-4AD6-B8F0-CFC51026883F}" destId="{76E48FB9-CFD0-40AA-944E-BB704EB6B7A2}" srcOrd="4" destOrd="0" presId="urn:microsoft.com/office/officeart/2018/2/layout/IconVerticalSolidList"/>
    <dgm:cxn modelId="{1D09813A-42F7-4AB7-96BE-E281E3E60E2F}" type="presParOf" srcId="{76E48FB9-CFD0-40AA-944E-BB704EB6B7A2}" destId="{8965561A-28A2-446E-AF3F-88236AF421AE}" srcOrd="0" destOrd="0" presId="urn:microsoft.com/office/officeart/2018/2/layout/IconVerticalSolidList"/>
    <dgm:cxn modelId="{D18191BF-AD88-4363-ADBA-A465756CF2A6}" type="presParOf" srcId="{76E48FB9-CFD0-40AA-944E-BB704EB6B7A2}" destId="{AB1648FC-88B8-4A57-80FF-1F2AC54B8FE0}" srcOrd="1" destOrd="0" presId="urn:microsoft.com/office/officeart/2018/2/layout/IconVerticalSolidList"/>
    <dgm:cxn modelId="{9C9A112F-3E3F-4C9B-937A-E8BBDB573850}" type="presParOf" srcId="{76E48FB9-CFD0-40AA-944E-BB704EB6B7A2}" destId="{8833E62C-11FF-4862-8470-EBADFDB0DCC5}" srcOrd="2" destOrd="0" presId="urn:microsoft.com/office/officeart/2018/2/layout/IconVerticalSolidList"/>
    <dgm:cxn modelId="{3C4D3797-5363-440A-9C1E-2DB6DC16A472}" type="presParOf" srcId="{76E48FB9-CFD0-40AA-944E-BB704EB6B7A2}" destId="{88127347-2349-4407-B088-9E79B5B97682}" srcOrd="3" destOrd="0" presId="urn:microsoft.com/office/officeart/2018/2/layout/IconVerticalSolidList"/>
    <dgm:cxn modelId="{5C2CD6EC-1885-4E76-839F-44D9204A8F53}" type="presParOf" srcId="{C397D171-FA64-4AD6-B8F0-CFC51026883F}" destId="{9A77810F-BE9F-4ED3-A1B0-55EBD96CF008}" srcOrd="5" destOrd="0" presId="urn:microsoft.com/office/officeart/2018/2/layout/IconVerticalSolidList"/>
    <dgm:cxn modelId="{E6438248-08D0-445E-AF89-2F421C2F3D96}" type="presParOf" srcId="{C397D171-FA64-4AD6-B8F0-CFC51026883F}" destId="{82066275-CC03-4142-A9D1-5B22FFF6E992}" srcOrd="6" destOrd="0" presId="urn:microsoft.com/office/officeart/2018/2/layout/IconVerticalSolidList"/>
    <dgm:cxn modelId="{327183B5-40FE-49BF-9BF5-4B1255666F4F}" type="presParOf" srcId="{82066275-CC03-4142-A9D1-5B22FFF6E992}" destId="{697BA2D0-571D-4D7C-8A04-09F110E1670F}" srcOrd="0" destOrd="0" presId="urn:microsoft.com/office/officeart/2018/2/layout/IconVerticalSolidList"/>
    <dgm:cxn modelId="{4BE957FF-F5E7-4A75-A755-F518D664B92D}" type="presParOf" srcId="{82066275-CC03-4142-A9D1-5B22FFF6E992}" destId="{4B833E72-F00E-4F83-95E0-F530C11EB07B}" srcOrd="1" destOrd="0" presId="urn:microsoft.com/office/officeart/2018/2/layout/IconVerticalSolidList"/>
    <dgm:cxn modelId="{49D12CBB-9171-4E6E-9ADE-CD555F867310}" type="presParOf" srcId="{82066275-CC03-4142-A9D1-5B22FFF6E992}" destId="{8AE058DA-8396-42C7-8BE6-1AC145379E82}" srcOrd="2" destOrd="0" presId="urn:microsoft.com/office/officeart/2018/2/layout/IconVerticalSolidList"/>
    <dgm:cxn modelId="{0039CE9F-56F2-4D4B-85B3-958BB57147DD}" type="presParOf" srcId="{82066275-CC03-4142-A9D1-5B22FFF6E992}" destId="{DE4D0C1C-8F4F-47F8-A84C-9F5CE18D021A}" srcOrd="3" destOrd="0" presId="urn:microsoft.com/office/officeart/2018/2/layout/IconVerticalSolidList"/>
    <dgm:cxn modelId="{1D1124AB-80E0-4D1F-BCC3-6CC4323DCAAD}" type="presParOf" srcId="{C397D171-FA64-4AD6-B8F0-CFC51026883F}" destId="{B95DA6BB-B6DC-4E0E-B4CA-58C99D2D6AAF}" srcOrd="7" destOrd="0" presId="urn:microsoft.com/office/officeart/2018/2/layout/IconVerticalSolidList"/>
    <dgm:cxn modelId="{67AB2E2C-09C6-43FD-9330-4D1885E117E8}" type="presParOf" srcId="{C397D171-FA64-4AD6-B8F0-CFC51026883F}" destId="{F25A5C72-7692-4382-80A9-E74388800DBA}" srcOrd="8" destOrd="0" presId="urn:microsoft.com/office/officeart/2018/2/layout/IconVerticalSolidList"/>
    <dgm:cxn modelId="{FE9967D2-1886-4F2B-B82D-60E2B1B60293}" type="presParOf" srcId="{F25A5C72-7692-4382-80A9-E74388800DBA}" destId="{DF322FBB-B86E-4906-8DD4-6B75BC2264AC}" srcOrd="0" destOrd="0" presId="urn:microsoft.com/office/officeart/2018/2/layout/IconVerticalSolidList"/>
    <dgm:cxn modelId="{CE093626-308F-4A23-95D6-6AF21BC1D560}" type="presParOf" srcId="{F25A5C72-7692-4382-80A9-E74388800DBA}" destId="{220E92E4-5A51-404B-9018-A578EACB206F}" srcOrd="1" destOrd="0" presId="urn:microsoft.com/office/officeart/2018/2/layout/IconVerticalSolidList"/>
    <dgm:cxn modelId="{2D7D42F4-47DE-407F-BB81-77AD568A0204}" type="presParOf" srcId="{F25A5C72-7692-4382-80A9-E74388800DBA}" destId="{E5F71BBB-8C62-4073-8569-9613173F1943}" srcOrd="2" destOrd="0" presId="urn:microsoft.com/office/officeart/2018/2/layout/IconVerticalSolidList"/>
    <dgm:cxn modelId="{5B32771B-ABCA-40C3-872B-C3EC191E242D}" type="presParOf" srcId="{F25A5C72-7692-4382-80A9-E74388800DBA}" destId="{69B78B8C-391C-406E-85F2-8B2D4AC01E0F}" srcOrd="3" destOrd="0" presId="urn:microsoft.com/office/officeart/2018/2/layout/IconVerticalSolidList"/>
    <dgm:cxn modelId="{985C90CA-B0D7-4736-98D5-4726FE661289}" type="presParOf" srcId="{C397D171-FA64-4AD6-B8F0-CFC51026883F}" destId="{BB3C714C-A9E1-4386-9D48-4942A4416E6A}" srcOrd="9" destOrd="0" presId="urn:microsoft.com/office/officeart/2018/2/layout/IconVerticalSolidList"/>
    <dgm:cxn modelId="{029E5C71-D59F-4CC9-A510-0322DFDB829C}" type="presParOf" srcId="{C397D171-FA64-4AD6-B8F0-CFC51026883F}" destId="{C2859634-FF15-4851-A57A-FAB680ADC5D4}" srcOrd="10" destOrd="0" presId="urn:microsoft.com/office/officeart/2018/2/layout/IconVerticalSolidList"/>
    <dgm:cxn modelId="{B503BB2F-1CB9-458D-BCBE-828F1BEFEB19}" type="presParOf" srcId="{C2859634-FF15-4851-A57A-FAB680ADC5D4}" destId="{C7A8B72B-1282-4005-8F0B-FBF673718F85}" srcOrd="0" destOrd="0" presId="urn:microsoft.com/office/officeart/2018/2/layout/IconVerticalSolidList"/>
    <dgm:cxn modelId="{54417090-E849-4BCF-B866-D8B5E215F6C3}" type="presParOf" srcId="{C2859634-FF15-4851-A57A-FAB680ADC5D4}" destId="{AB319B85-7A5D-4FF7-B80B-5A9C6A29434E}" srcOrd="1" destOrd="0" presId="urn:microsoft.com/office/officeart/2018/2/layout/IconVerticalSolidList"/>
    <dgm:cxn modelId="{7B56D94A-4A41-45B3-84FD-BB4A18AD2FB0}" type="presParOf" srcId="{C2859634-FF15-4851-A57A-FAB680ADC5D4}" destId="{D6DB797D-40A7-4FAA-A23B-E49C7A6274CC}" srcOrd="2" destOrd="0" presId="urn:microsoft.com/office/officeart/2018/2/layout/IconVerticalSolidList"/>
    <dgm:cxn modelId="{7EAB6D5C-CB85-4858-8928-B7210F5F42C8}" type="presParOf" srcId="{C2859634-FF15-4851-A57A-FAB680ADC5D4}" destId="{5488ADE5-C757-4D3B-9D72-26818651D040}" srcOrd="3" destOrd="0" presId="urn:microsoft.com/office/officeart/2018/2/layout/IconVerticalSolidList"/>
    <dgm:cxn modelId="{9A7CDA8D-FACA-4E08-9AB4-325950E941BC}" type="presParOf" srcId="{C397D171-FA64-4AD6-B8F0-CFC51026883F}" destId="{DCB567F1-253E-4036-BEDE-D16DD75E06A8}" srcOrd="11" destOrd="0" presId="urn:microsoft.com/office/officeart/2018/2/layout/IconVerticalSolidList"/>
    <dgm:cxn modelId="{49E20DD8-3655-4B7F-B8BA-C03CD7B98C47}" type="presParOf" srcId="{C397D171-FA64-4AD6-B8F0-CFC51026883F}" destId="{91EC04AD-9550-4C97-B7B4-D1D885F53846}" srcOrd="12" destOrd="0" presId="urn:microsoft.com/office/officeart/2018/2/layout/IconVerticalSolidList"/>
    <dgm:cxn modelId="{DD82E24C-DDBE-4042-82EC-EECD12072722}" type="presParOf" srcId="{91EC04AD-9550-4C97-B7B4-D1D885F53846}" destId="{26E6CCC9-7C32-4F4C-9559-7010C600699B}" srcOrd="0" destOrd="0" presId="urn:microsoft.com/office/officeart/2018/2/layout/IconVerticalSolidList"/>
    <dgm:cxn modelId="{7770DA85-1FE4-4004-8636-E1D54CF3599F}" type="presParOf" srcId="{91EC04AD-9550-4C97-B7B4-D1D885F53846}" destId="{8DF78C17-ECFD-4D84-8441-AA0318D12D7D}" srcOrd="1" destOrd="0" presId="urn:microsoft.com/office/officeart/2018/2/layout/IconVerticalSolidList"/>
    <dgm:cxn modelId="{E39BADE2-2969-4BE1-8825-FB718AA65681}" type="presParOf" srcId="{91EC04AD-9550-4C97-B7B4-D1D885F53846}" destId="{341092D7-1B4F-40D1-A95B-EBBB7BD4AFCA}" srcOrd="2" destOrd="0" presId="urn:microsoft.com/office/officeart/2018/2/layout/IconVerticalSolidList"/>
    <dgm:cxn modelId="{363AFDB9-8AAA-4058-AADE-67425E3358B0}" type="presParOf" srcId="{91EC04AD-9550-4C97-B7B4-D1D885F53846}" destId="{B40762B1-6B5D-4799-B2C4-AF93E4D72D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7C2447-A2D3-48FC-997D-9180ED096D6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BEDD0F0B-A365-45AE-A76C-9581FDA24D1F}">
      <dgm:prSet/>
      <dgm:spPr/>
      <dgm:t>
        <a:bodyPr/>
        <a:lstStyle/>
        <a:p>
          <a:pPr>
            <a:defRPr cap="all"/>
          </a:pPr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Attendance, commitment, ‘compliance</a:t>
          </a:r>
          <a:r>
            <a:rPr lang="en-GB" dirty="0"/>
            <a:t>’</a:t>
          </a:r>
          <a:endParaRPr lang="en-US" dirty="0"/>
        </a:p>
      </dgm:t>
    </dgm:pt>
    <dgm:pt modelId="{58E300AB-0DE3-4B2C-83E4-3A956A3A6B97}" type="parTrans" cxnId="{0767E7ED-92FA-4BBB-9FD3-B6432E2AFF78}">
      <dgm:prSet/>
      <dgm:spPr/>
      <dgm:t>
        <a:bodyPr/>
        <a:lstStyle/>
        <a:p>
          <a:endParaRPr lang="en-US"/>
        </a:p>
      </dgm:t>
    </dgm:pt>
    <dgm:pt modelId="{C596AA66-DD11-44AD-8D47-D7806BE9175A}" type="sibTrans" cxnId="{0767E7ED-92FA-4BBB-9FD3-B6432E2AFF78}">
      <dgm:prSet/>
      <dgm:spPr/>
      <dgm:t>
        <a:bodyPr/>
        <a:lstStyle/>
        <a:p>
          <a:endParaRPr lang="en-US"/>
        </a:p>
      </dgm:t>
    </dgm:pt>
    <dgm:pt modelId="{E08EF23B-F131-4772-ADBC-849E5634ABCC}">
      <dgm:prSet/>
      <dgm:spPr/>
      <dgm:t>
        <a:bodyPr/>
        <a:lstStyle/>
        <a:p>
          <a:pPr>
            <a:defRPr cap="all"/>
          </a:pPr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Reducing social isolation, improving well being, friendships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1EBB4-EA44-4A44-BF95-CC7BF12B1C0D}" type="parTrans" cxnId="{752C1FDE-FB30-4ADC-B1F5-FB015A789175}">
      <dgm:prSet/>
      <dgm:spPr/>
      <dgm:t>
        <a:bodyPr/>
        <a:lstStyle/>
        <a:p>
          <a:endParaRPr lang="en-US"/>
        </a:p>
      </dgm:t>
    </dgm:pt>
    <dgm:pt modelId="{94FB8E98-6EA4-4F36-BEC5-1C82F019618F}" type="sibTrans" cxnId="{752C1FDE-FB30-4ADC-B1F5-FB015A789175}">
      <dgm:prSet/>
      <dgm:spPr/>
      <dgm:t>
        <a:bodyPr/>
        <a:lstStyle/>
        <a:p>
          <a:endParaRPr lang="en-US"/>
        </a:p>
      </dgm:t>
    </dgm:pt>
    <dgm:pt modelId="{BFE55524-2E23-415F-90C6-45B764D9539C}">
      <dgm:prSet/>
      <dgm:spPr/>
      <dgm:t>
        <a:bodyPr/>
        <a:lstStyle/>
        <a:p>
          <a:pPr>
            <a:defRPr cap="all"/>
          </a:pPr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Education element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C7F2F3-2DDD-4018-9137-E96A989ABD0A}" type="parTrans" cxnId="{F64ADFC1-8339-48A7-948A-F4D11AA55D82}">
      <dgm:prSet/>
      <dgm:spPr/>
      <dgm:t>
        <a:bodyPr/>
        <a:lstStyle/>
        <a:p>
          <a:endParaRPr lang="en-US"/>
        </a:p>
      </dgm:t>
    </dgm:pt>
    <dgm:pt modelId="{2BF2F758-9333-4ACF-A580-BD5D9F228FB9}" type="sibTrans" cxnId="{F64ADFC1-8339-48A7-948A-F4D11AA55D82}">
      <dgm:prSet/>
      <dgm:spPr/>
      <dgm:t>
        <a:bodyPr/>
        <a:lstStyle/>
        <a:p>
          <a:endParaRPr lang="en-US"/>
        </a:p>
      </dgm:t>
    </dgm:pt>
    <dgm:pt modelId="{87D57099-6838-406C-A101-41B9859377D5}">
      <dgm:prSet/>
      <dgm:spPr/>
      <dgm:t>
        <a:bodyPr/>
        <a:lstStyle/>
        <a:p>
          <a:pPr>
            <a:defRPr cap="all"/>
          </a:pPr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Exchanging tips/experiences/encouraging each other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D9C874-65D3-4508-96D0-5D25735A904F}" type="parTrans" cxnId="{1EA1B286-3435-4FE5-92FF-BFB67AF83AA8}">
      <dgm:prSet/>
      <dgm:spPr/>
      <dgm:t>
        <a:bodyPr/>
        <a:lstStyle/>
        <a:p>
          <a:endParaRPr lang="en-US"/>
        </a:p>
      </dgm:t>
    </dgm:pt>
    <dgm:pt modelId="{DAA4BAA3-EAE4-4B36-853F-78413A70B43E}" type="sibTrans" cxnId="{1EA1B286-3435-4FE5-92FF-BFB67AF83AA8}">
      <dgm:prSet/>
      <dgm:spPr/>
      <dgm:t>
        <a:bodyPr/>
        <a:lstStyle/>
        <a:p>
          <a:endParaRPr lang="en-US"/>
        </a:p>
      </dgm:t>
    </dgm:pt>
    <dgm:pt modelId="{A54DC998-1746-4B27-B07B-B87004501011}">
      <dgm:prSet/>
      <dgm:spPr/>
      <dgm:t>
        <a:bodyPr/>
        <a:lstStyle/>
        <a:p>
          <a:pPr>
            <a:defRPr cap="all"/>
          </a:pPr>
          <a:r>
            <a:rPr lang="en-GB">
              <a:latin typeface="Arial" panose="020B0604020202020204" pitchFamily="34" charset="0"/>
              <a:cs typeface="Arial" panose="020B0604020202020204" pitchFamily="34" charset="0"/>
            </a:rPr>
            <a:t>Something is better than nothing 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D32AC-E0BD-4E05-A186-A25D1D648D1D}" type="parTrans" cxnId="{98CF403F-52DB-4A3F-A43B-36CA4D8FA7A9}">
      <dgm:prSet/>
      <dgm:spPr/>
      <dgm:t>
        <a:bodyPr/>
        <a:lstStyle/>
        <a:p>
          <a:endParaRPr lang="en-US"/>
        </a:p>
      </dgm:t>
    </dgm:pt>
    <dgm:pt modelId="{72E78864-5F8D-4B57-B5E3-0EEC8F6333AE}" type="sibTrans" cxnId="{98CF403F-52DB-4A3F-A43B-36CA4D8FA7A9}">
      <dgm:prSet/>
      <dgm:spPr/>
      <dgm:t>
        <a:bodyPr/>
        <a:lstStyle/>
        <a:p>
          <a:endParaRPr lang="en-US"/>
        </a:p>
      </dgm:t>
    </dgm:pt>
    <dgm:pt modelId="{F937F3C8-B8B8-4B4F-B130-55145A234886}">
      <dgm:prSet/>
      <dgm:spPr/>
      <dgm:t>
        <a:bodyPr/>
        <a:lstStyle/>
        <a:p>
          <a:pPr>
            <a:defRPr cap="all"/>
          </a:pPr>
          <a:r>
            <a:rPr lang="en-GB"/>
            <a:t>More people moving more!</a:t>
          </a:r>
          <a:endParaRPr lang="en-US"/>
        </a:p>
      </dgm:t>
    </dgm:pt>
    <dgm:pt modelId="{549AC028-192A-49F5-AE64-ED2DE276D95B}" type="parTrans" cxnId="{3049E89D-2F52-4863-9F0A-2F4F2AA40E48}">
      <dgm:prSet/>
      <dgm:spPr/>
      <dgm:t>
        <a:bodyPr/>
        <a:lstStyle/>
        <a:p>
          <a:endParaRPr lang="en-US"/>
        </a:p>
      </dgm:t>
    </dgm:pt>
    <dgm:pt modelId="{523C7479-1F20-4292-9924-4A393D2676AB}" type="sibTrans" cxnId="{3049E89D-2F52-4863-9F0A-2F4F2AA40E48}">
      <dgm:prSet/>
      <dgm:spPr/>
      <dgm:t>
        <a:bodyPr/>
        <a:lstStyle/>
        <a:p>
          <a:endParaRPr lang="en-US"/>
        </a:p>
      </dgm:t>
    </dgm:pt>
    <dgm:pt modelId="{28F166B9-2057-4C5F-8E0F-DB356385C6B5}" type="pres">
      <dgm:prSet presAssocID="{757C2447-A2D3-48FC-997D-9180ED096D62}" presName="root" presStyleCnt="0">
        <dgm:presLayoutVars>
          <dgm:dir/>
          <dgm:resizeHandles val="exact"/>
        </dgm:presLayoutVars>
      </dgm:prSet>
      <dgm:spPr/>
    </dgm:pt>
    <dgm:pt modelId="{8DF8C45D-7350-4622-A88E-7F83A2570765}" type="pres">
      <dgm:prSet presAssocID="{BEDD0F0B-A365-45AE-A76C-9581FDA24D1F}" presName="compNode" presStyleCnt="0"/>
      <dgm:spPr/>
    </dgm:pt>
    <dgm:pt modelId="{0F3146FE-B892-4B26-ACCE-B01E0592BA33}" type="pres">
      <dgm:prSet presAssocID="{BEDD0F0B-A365-45AE-A76C-9581FDA24D1F}" presName="iconBgRect" presStyleLbl="bgShp" presStyleIdx="0" presStyleCnt="6"/>
      <dgm:spPr/>
    </dgm:pt>
    <dgm:pt modelId="{88BC2DA0-55A3-48D2-B2A7-55224520C94C}" type="pres">
      <dgm:prSet presAssocID="{BEDD0F0B-A365-45AE-A76C-9581FDA24D1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B450038-3605-433F-81D6-3FE575FFACEC}" type="pres">
      <dgm:prSet presAssocID="{BEDD0F0B-A365-45AE-A76C-9581FDA24D1F}" presName="spaceRect" presStyleCnt="0"/>
      <dgm:spPr/>
    </dgm:pt>
    <dgm:pt modelId="{0AAA2485-DCA3-4073-864A-32FAFF8F032A}" type="pres">
      <dgm:prSet presAssocID="{BEDD0F0B-A365-45AE-A76C-9581FDA24D1F}" presName="textRect" presStyleLbl="revTx" presStyleIdx="0" presStyleCnt="6">
        <dgm:presLayoutVars>
          <dgm:chMax val="1"/>
          <dgm:chPref val="1"/>
        </dgm:presLayoutVars>
      </dgm:prSet>
      <dgm:spPr/>
    </dgm:pt>
    <dgm:pt modelId="{1B28FCF8-D15A-4CA7-BBC8-79E332669EB5}" type="pres">
      <dgm:prSet presAssocID="{C596AA66-DD11-44AD-8D47-D7806BE9175A}" presName="sibTrans" presStyleCnt="0"/>
      <dgm:spPr/>
    </dgm:pt>
    <dgm:pt modelId="{3C9B4127-7962-45DF-86ED-22C2D454190D}" type="pres">
      <dgm:prSet presAssocID="{E08EF23B-F131-4772-ADBC-849E5634ABCC}" presName="compNode" presStyleCnt="0"/>
      <dgm:spPr/>
    </dgm:pt>
    <dgm:pt modelId="{17CA35BB-9E1F-4108-A0A7-6574E85E962A}" type="pres">
      <dgm:prSet presAssocID="{E08EF23B-F131-4772-ADBC-849E5634ABCC}" presName="iconBgRect" presStyleLbl="bgShp" presStyleIdx="1" presStyleCnt="6"/>
      <dgm:spPr/>
    </dgm:pt>
    <dgm:pt modelId="{CCF1FD50-D1FB-44CB-846B-39FAC4B781AB}" type="pres">
      <dgm:prSet presAssocID="{E08EF23B-F131-4772-ADBC-849E5634ABC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2CD61489-C199-4055-B964-563A5655DCFA}" type="pres">
      <dgm:prSet presAssocID="{E08EF23B-F131-4772-ADBC-849E5634ABCC}" presName="spaceRect" presStyleCnt="0"/>
      <dgm:spPr/>
    </dgm:pt>
    <dgm:pt modelId="{A3568CB5-61D2-44E6-9E32-1BF884095E84}" type="pres">
      <dgm:prSet presAssocID="{E08EF23B-F131-4772-ADBC-849E5634ABCC}" presName="textRect" presStyleLbl="revTx" presStyleIdx="1" presStyleCnt="6">
        <dgm:presLayoutVars>
          <dgm:chMax val="1"/>
          <dgm:chPref val="1"/>
        </dgm:presLayoutVars>
      </dgm:prSet>
      <dgm:spPr/>
    </dgm:pt>
    <dgm:pt modelId="{F73D3C6A-CF43-41F8-A182-C08D465863FB}" type="pres">
      <dgm:prSet presAssocID="{94FB8E98-6EA4-4F36-BEC5-1C82F019618F}" presName="sibTrans" presStyleCnt="0"/>
      <dgm:spPr/>
    </dgm:pt>
    <dgm:pt modelId="{4A82B543-7B02-4C20-849A-6ECDD2D6D450}" type="pres">
      <dgm:prSet presAssocID="{BFE55524-2E23-415F-90C6-45B764D9539C}" presName="compNode" presStyleCnt="0"/>
      <dgm:spPr/>
    </dgm:pt>
    <dgm:pt modelId="{9D3632A8-C6D0-4808-956D-E21CEA19C330}" type="pres">
      <dgm:prSet presAssocID="{BFE55524-2E23-415F-90C6-45B764D9539C}" presName="iconBgRect" presStyleLbl="bgShp" presStyleIdx="2" presStyleCnt="6"/>
      <dgm:spPr/>
    </dgm:pt>
    <dgm:pt modelId="{1136B6D7-0598-4A83-89A3-D227D4A319DA}" type="pres">
      <dgm:prSet presAssocID="{BFE55524-2E23-415F-90C6-45B764D9539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E736D39-05E3-4D03-8DC3-B1C985251842}" type="pres">
      <dgm:prSet presAssocID="{BFE55524-2E23-415F-90C6-45B764D9539C}" presName="spaceRect" presStyleCnt="0"/>
      <dgm:spPr/>
    </dgm:pt>
    <dgm:pt modelId="{3BC3CD68-2040-4E9C-8BFA-205DAE850023}" type="pres">
      <dgm:prSet presAssocID="{BFE55524-2E23-415F-90C6-45B764D9539C}" presName="textRect" presStyleLbl="revTx" presStyleIdx="2" presStyleCnt="6">
        <dgm:presLayoutVars>
          <dgm:chMax val="1"/>
          <dgm:chPref val="1"/>
        </dgm:presLayoutVars>
      </dgm:prSet>
      <dgm:spPr/>
    </dgm:pt>
    <dgm:pt modelId="{DEBB1D4B-7F97-4EE5-8774-FC71759EB8F9}" type="pres">
      <dgm:prSet presAssocID="{2BF2F758-9333-4ACF-A580-BD5D9F228FB9}" presName="sibTrans" presStyleCnt="0"/>
      <dgm:spPr/>
    </dgm:pt>
    <dgm:pt modelId="{C320A681-59A8-4578-AE2E-64CB0FF99658}" type="pres">
      <dgm:prSet presAssocID="{87D57099-6838-406C-A101-41B9859377D5}" presName="compNode" presStyleCnt="0"/>
      <dgm:spPr/>
    </dgm:pt>
    <dgm:pt modelId="{B1E7F989-D311-4DFB-80A2-18D3FD02C6CE}" type="pres">
      <dgm:prSet presAssocID="{87D57099-6838-406C-A101-41B9859377D5}" presName="iconBgRect" presStyleLbl="bgShp" presStyleIdx="3" presStyleCnt="6"/>
      <dgm:spPr/>
    </dgm:pt>
    <dgm:pt modelId="{03B2B98E-D9A0-47CB-8AE2-1A527818F283}" type="pres">
      <dgm:prSet presAssocID="{87D57099-6838-406C-A101-41B9859377D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C770C36-5043-4CB1-8BC4-B006524B62A9}" type="pres">
      <dgm:prSet presAssocID="{87D57099-6838-406C-A101-41B9859377D5}" presName="spaceRect" presStyleCnt="0"/>
      <dgm:spPr/>
    </dgm:pt>
    <dgm:pt modelId="{8E268C72-B737-4D92-9121-A1CA09ADFD7F}" type="pres">
      <dgm:prSet presAssocID="{87D57099-6838-406C-A101-41B9859377D5}" presName="textRect" presStyleLbl="revTx" presStyleIdx="3" presStyleCnt="6">
        <dgm:presLayoutVars>
          <dgm:chMax val="1"/>
          <dgm:chPref val="1"/>
        </dgm:presLayoutVars>
      </dgm:prSet>
      <dgm:spPr/>
    </dgm:pt>
    <dgm:pt modelId="{450AAD1A-B1F9-40C0-A942-B1BF86E26E86}" type="pres">
      <dgm:prSet presAssocID="{DAA4BAA3-EAE4-4B36-853F-78413A70B43E}" presName="sibTrans" presStyleCnt="0"/>
      <dgm:spPr/>
    </dgm:pt>
    <dgm:pt modelId="{C85C0D7F-737C-4656-925A-10432E35BF7A}" type="pres">
      <dgm:prSet presAssocID="{A54DC998-1746-4B27-B07B-B87004501011}" presName="compNode" presStyleCnt="0"/>
      <dgm:spPr/>
    </dgm:pt>
    <dgm:pt modelId="{B1F6A1FC-9781-4D4D-B0F9-87A5EEB36171}" type="pres">
      <dgm:prSet presAssocID="{A54DC998-1746-4B27-B07B-B87004501011}" presName="iconBgRect" presStyleLbl="bgShp" presStyleIdx="4" presStyleCnt="6"/>
      <dgm:spPr/>
    </dgm:pt>
    <dgm:pt modelId="{3B5646D3-B02D-416A-AA88-13C4661C05FB}" type="pres">
      <dgm:prSet presAssocID="{A54DC998-1746-4B27-B07B-B8700450101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C14B350-412F-40C5-A302-CC54673A983F}" type="pres">
      <dgm:prSet presAssocID="{A54DC998-1746-4B27-B07B-B87004501011}" presName="spaceRect" presStyleCnt="0"/>
      <dgm:spPr/>
    </dgm:pt>
    <dgm:pt modelId="{550EABC9-1605-453E-B962-8191E396993F}" type="pres">
      <dgm:prSet presAssocID="{A54DC998-1746-4B27-B07B-B87004501011}" presName="textRect" presStyleLbl="revTx" presStyleIdx="4" presStyleCnt="6">
        <dgm:presLayoutVars>
          <dgm:chMax val="1"/>
          <dgm:chPref val="1"/>
        </dgm:presLayoutVars>
      </dgm:prSet>
      <dgm:spPr/>
    </dgm:pt>
    <dgm:pt modelId="{1911CE54-1997-4E9E-966E-C1F2C9B32561}" type="pres">
      <dgm:prSet presAssocID="{72E78864-5F8D-4B57-B5E3-0EEC8F6333AE}" presName="sibTrans" presStyleCnt="0"/>
      <dgm:spPr/>
    </dgm:pt>
    <dgm:pt modelId="{0E52CC2D-0FAE-4E99-814D-A2CFF9311F9A}" type="pres">
      <dgm:prSet presAssocID="{F937F3C8-B8B8-4B4F-B130-55145A234886}" presName="compNode" presStyleCnt="0"/>
      <dgm:spPr/>
    </dgm:pt>
    <dgm:pt modelId="{DCBB4E99-2A97-40A1-91FC-6B5903FB4653}" type="pres">
      <dgm:prSet presAssocID="{F937F3C8-B8B8-4B4F-B130-55145A234886}" presName="iconBgRect" presStyleLbl="bgShp" presStyleIdx="5" presStyleCnt="6"/>
      <dgm:spPr/>
    </dgm:pt>
    <dgm:pt modelId="{4676D80F-54F6-4A20-854B-60491373CA02}" type="pres">
      <dgm:prSet presAssocID="{F937F3C8-B8B8-4B4F-B130-55145A234886}" presName="iconRect" presStyleLbl="node1" presStyleIdx="5" presStyleCnt="6" custScaleX="431077" custScaleY="326866" custLinFactNeighborY="-4564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D82312AA-D8A5-4E4E-A38D-496E3658D0AF}" type="pres">
      <dgm:prSet presAssocID="{F937F3C8-B8B8-4B4F-B130-55145A234886}" presName="spaceRect" presStyleCnt="0"/>
      <dgm:spPr/>
    </dgm:pt>
    <dgm:pt modelId="{BBBFC7DF-854B-4453-A1D8-ED99451A88AE}" type="pres">
      <dgm:prSet presAssocID="{F937F3C8-B8B8-4B4F-B130-55145A23488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8CF403F-52DB-4A3F-A43B-36CA4D8FA7A9}" srcId="{757C2447-A2D3-48FC-997D-9180ED096D62}" destId="{A54DC998-1746-4B27-B07B-B87004501011}" srcOrd="4" destOrd="0" parTransId="{65ED32AC-E0BD-4E05-A186-A25D1D648D1D}" sibTransId="{72E78864-5F8D-4B57-B5E3-0EEC8F6333AE}"/>
    <dgm:cxn modelId="{3F68E641-1F79-4D09-93F2-C330FCBB3A80}" type="presOf" srcId="{87D57099-6838-406C-A101-41B9859377D5}" destId="{8E268C72-B737-4D92-9121-A1CA09ADFD7F}" srcOrd="0" destOrd="0" presId="urn:microsoft.com/office/officeart/2018/5/layout/IconCircleLabelList"/>
    <dgm:cxn modelId="{ECABD163-BB53-4767-8BB7-4CCD4300D109}" type="presOf" srcId="{BEDD0F0B-A365-45AE-A76C-9581FDA24D1F}" destId="{0AAA2485-DCA3-4073-864A-32FAFF8F032A}" srcOrd="0" destOrd="0" presId="urn:microsoft.com/office/officeart/2018/5/layout/IconCircleLabelList"/>
    <dgm:cxn modelId="{52B37566-0D91-4ACC-8E8B-E7A1B5B83B61}" type="presOf" srcId="{F937F3C8-B8B8-4B4F-B130-55145A234886}" destId="{BBBFC7DF-854B-4453-A1D8-ED99451A88AE}" srcOrd="0" destOrd="0" presId="urn:microsoft.com/office/officeart/2018/5/layout/IconCircleLabelList"/>
    <dgm:cxn modelId="{0740B64D-5F5A-4B58-B544-905C82D1F9DE}" type="presOf" srcId="{BFE55524-2E23-415F-90C6-45B764D9539C}" destId="{3BC3CD68-2040-4E9C-8BFA-205DAE850023}" srcOrd="0" destOrd="0" presId="urn:microsoft.com/office/officeart/2018/5/layout/IconCircleLabelList"/>
    <dgm:cxn modelId="{1C1C8077-4E9D-477E-91C4-1192D8625A76}" type="presOf" srcId="{E08EF23B-F131-4772-ADBC-849E5634ABCC}" destId="{A3568CB5-61D2-44E6-9E32-1BF884095E84}" srcOrd="0" destOrd="0" presId="urn:microsoft.com/office/officeart/2018/5/layout/IconCircleLabelList"/>
    <dgm:cxn modelId="{1EA1B286-3435-4FE5-92FF-BFB67AF83AA8}" srcId="{757C2447-A2D3-48FC-997D-9180ED096D62}" destId="{87D57099-6838-406C-A101-41B9859377D5}" srcOrd="3" destOrd="0" parTransId="{6CD9C874-65D3-4508-96D0-5D25735A904F}" sibTransId="{DAA4BAA3-EAE4-4B36-853F-78413A70B43E}"/>
    <dgm:cxn modelId="{3049E89D-2F52-4863-9F0A-2F4F2AA40E48}" srcId="{757C2447-A2D3-48FC-997D-9180ED096D62}" destId="{F937F3C8-B8B8-4B4F-B130-55145A234886}" srcOrd="5" destOrd="0" parTransId="{549AC028-192A-49F5-AE64-ED2DE276D95B}" sibTransId="{523C7479-1F20-4292-9924-4A393D2676AB}"/>
    <dgm:cxn modelId="{1481BEAC-79B9-46F9-9B96-CD975F3305CC}" type="presOf" srcId="{A54DC998-1746-4B27-B07B-B87004501011}" destId="{550EABC9-1605-453E-B962-8191E396993F}" srcOrd="0" destOrd="0" presId="urn:microsoft.com/office/officeart/2018/5/layout/IconCircleLabelList"/>
    <dgm:cxn modelId="{F64ADFC1-8339-48A7-948A-F4D11AA55D82}" srcId="{757C2447-A2D3-48FC-997D-9180ED096D62}" destId="{BFE55524-2E23-415F-90C6-45B764D9539C}" srcOrd="2" destOrd="0" parTransId="{5CC7F2F3-2DDD-4018-9137-E96A989ABD0A}" sibTransId="{2BF2F758-9333-4ACF-A580-BD5D9F228FB9}"/>
    <dgm:cxn modelId="{2A9254D9-35F5-4193-8155-21AC565E6A8A}" type="presOf" srcId="{757C2447-A2D3-48FC-997D-9180ED096D62}" destId="{28F166B9-2057-4C5F-8E0F-DB356385C6B5}" srcOrd="0" destOrd="0" presId="urn:microsoft.com/office/officeart/2018/5/layout/IconCircleLabelList"/>
    <dgm:cxn modelId="{752C1FDE-FB30-4ADC-B1F5-FB015A789175}" srcId="{757C2447-A2D3-48FC-997D-9180ED096D62}" destId="{E08EF23B-F131-4772-ADBC-849E5634ABCC}" srcOrd="1" destOrd="0" parTransId="{C5F1EBB4-EA44-4A44-BF95-CC7BF12B1C0D}" sibTransId="{94FB8E98-6EA4-4F36-BEC5-1C82F019618F}"/>
    <dgm:cxn modelId="{0767E7ED-92FA-4BBB-9FD3-B6432E2AFF78}" srcId="{757C2447-A2D3-48FC-997D-9180ED096D62}" destId="{BEDD0F0B-A365-45AE-A76C-9581FDA24D1F}" srcOrd="0" destOrd="0" parTransId="{58E300AB-0DE3-4B2C-83E4-3A956A3A6B97}" sibTransId="{C596AA66-DD11-44AD-8D47-D7806BE9175A}"/>
    <dgm:cxn modelId="{37C2FA16-1045-44C7-A9F2-CD6417525D23}" type="presParOf" srcId="{28F166B9-2057-4C5F-8E0F-DB356385C6B5}" destId="{8DF8C45D-7350-4622-A88E-7F83A2570765}" srcOrd="0" destOrd="0" presId="urn:microsoft.com/office/officeart/2018/5/layout/IconCircleLabelList"/>
    <dgm:cxn modelId="{DF1087BE-BECE-40B0-BB7F-C2D3E61405A4}" type="presParOf" srcId="{8DF8C45D-7350-4622-A88E-7F83A2570765}" destId="{0F3146FE-B892-4B26-ACCE-B01E0592BA33}" srcOrd="0" destOrd="0" presId="urn:microsoft.com/office/officeart/2018/5/layout/IconCircleLabelList"/>
    <dgm:cxn modelId="{49D342DA-C409-4104-AEC7-7D7968E1407F}" type="presParOf" srcId="{8DF8C45D-7350-4622-A88E-7F83A2570765}" destId="{88BC2DA0-55A3-48D2-B2A7-55224520C94C}" srcOrd="1" destOrd="0" presId="urn:microsoft.com/office/officeart/2018/5/layout/IconCircleLabelList"/>
    <dgm:cxn modelId="{8F74F0A6-C23E-48E3-AF32-3DBF5F6B8BF1}" type="presParOf" srcId="{8DF8C45D-7350-4622-A88E-7F83A2570765}" destId="{DB450038-3605-433F-81D6-3FE575FFACEC}" srcOrd="2" destOrd="0" presId="urn:microsoft.com/office/officeart/2018/5/layout/IconCircleLabelList"/>
    <dgm:cxn modelId="{61D46C68-BA80-4103-B604-EC1F366CD090}" type="presParOf" srcId="{8DF8C45D-7350-4622-A88E-7F83A2570765}" destId="{0AAA2485-DCA3-4073-864A-32FAFF8F032A}" srcOrd="3" destOrd="0" presId="urn:microsoft.com/office/officeart/2018/5/layout/IconCircleLabelList"/>
    <dgm:cxn modelId="{39A41DC8-3AC1-4486-BF14-3042F5409EE6}" type="presParOf" srcId="{28F166B9-2057-4C5F-8E0F-DB356385C6B5}" destId="{1B28FCF8-D15A-4CA7-BBC8-79E332669EB5}" srcOrd="1" destOrd="0" presId="urn:microsoft.com/office/officeart/2018/5/layout/IconCircleLabelList"/>
    <dgm:cxn modelId="{08A0DDFF-2099-426E-9225-A9AD0B010C3C}" type="presParOf" srcId="{28F166B9-2057-4C5F-8E0F-DB356385C6B5}" destId="{3C9B4127-7962-45DF-86ED-22C2D454190D}" srcOrd="2" destOrd="0" presId="urn:microsoft.com/office/officeart/2018/5/layout/IconCircleLabelList"/>
    <dgm:cxn modelId="{5A7ACF24-02BA-4148-A694-35B46BD98BEA}" type="presParOf" srcId="{3C9B4127-7962-45DF-86ED-22C2D454190D}" destId="{17CA35BB-9E1F-4108-A0A7-6574E85E962A}" srcOrd="0" destOrd="0" presId="urn:microsoft.com/office/officeart/2018/5/layout/IconCircleLabelList"/>
    <dgm:cxn modelId="{058C6346-2A63-479D-9687-20FF570513C4}" type="presParOf" srcId="{3C9B4127-7962-45DF-86ED-22C2D454190D}" destId="{CCF1FD50-D1FB-44CB-846B-39FAC4B781AB}" srcOrd="1" destOrd="0" presId="urn:microsoft.com/office/officeart/2018/5/layout/IconCircleLabelList"/>
    <dgm:cxn modelId="{E0F35B22-D310-4052-A273-70653F262620}" type="presParOf" srcId="{3C9B4127-7962-45DF-86ED-22C2D454190D}" destId="{2CD61489-C199-4055-B964-563A5655DCFA}" srcOrd="2" destOrd="0" presId="urn:microsoft.com/office/officeart/2018/5/layout/IconCircleLabelList"/>
    <dgm:cxn modelId="{9BC1215B-E64E-48EF-B574-6424E480D7A5}" type="presParOf" srcId="{3C9B4127-7962-45DF-86ED-22C2D454190D}" destId="{A3568CB5-61D2-44E6-9E32-1BF884095E84}" srcOrd="3" destOrd="0" presId="urn:microsoft.com/office/officeart/2018/5/layout/IconCircleLabelList"/>
    <dgm:cxn modelId="{99EEE077-7A18-4AD8-90FD-664F9961B4AB}" type="presParOf" srcId="{28F166B9-2057-4C5F-8E0F-DB356385C6B5}" destId="{F73D3C6A-CF43-41F8-A182-C08D465863FB}" srcOrd="3" destOrd="0" presId="urn:microsoft.com/office/officeart/2018/5/layout/IconCircleLabelList"/>
    <dgm:cxn modelId="{7467D1B0-EB9C-45AD-944D-5A1DF6F68EF4}" type="presParOf" srcId="{28F166B9-2057-4C5F-8E0F-DB356385C6B5}" destId="{4A82B543-7B02-4C20-849A-6ECDD2D6D450}" srcOrd="4" destOrd="0" presId="urn:microsoft.com/office/officeart/2018/5/layout/IconCircleLabelList"/>
    <dgm:cxn modelId="{7A9AE858-FC92-4793-9112-01E7720C26FF}" type="presParOf" srcId="{4A82B543-7B02-4C20-849A-6ECDD2D6D450}" destId="{9D3632A8-C6D0-4808-956D-E21CEA19C330}" srcOrd="0" destOrd="0" presId="urn:microsoft.com/office/officeart/2018/5/layout/IconCircleLabelList"/>
    <dgm:cxn modelId="{AC433D63-DFE4-4DBA-8DBB-E5B98773E472}" type="presParOf" srcId="{4A82B543-7B02-4C20-849A-6ECDD2D6D450}" destId="{1136B6D7-0598-4A83-89A3-D227D4A319DA}" srcOrd="1" destOrd="0" presId="urn:microsoft.com/office/officeart/2018/5/layout/IconCircleLabelList"/>
    <dgm:cxn modelId="{D3509DA0-9E66-44C0-B543-3F0A17CBE78E}" type="presParOf" srcId="{4A82B543-7B02-4C20-849A-6ECDD2D6D450}" destId="{5E736D39-05E3-4D03-8DC3-B1C985251842}" srcOrd="2" destOrd="0" presId="urn:microsoft.com/office/officeart/2018/5/layout/IconCircleLabelList"/>
    <dgm:cxn modelId="{613C4D75-27A4-4100-8D51-D946D7EBC324}" type="presParOf" srcId="{4A82B543-7B02-4C20-849A-6ECDD2D6D450}" destId="{3BC3CD68-2040-4E9C-8BFA-205DAE850023}" srcOrd="3" destOrd="0" presId="urn:microsoft.com/office/officeart/2018/5/layout/IconCircleLabelList"/>
    <dgm:cxn modelId="{9AD052E1-F8B5-4034-89AC-1FB3F181FD37}" type="presParOf" srcId="{28F166B9-2057-4C5F-8E0F-DB356385C6B5}" destId="{DEBB1D4B-7F97-4EE5-8774-FC71759EB8F9}" srcOrd="5" destOrd="0" presId="urn:microsoft.com/office/officeart/2018/5/layout/IconCircleLabelList"/>
    <dgm:cxn modelId="{1DC23710-6106-44C2-BDB5-639F79BC1A23}" type="presParOf" srcId="{28F166B9-2057-4C5F-8E0F-DB356385C6B5}" destId="{C320A681-59A8-4578-AE2E-64CB0FF99658}" srcOrd="6" destOrd="0" presId="urn:microsoft.com/office/officeart/2018/5/layout/IconCircleLabelList"/>
    <dgm:cxn modelId="{D3E1BB21-2753-4D10-9A2E-8EBBC8A4C535}" type="presParOf" srcId="{C320A681-59A8-4578-AE2E-64CB0FF99658}" destId="{B1E7F989-D311-4DFB-80A2-18D3FD02C6CE}" srcOrd="0" destOrd="0" presId="urn:microsoft.com/office/officeart/2018/5/layout/IconCircleLabelList"/>
    <dgm:cxn modelId="{DFC8D184-35AB-4165-918E-D4CD4360711C}" type="presParOf" srcId="{C320A681-59A8-4578-AE2E-64CB0FF99658}" destId="{03B2B98E-D9A0-47CB-8AE2-1A527818F283}" srcOrd="1" destOrd="0" presId="urn:microsoft.com/office/officeart/2018/5/layout/IconCircleLabelList"/>
    <dgm:cxn modelId="{539101BD-08D4-43F0-A77E-8A22B6700CE3}" type="presParOf" srcId="{C320A681-59A8-4578-AE2E-64CB0FF99658}" destId="{FC770C36-5043-4CB1-8BC4-B006524B62A9}" srcOrd="2" destOrd="0" presId="urn:microsoft.com/office/officeart/2018/5/layout/IconCircleLabelList"/>
    <dgm:cxn modelId="{AC1828C2-7EB2-4508-92D3-FEF4F864765A}" type="presParOf" srcId="{C320A681-59A8-4578-AE2E-64CB0FF99658}" destId="{8E268C72-B737-4D92-9121-A1CA09ADFD7F}" srcOrd="3" destOrd="0" presId="urn:microsoft.com/office/officeart/2018/5/layout/IconCircleLabelList"/>
    <dgm:cxn modelId="{29521801-9249-4746-B5F4-DB0C921F7220}" type="presParOf" srcId="{28F166B9-2057-4C5F-8E0F-DB356385C6B5}" destId="{450AAD1A-B1F9-40C0-A942-B1BF86E26E86}" srcOrd="7" destOrd="0" presId="urn:microsoft.com/office/officeart/2018/5/layout/IconCircleLabelList"/>
    <dgm:cxn modelId="{D457845B-6D66-4002-AF47-0BA69E1C169E}" type="presParOf" srcId="{28F166B9-2057-4C5F-8E0F-DB356385C6B5}" destId="{C85C0D7F-737C-4656-925A-10432E35BF7A}" srcOrd="8" destOrd="0" presId="urn:microsoft.com/office/officeart/2018/5/layout/IconCircleLabelList"/>
    <dgm:cxn modelId="{733E00CD-A66E-4B36-9A81-78FBEB58B295}" type="presParOf" srcId="{C85C0D7F-737C-4656-925A-10432E35BF7A}" destId="{B1F6A1FC-9781-4D4D-B0F9-87A5EEB36171}" srcOrd="0" destOrd="0" presId="urn:microsoft.com/office/officeart/2018/5/layout/IconCircleLabelList"/>
    <dgm:cxn modelId="{BA06C35F-3247-42D9-ABDA-03E6206D3A18}" type="presParOf" srcId="{C85C0D7F-737C-4656-925A-10432E35BF7A}" destId="{3B5646D3-B02D-416A-AA88-13C4661C05FB}" srcOrd="1" destOrd="0" presId="urn:microsoft.com/office/officeart/2018/5/layout/IconCircleLabelList"/>
    <dgm:cxn modelId="{9B4C1D1E-60A4-4D9D-A1A3-259E663CE7B4}" type="presParOf" srcId="{C85C0D7F-737C-4656-925A-10432E35BF7A}" destId="{2C14B350-412F-40C5-A302-CC54673A983F}" srcOrd="2" destOrd="0" presId="urn:microsoft.com/office/officeart/2018/5/layout/IconCircleLabelList"/>
    <dgm:cxn modelId="{A8B38881-FF5E-427D-979B-04A3EB54EBE9}" type="presParOf" srcId="{C85C0D7F-737C-4656-925A-10432E35BF7A}" destId="{550EABC9-1605-453E-B962-8191E396993F}" srcOrd="3" destOrd="0" presId="urn:microsoft.com/office/officeart/2018/5/layout/IconCircleLabelList"/>
    <dgm:cxn modelId="{49E5D6BE-EE00-4A67-9264-B3AAA2B8AB1C}" type="presParOf" srcId="{28F166B9-2057-4C5F-8E0F-DB356385C6B5}" destId="{1911CE54-1997-4E9E-966E-C1F2C9B32561}" srcOrd="9" destOrd="0" presId="urn:microsoft.com/office/officeart/2018/5/layout/IconCircleLabelList"/>
    <dgm:cxn modelId="{CCC28DAF-A9A4-4573-BE26-628FE44DC1AF}" type="presParOf" srcId="{28F166B9-2057-4C5F-8E0F-DB356385C6B5}" destId="{0E52CC2D-0FAE-4E99-814D-A2CFF9311F9A}" srcOrd="10" destOrd="0" presId="urn:microsoft.com/office/officeart/2018/5/layout/IconCircleLabelList"/>
    <dgm:cxn modelId="{E6E97472-F43E-4368-BFC3-EEEE3B911283}" type="presParOf" srcId="{0E52CC2D-0FAE-4E99-814D-A2CFF9311F9A}" destId="{DCBB4E99-2A97-40A1-91FC-6B5903FB4653}" srcOrd="0" destOrd="0" presId="urn:microsoft.com/office/officeart/2018/5/layout/IconCircleLabelList"/>
    <dgm:cxn modelId="{A404EF38-C1F9-46B7-B314-C8B0E7BA1476}" type="presParOf" srcId="{0E52CC2D-0FAE-4E99-814D-A2CFF9311F9A}" destId="{4676D80F-54F6-4A20-854B-60491373CA02}" srcOrd="1" destOrd="0" presId="urn:microsoft.com/office/officeart/2018/5/layout/IconCircleLabelList"/>
    <dgm:cxn modelId="{E35D142C-A002-4B35-A437-F60795ABD4CD}" type="presParOf" srcId="{0E52CC2D-0FAE-4E99-814D-A2CFF9311F9A}" destId="{D82312AA-D8A5-4E4E-A38D-496E3658D0AF}" srcOrd="2" destOrd="0" presId="urn:microsoft.com/office/officeart/2018/5/layout/IconCircleLabelList"/>
    <dgm:cxn modelId="{95B429EB-75A9-4711-BF2B-D71E4DD19CB0}" type="presParOf" srcId="{0E52CC2D-0FAE-4E99-814D-A2CFF9311F9A}" destId="{BBBFC7DF-854B-4453-A1D8-ED99451A88A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C20731-293C-4391-A681-32DF3A69114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DB74A39-C37F-47D7-A166-1E975F51864E}">
      <dgm:prSet/>
      <dgm:spPr/>
      <dgm:t>
        <a:bodyPr/>
        <a:lstStyle/>
        <a:p>
          <a:r>
            <a:rPr lang="en-GB"/>
            <a:t>Promoting Standing Tall</a:t>
          </a:r>
          <a:endParaRPr lang="en-US"/>
        </a:p>
      </dgm:t>
    </dgm:pt>
    <dgm:pt modelId="{EDC5416F-F90A-4B87-9E1F-0B06657DD072}" type="parTrans" cxnId="{0823EF2C-0F81-4C3E-AC8A-8FC2A16BC051}">
      <dgm:prSet/>
      <dgm:spPr/>
      <dgm:t>
        <a:bodyPr/>
        <a:lstStyle/>
        <a:p>
          <a:endParaRPr lang="en-US"/>
        </a:p>
      </dgm:t>
    </dgm:pt>
    <dgm:pt modelId="{BCB55F95-F07C-47FF-ADF6-6E1F6D79741C}" type="sibTrans" cxnId="{0823EF2C-0F81-4C3E-AC8A-8FC2A16BC051}">
      <dgm:prSet/>
      <dgm:spPr/>
      <dgm:t>
        <a:bodyPr/>
        <a:lstStyle/>
        <a:p>
          <a:endParaRPr lang="en-US"/>
        </a:p>
      </dgm:t>
    </dgm:pt>
    <dgm:pt modelId="{F03BA2A3-5C3D-4849-9A98-2A7584FACA86}">
      <dgm:prSet/>
      <dgm:spPr/>
      <dgm:t>
        <a:bodyPr/>
        <a:lstStyle/>
        <a:p>
          <a:r>
            <a:rPr lang="en-GB"/>
            <a:t>Social media </a:t>
          </a:r>
          <a:endParaRPr lang="en-US"/>
        </a:p>
      </dgm:t>
    </dgm:pt>
    <dgm:pt modelId="{B3BE906F-2903-482D-8653-61228A3977D7}" type="parTrans" cxnId="{77AA65BF-8B95-466A-B5A1-0AB782305E22}">
      <dgm:prSet/>
      <dgm:spPr/>
      <dgm:t>
        <a:bodyPr/>
        <a:lstStyle/>
        <a:p>
          <a:endParaRPr lang="en-US"/>
        </a:p>
      </dgm:t>
    </dgm:pt>
    <dgm:pt modelId="{35BF41F7-BB57-424F-A78B-D12670B38B46}" type="sibTrans" cxnId="{77AA65BF-8B95-466A-B5A1-0AB782305E22}">
      <dgm:prSet/>
      <dgm:spPr/>
      <dgm:t>
        <a:bodyPr/>
        <a:lstStyle/>
        <a:p>
          <a:endParaRPr lang="en-US"/>
        </a:p>
      </dgm:t>
    </dgm:pt>
    <dgm:pt modelId="{64F8A44A-250D-4226-8ED7-10A63841300F}">
      <dgm:prSet/>
      <dgm:spPr/>
      <dgm:t>
        <a:bodyPr/>
        <a:lstStyle/>
        <a:p>
          <a:r>
            <a:rPr lang="en-GB"/>
            <a:t>Referral pathways</a:t>
          </a:r>
          <a:endParaRPr lang="en-US"/>
        </a:p>
      </dgm:t>
    </dgm:pt>
    <dgm:pt modelId="{4F2CD06C-D5FE-4766-9439-72B71E082BFD}" type="parTrans" cxnId="{F13056EF-3046-4BA6-954C-557D900C4F9D}">
      <dgm:prSet/>
      <dgm:spPr/>
      <dgm:t>
        <a:bodyPr/>
        <a:lstStyle/>
        <a:p>
          <a:endParaRPr lang="en-US"/>
        </a:p>
      </dgm:t>
    </dgm:pt>
    <dgm:pt modelId="{8611795C-9EFE-4EC4-9250-3127373FD20A}" type="sibTrans" cxnId="{F13056EF-3046-4BA6-954C-557D900C4F9D}">
      <dgm:prSet/>
      <dgm:spPr/>
      <dgm:t>
        <a:bodyPr/>
        <a:lstStyle/>
        <a:p>
          <a:endParaRPr lang="en-US"/>
        </a:p>
      </dgm:t>
    </dgm:pt>
    <dgm:pt modelId="{EE4EE931-32B1-471E-BBCA-29B3CDE9DF7A}">
      <dgm:prSet/>
      <dgm:spPr/>
      <dgm:t>
        <a:bodyPr/>
        <a:lstStyle/>
        <a:p>
          <a:r>
            <a:rPr lang="en-GB"/>
            <a:t>Post covid</a:t>
          </a:r>
          <a:endParaRPr lang="en-US"/>
        </a:p>
      </dgm:t>
    </dgm:pt>
    <dgm:pt modelId="{347B022C-4AB1-4D9B-BBE0-4318D9ACC3A1}" type="parTrans" cxnId="{4165A261-2AE2-4756-9593-630E6C92986C}">
      <dgm:prSet/>
      <dgm:spPr/>
      <dgm:t>
        <a:bodyPr/>
        <a:lstStyle/>
        <a:p>
          <a:endParaRPr lang="en-US"/>
        </a:p>
      </dgm:t>
    </dgm:pt>
    <dgm:pt modelId="{B65B678C-5814-4D5B-B224-8109C9B52689}" type="sibTrans" cxnId="{4165A261-2AE2-4756-9593-630E6C92986C}">
      <dgm:prSet/>
      <dgm:spPr/>
      <dgm:t>
        <a:bodyPr/>
        <a:lstStyle/>
        <a:p>
          <a:endParaRPr lang="en-US"/>
        </a:p>
      </dgm:t>
    </dgm:pt>
    <dgm:pt modelId="{4281B849-0A1B-4F49-990E-A0E3F62743F7}">
      <dgm:prSet/>
      <dgm:spPr/>
      <dgm:t>
        <a:bodyPr/>
        <a:lstStyle/>
        <a:p>
          <a:r>
            <a:rPr lang="en-GB"/>
            <a:t>Students</a:t>
          </a:r>
          <a:endParaRPr lang="en-US"/>
        </a:p>
      </dgm:t>
    </dgm:pt>
    <dgm:pt modelId="{EED9E2F3-0F3D-48E8-9D0B-4420C8A260DD}" type="parTrans" cxnId="{49F900F4-4B42-4305-ADE6-6148A527E807}">
      <dgm:prSet/>
      <dgm:spPr/>
      <dgm:t>
        <a:bodyPr/>
        <a:lstStyle/>
        <a:p>
          <a:endParaRPr lang="en-US"/>
        </a:p>
      </dgm:t>
    </dgm:pt>
    <dgm:pt modelId="{EF91A65E-2B44-4C6A-9F9F-582F4F4B80F7}" type="sibTrans" cxnId="{49F900F4-4B42-4305-ADE6-6148A527E807}">
      <dgm:prSet/>
      <dgm:spPr/>
      <dgm:t>
        <a:bodyPr/>
        <a:lstStyle/>
        <a:p>
          <a:endParaRPr lang="en-US"/>
        </a:p>
      </dgm:t>
    </dgm:pt>
    <dgm:pt modelId="{5AB3A966-1EA1-459A-977A-36309C4FBF92}">
      <dgm:prSet/>
      <dgm:spPr/>
      <dgm:t>
        <a:bodyPr/>
        <a:lstStyle/>
        <a:p>
          <a:r>
            <a:rPr lang="en-GB" dirty="0"/>
            <a:t>Business acuity</a:t>
          </a:r>
          <a:endParaRPr lang="en-US" dirty="0"/>
        </a:p>
      </dgm:t>
    </dgm:pt>
    <dgm:pt modelId="{6E447339-7F05-471A-8616-5C9E8FFF6D7B}" type="parTrans" cxnId="{E5DDF9CB-5311-4D2E-8CB2-EC5CBF77D27B}">
      <dgm:prSet/>
      <dgm:spPr/>
      <dgm:t>
        <a:bodyPr/>
        <a:lstStyle/>
        <a:p>
          <a:endParaRPr lang="en-US"/>
        </a:p>
      </dgm:t>
    </dgm:pt>
    <dgm:pt modelId="{F0054494-717E-4E7A-A084-9B92A928A457}" type="sibTrans" cxnId="{E5DDF9CB-5311-4D2E-8CB2-EC5CBF77D27B}">
      <dgm:prSet/>
      <dgm:spPr/>
      <dgm:t>
        <a:bodyPr/>
        <a:lstStyle/>
        <a:p>
          <a:endParaRPr lang="en-US"/>
        </a:p>
      </dgm:t>
    </dgm:pt>
    <dgm:pt modelId="{976EE98D-57A8-4808-861E-9B9520B608EB}" type="pres">
      <dgm:prSet presAssocID="{F8C20731-293C-4391-A681-32DF3A691149}" presName="vert0" presStyleCnt="0">
        <dgm:presLayoutVars>
          <dgm:dir/>
          <dgm:animOne val="branch"/>
          <dgm:animLvl val="lvl"/>
        </dgm:presLayoutVars>
      </dgm:prSet>
      <dgm:spPr/>
    </dgm:pt>
    <dgm:pt modelId="{8DDB612B-4731-4B46-A5B0-3E9941D35C0C}" type="pres">
      <dgm:prSet presAssocID="{BDB74A39-C37F-47D7-A166-1E975F51864E}" presName="thickLine" presStyleLbl="alignNode1" presStyleIdx="0" presStyleCnt="6"/>
      <dgm:spPr/>
    </dgm:pt>
    <dgm:pt modelId="{A4C300C2-CE73-4E32-85A2-73C41DBCADAC}" type="pres">
      <dgm:prSet presAssocID="{BDB74A39-C37F-47D7-A166-1E975F51864E}" presName="horz1" presStyleCnt="0"/>
      <dgm:spPr/>
    </dgm:pt>
    <dgm:pt modelId="{429098E2-1039-46AC-822E-75A31EB13F35}" type="pres">
      <dgm:prSet presAssocID="{BDB74A39-C37F-47D7-A166-1E975F51864E}" presName="tx1" presStyleLbl="revTx" presStyleIdx="0" presStyleCnt="6"/>
      <dgm:spPr/>
    </dgm:pt>
    <dgm:pt modelId="{DB1DBFAE-7EE3-4206-A0B2-1097DD9F5FAE}" type="pres">
      <dgm:prSet presAssocID="{BDB74A39-C37F-47D7-A166-1E975F51864E}" presName="vert1" presStyleCnt="0"/>
      <dgm:spPr/>
    </dgm:pt>
    <dgm:pt modelId="{F4744ADF-429C-4AB8-8930-9B744CAEA1FD}" type="pres">
      <dgm:prSet presAssocID="{F03BA2A3-5C3D-4849-9A98-2A7584FACA86}" presName="thickLine" presStyleLbl="alignNode1" presStyleIdx="1" presStyleCnt="6"/>
      <dgm:spPr/>
    </dgm:pt>
    <dgm:pt modelId="{DD121042-4C3C-4A9B-8F73-83DE24803324}" type="pres">
      <dgm:prSet presAssocID="{F03BA2A3-5C3D-4849-9A98-2A7584FACA86}" presName="horz1" presStyleCnt="0"/>
      <dgm:spPr/>
    </dgm:pt>
    <dgm:pt modelId="{3688730B-2EA6-4F51-90B7-CACEACA5DF42}" type="pres">
      <dgm:prSet presAssocID="{F03BA2A3-5C3D-4849-9A98-2A7584FACA86}" presName="tx1" presStyleLbl="revTx" presStyleIdx="1" presStyleCnt="6"/>
      <dgm:spPr/>
    </dgm:pt>
    <dgm:pt modelId="{C04AEE16-162D-4B4C-8B26-DF419E018459}" type="pres">
      <dgm:prSet presAssocID="{F03BA2A3-5C3D-4849-9A98-2A7584FACA86}" presName="vert1" presStyleCnt="0"/>
      <dgm:spPr/>
    </dgm:pt>
    <dgm:pt modelId="{1E280F8E-D392-40E7-9DEF-BE20CF6B4DA2}" type="pres">
      <dgm:prSet presAssocID="{64F8A44A-250D-4226-8ED7-10A63841300F}" presName="thickLine" presStyleLbl="alignNode1" presStyleIdx="2" presStyleCnt="6"/>
      <dgm:spPr/>
    </dgm:pt>
    <dgm:pt modelId="{F57D2420-C1AC-4FE5-898F-6D677A18E408}" type="pres">
      <dgm:prSet presAssocID="{64F8A44A-250D-4226-8ED7-10A63841300F}" presName="horz1" presStyleCnt="0"/>
      <dgm:spPr/>
    </dgm:pt>
    <dgm:pt modelId="{8EB05A6E-DEA6-40AF-A627-3B824FA824DA}" type="pres">
      <dgm:prSet presAssocID="{64F8A44A-250D-4226-8ED7-10A63841300F}" presName="tx1" presStyleLbl="revTx" presStyleIdx="2" presStyleCnt="6"/>
      <dgm:spPr/>
    </dgm:pt>
    <dgm:pt modelId="{F7BC6FD0-13D7-4FA7-87DE-75E35851208E}" type="pres">
      <dgm:prSet presAssocID="{64F8A44A-250D-4226-8ED7-10A63841300F}" presName="vert1" presStyleCnt="0"/>
      <dgm:spPr/>
    </dgm:pt>
    <dgm:pt modelId="{BB57D672-B531-42DD-BF70-CCB892B32308}" type="pres">
      <dgm:prSet presAssocID="{EE4EE931-32B1-471E-BBCA-29B3CDE9DF7A}" presName="thickLine" presStyleLbl="alignNode1" presStyleIdx="3" presStyleCnt="6"/>
      <dgm:spPr/>
    </dgm:pt>
    <dgm:pt modelId="{6ACD29BC-EFCE-4B2C-B184-4438E9F7BD5C}" type="pres">
      <dgm:prSet presAssocID="{EE4EE931-32B1-471E-BBCA-29B3CDE9DF7A}" presName="horz1" presStyleCnt="0"/>
      <dgm:spPr/>
    </dgm:pt>
    <dgm:pt modelId="{571059CF-8B9E-42E5-B01E-997B4EB8F4C0}" type="pres">
      <dgm:prSet presAssocID="{EE4EE931-32B1-471E-BBCA-29B3CDE9DF7A}" presName="tx1" presStyleLbl="revTx" presStyleIdx="3" presStyleCnt="6"/>
      <dgm:spPr/>
    </dgm:pt>
    <dgm:pt modelId="{FEE00DF8-8740-431A-8715-44C2596A3BBF}" type="pres">
      <dgm:prSet presAssocID="{EE4EE931-32B1-471E-BBCA-29B3CDE9DF7A}" presName="vert1" presStyleCnt="0"/>
      <dgm:spPr/>
    </dgm:pt>
    <dgm:pt modelId="{0EF596AC-F6ED-4EDE-8D23-77B65EBE69E7}" type="pres">
      <dgm:prSet presAssocID="{4281B849-0A1B-4F49-990E-A0E3F62743F7}" presName="thickLine" presStyleLbl="alignNode1" presStyleIdx="4" presStyleCnt="6"/>
      <dgm:spPr/>
    </dgm:pt>
    <dgm:pt modelId="{4FAB84A9-2C03-45AE-9DA8-7E7C7CE40D4F}" type="pres">
      <dgm:prSet presAssocID="{4281B849-0A1B-4F49-990E-A0E3F62743F7}" presName="horz1" presStyleCnt="0"/>
      <dgm:spPr/>
    </dgm:pt>
    <dgm:pt modelId="{345710DD-E6AA-4E44-A506-110B5D25B4C8}" type="pres">
      <dgm:prSet presAssocID="{4281B849-0A1B-4F49-990E-A0E3F62743F7}" presName="tx1" presStyleLbl="revTx" presStyleIdx="4" presStyleCnt="6"/>
      <dgm:spPr/>
    </dgm:pt>
    <dgm:pt modelId="{55DC3C7B-DA75-4770-9082-6DCBCC6679A0}" type="pres">
      <dgm:prSet presAssocID="{4281B849-0A1B-4F49-990E-A0E3F62743F7}" presName="vert1" presStyleCnt="0"/>
      <dgm:spPr/>
    </dgm:pt>
    <dgm:pt modelId="{7B06B97B-1AF5-4220-9927-4785A96952E5}" type="pres">
      <dgm:prSet presAssocID="{5AB3A966-1EA1-459A-977A-36309C4FBF92}" presName="thickLine" presStyleLbl="alignNode1" presStyleIdx="5" presStyleCnt="6"/>
      <dgm:spPr/>
    </dgm:pt>
    <dgm:pt modelId="{076DEA12-006B-49A8-A425-F1413AB0007C}" type="pres">
      <dgm:prSet presAssocID="{5AB3A966-1EA1-459A-977A-36309C4FBF92}" presName="horz1" presStyleCnt="0"/>
      <dgm:spPr/>
    </dgm:pt>
    <dgm:pt modelId="{D4E5D361-0035-4984-AB5B-893D3A4A9285}" type="pres">
      <dgm:prSet presAssocID="{5AB3A966-1EA1-459A-977A-36309C4FBF92}" presName="tx1" presStyleLbl="revTx" presStyleIdx="5" presStyleCnt="6"/>
      <dgm:spPr/>
    </dgm:pt>
    <dgm:pt modelId="{4DD47B2E-3333-4CBD-B661-7034BAB72EC2}" type="pres">
      <dgm:prSet presAssocID="{5AB3A966-1EA1-459A-977A-36309C4FBF92}" presName="vert1" presStyleCnt="0"/>
      <dgm:spPr/>
    </dgm:pt>
  </dgm:ptLst>
  <dgm:cxnLst>
    <dgm:cxn modelId="{0823EF2C-0F81-4C3E-AC8A-8FC2A16BC051}" srcId="{F8C20731-293C-4391-A681-32DF3A691149}" destId="{BDB74A39-C37F-47D7-A166-1E975F51864E}" srcOrd="0" destOrd="0" parTransId="{EDC5416F-F90A-4B87-9E1F-0B06657DD072}" sibTransId="{BCB55F95-F07C-47FF-ADF6-6E1F6D79741C}"/>
    <dgm:cxn modelId="{61896F5B-A25A-4B58-B7BE-875AB47D4BCA}" type="presOf" srcId="{4281B849-0A1B-4F49-990E-A0E3F62743F7}" destId="{345710DD-E6AA-4E44-A506-110B5D25B4C8}" srcOrd="0" destOrd="0" presId="urn:microsoft.com/office/officeart/2008/layout/LinedList"/>
    <dgm:cxn modelId="{4165A261-2AE2-4756-9593-630E6C92986C}" srcId="{F8C20731-293C-4391-A681-32DF3A691149}" destId="{EE4EE931-32B1-471E-BBCA-29B3CDE9DF7A}" srcOrd="3" destOrd="0" parTransId="{347B022C-4AB1-4D9B-BBE0-4318D9ACC3A1}" sibTransId="{B65B678C-5814-4D5B-B224-8109C9B52689}"/>
    <dgm:cxn modelId="{38F50448-D124-4C80-885E-4D2AA84BFEC5}" type="presOf" srcId="{64F8A44A-250D-4226-8ED7-10A63841300F}" destId="{8EB05A6E-DEA6-40AF-A627-3B824FA824DA}" srcOrd="0" destOrd="0" presId="urn:microsoft.com/office/officeart/2008/layout/LinedList"/>
    <dgm:cxn modelId="{86BB0257-6B35-4596-BA78-F5EB76B4DBA4}" type="presOf" srcId="{F03BA2A3-5C3D-4849-9A98-2A7584FACA86}" destId="{3688730B-2EA6-4F51-90B7-CACEACA5DF42}" srcOrd="0" destOrd="0" presId="urn:microsoft.com/office/officeart/2008/layout/LinedList"/>
    <dgm:cxn modelId="{4FD5718A-1D92-42F9-ACF4-A19CE77D35DA}" type="presOf" srcId="{F8C20731-293C-4391-A681-32DF3A691149}" destId="{976EE98D-57A8-4808-861E-9B9520B608EB}" srcOrd="0" destOrd="0" presId="urn:microsoft.com/office/officeart/2008/layout/LinedList"/>
    <dgm:cxn modelId="{A10BCF8B-6236-4668-BCF8-BF76BE96F225}" type="presOf" srcId="{5AB3A966-1EA1-459A-977A-36309C4FBF92}" destId="{D4E5D361-0035-4984-AB5B-893D3A4A9285}" srcOrd="0" destOrd="0" presId="urn:microsoft.com/office/officeart/2008/layout/LinedList"/>
    <dgm:cxn modelId="{3224BEA5-941A-4A6D-96F0-1AD8E3A7D670}" type="presOf" srcId="{EE4EE931-32B1-471E-BBCA-29B3CDE9DF7A}" destId="{571059CF-8B9E-42E5-B01E-997B4EB8F4C0}" srcOrd="0" destOrd="0" presId="urn:microsoft.com/office/officeart/2008/layout/LinedList"/>
    <dgm:cxn modelId="{77AA65BF-8B95-466A-B5A1-0AB782305E22}" srcId="{F8C20731-293C-4391-A681-32DF3A691149}" destId="{F03BA2A3-5C3D-4849-9A98-2A7584FACA86}" srcOrd="1" destOrd="0" parTransId="{B3BE906F-2903-482D-8653-61228A3977D7}" sibTransId="{35BF41F7-BB57-424F-A78B-D12670B38B46}"/>
    <dgm:cxn modelId="{E5DDF9CB-5311-4D2E-8CB2-EC5CBF77D27B}" srcId="{F8C20731-293C-4391-A681-32DF3A691149}" destId="{5AB3A966-1EA1-459A-977A-36309C4FBF92}" srcOrd="5" destOrd="0" parTransId="{6E447339-7F05-471A-8616-5C9E8FFF6D7B}" sibTransId="{F0054494-717E-4E7A-A084-9B92A928A457}"/>
    <dgm:cxn modelId="{F33F42D4-02E3-4CD4-A06A-6ABB33B73AD5}" type="presOf" srcId="{BDB74A39-C37F-47D7-A166-1E975F51864E}" destId="{429098E2-1039-46AC-822E-75A31EB13F35}" srcOrd="0" destOrd="0" presId="urn:microsoft.com/office/officeart/2008/layout/LinedList"/>
    <dgm:cxn modelId="{F13056EF-3046-4BA6-954C-557D900C4F9D}" srcId="{F8C20731-293C-4391-A681-32DF3A691149}" destId="{64F8A44A-250D-4226-8ED7-10A63841300F}" srcOrd="2" destOrd="0" parTransId="{4F2CD06C-D5FE-4766-9439-72B71E082BFD}" sibTransId="{8611795C-9EFE-4EC4-9250-3127373FD20A}"/>
    <dgm:cxn modelId="{49F900F4-4B42-4305-ADE6-6148A527E807}" srcId="{F8C20731-293C-4391-A681-32DF3A691149}" destId="{4281B849-0A1B-4F49-990E-A0E3F62743F7}" srcOrd="4" destOrd="0" parTransId="{EED9E2F3-0F3D-48E8-9D0B-4420C8A260DD}" sibTransId="{EF91A65E-2B44-4C6A-9F9F-582F4F4B80F7}"/>
    <dgm:cxn modelId="{48F0FE29-8186-4415-868E-3A43181E40D5}" type="presParOf" srcId="{976EE98D-57A8-4808-861E-9B9520B608EB}" destId="{8DDB612B-4731-4B46-A5B0-3E9941D35C0C}" srcOrd="0" destOrd="0" presId="urn:microsoft.com/office/officeart/2008/layout/LinedList"/>
    <dgm:cxn modelId="{D95D95F4-9FB0-41C4-BCFF-517B5032B923}" type="presParOf" srcId="{976EE98D-57A8-4808-861E-9B9520B608EB}" destId="{A4C300C2-CE73-4E32-85A2-73C41DBCADAC}" srcOrd="1" destOrd="0" presId="urn:microsoft.com/office/officeart/2008/layout/LinedList"/>
    <dgm:cxn modelId="{4C14E056-9AB0-4450-B1E1-DA918F377EF4}" type="presParOf" srcId="{A4C300C2-CE73-4E32-85A2-73C41DBCADAC}" destId="{429098E2-1039-46AC-822E-75A31EB13F35}" srcOrd="0" destOrd="0" presId="urn:microsoft.com/office/officeart/2008/layout/LinedList"/>
    <dgm:cxn modelId="{CBF22399-587A-4B93-89BE-F31AA8C2AD03}" type="presParOf" srcId="{A4C300C2-CE73-4E32-85A2-73C41DBCADAC}" destId="{DB1DBFAE-7EE3-4206-A0B2-1097DD9F5FAE}" srcOrd="1" destOrd="0" presId="urn:microsoft.com/office/officeart/2008/layout/LinedList"/>
    <dgm:cxn modelId="{A36D3AF4-9338-47A3-8439-1A5A2E68CCB5}" type="presParOf" srcId="{976EE98D-57A8-4808-861E-9B9520B608EB}" destId="{F4744ADF-429C-4AB8-8930-9B744CAEA1FD}" srcOrd="2" destOrd="0" presId="urn:microsoft.com/office/officeart/2008/layout/LinedList"/>
    <dgm:cxn modelId="{8D6587D4-2DBE-460B-822E-8ACD4CC16C8F}" type="presParOf" srcId="{976EE98D-57A8-4808-861E-9B9520B608EB}" destId="{DD121042-4C3C-4A9B-8F73-83DE24803324}" srcOrd="3" destOrd="0" presId="urn:microsoft.com/office/officeart/2008/layout/LinedList"/>
    <dgm:cxn modelId="{40C5916A-8E5A-4CCC-90BE-DA4FB0A4D735}" type="presParOf" srcId="{DD121042-4C3C-4A9B-8F73-83DE24803324}" destId="{3688730B-2EA6-4F51-90B7-CACEACA5DF42}" srcOrd="0" destOrd="0" presId="urn:microsoft.com/office/officeart/2008/layout/LinedList"/>
    <dgm:cxn modelId="{E202C139-30AB-41A7-8D89-685F95960391}" type="presParOf" srcId="{DD121042-4C3C-4A9B-8F73-83DE24803324}" destId="{C04AEE16-162D-4B4C-8B26-DF419E018459}" srcOrd="1" destOrd="0" presId="urn:microsoft.com/office/officeart/2008/layout/LinedList"/>
    <dgm:cxn modelId="{D1BC708A-3421-406E-BA2A-C63DD1AF206C}" type="presParOf" srcId="{976EE98D-57A8-4808-861E-9B9520B608EB}" destId="{1E280F8E-D392-40E7-9DEF-BE20CF6B4DA2}" srcOrd="4" destOrd="0" presId="urn:microsoft.com/office/officeart/2008/layout/LinedList"/>
    <dgm:cxn modelId="{EFEA2680-7827-4081-ACF2-712D47AEC62F}" type="presParOf" srcId="{976EE98D-57A8-4808-861E-9B9520B608EB}" destId="{F57D2420-C1AC-4FE5-898F-6D677A18E408}" srcOrd="5" destOrd="0" presId="urn:microsoft.com/office/officeart/2008/layout/LinedList"/>
    <dgm:cxn modelId="{B7990E18-6A65-44F1-8782-6788B2987981}" type="presParOf" srcId="{F57D2420-C1AC-4FE5-898F-6D677A18E408}" destId="{8EB05A6E-DEA6-40AF-A627-3B824FA824DA}" srcOrd="0" destOrd="0" presId="urn:microsoft.com/office/officeart/2008/layout/LinedList"/>
    <dgm:cxn modelId="{CD1C529C-FDC3-439E-8067-D71830435D23}" type="presParOf" srcId="{F57D2420-C1AC-4FE5-898F-6D677A18E408}" destId="{F7BC6FD0-13D7-4FA7-87DE-75E35851208E}" srcOrd="1" destOrd="0" presId="urn:microsoft.com/office/officeart/2008/layout/LinedList"/>
    <dgm:cxn modelId="{D796222F-A53A-422A-97CD-EA4C8EA239C1}" type="presParOf" srcId="{976EE98D-57A8-4808-861E-9B9520B608EB}" destId="{BB57D672-B531-42DD-BF70-CCB892B32308}" srcOrd="6" destOrd="0" presId="urn:microsoft.com/office/officeart/2008/layout/LinedList"/>
    <dgm:cxn modelId="{5A488303-4CFB-4B09-B57E-2D516154D793}" type="presParOf" srcId="{976EE98D-57A8-4808-861E-9B9520B608EB}" destId="{6ACD29BC-EFCE-4B2C-B184-4438E9F7BD5C}" srcOrd="7" destOrd="0" presId="urn:microsoft.com/office/officeart/2008/layout/LinedList"/>
    <dgm:cxn modelId="{89445CB5-4F9A-4D18-AFFC-9F46CE58BDC8}" type="presParOf" srcId="{6ACD29BC-EFCE-4B2C-B184-4438E9F7BD5C}" destId="{571059CF-8B9E-42E5-B01E-997B4EB8F4C0}" srcOrd="0" destOrd="0" presId="urn:microsoft.com/office/officeart/2008/layout/LinedList"/>
    <dgm:cxn modelId="{F12F68D2-F804-436D-BA7C-8F01E01D4954}" type="presParOf" srcId="{6ACD29BC-EFCE-4B2C-B184-4438E9F7BD5C}" destId="{FEE00DF8-8740-431A-8715-44C2596A3BBF}" srcOrd="1" destOrd="0" presId="urn:microsoft.com/office/officeart/2008/layout/LinedList"/>
    <dgm:cxn modelId="{A3C60DAF-8C2A-42BB-B01C-292CD48E5E55}" type="presParOf" srcId="{976EE98D-57A8-4808-861E-9B9520B608EB}" destId="{0EF596AC-F6ED-4EDE-8D23-77B65EBE69E7}" srcOrd="8" destOrd="0" presId="urn:microsoft.com/office/officeart/2008/layout/LinedList"/>
    <dgm:cxn modelId="{0F182DB1-C2BE-4A3C-AD0D-8F8F99D9ACB5}" type="presParOf" srcId="{976EE98D-57A8-4808-861E-9B9520B608EB}" destId="{4FAB84A9-2C03-45AE-9DA8-7E7C7CE40D4F}" srcOrd="9" destOrd="0" presId="urn:microsoft.com/office/officeart/2008/layout/LinedList"/>
    <dgm:cxn modelId="{A97DCC20-A4AD-4B12-A744-D51649DE4C2A}" type="presParOf" srcId="{4FAB84A9-2C03-45AE-9DA8-7E7C7CE40D4F}" destId="{345710DD-E6AA-4E44-A506-110B5D25B4C8}" srcOrd="0" destOrd="0" presId="urn:microsoft.com/office/officeart/2008/layout/LinedList"/>
    <dgm:cxn modelId="{B497C335-FF77-411F-8BC8-63E117F79222}" type="presParOf" srcId="{4FAB84A9-2C03-45AE-9DA8-7E7C7CE40D4F}" destId="{55DC3C7B-DA75-4770-9082-6DCBCC6679A0}" srcOrd="1" destOrd="0" presId="urn:microsoft.com/office/officeart/2008/layout/LinedList"/>
    <dgm:cxn modelId="{FC4F606D-C135-48BC-88CC-712CA1AEC3D2}" type="presParOf" srcId="{976EE98D-57A8-4808-861E-9B9520B608EB}" destId="{7B06B97B-1AF5-4220-9927-4785A96952E5}" srcOrd="10" destOrd="0" presId="urn:microsoft.com/office/officeart/2008/layout/LinedList"/>
    <dgm:cxn modelId="{638C6898-A037-461E-8EB5-A0C7C06328CB}" type="presParOf" srcId="{976EE98D-57A8-4808-861E-9B9520B608EB}" destId="{076DEA12-006B-49A8-A425-F1413AB0007C}" srcOrd="11" destOrd="0" presId="urn:microsoft.com/office/officeart/2008/layout/LinedList"/>
    <dgm:cxn modelId="{F59C469A-A9BA-45BC-ABC6-12E87DCBCBFF}" type="presParOf" srcId="{076DEA12-006B-49A8-A425-F1413AB0007C}" destId="{D4E5D361-0035-4984-AB5B-893D3A4A9285}" srcOrd="0" destOrd="0" presId="urn:microsoft.com/office/officeart/2008/layout/LinedList"/>
    <dgm:cxn modelId="{EC1E7463-4DDA-412B-9BDF-16E80BA23553}" type="presParOf" srcId="{076DEA12-006B-49A8-A425-F1413AB0007C}" destId="{4DD47B2E-3333-4CBD-B661-7034BAB72E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7D38E-D1B8-4085-BEBC-4EED7A516EBF}">
      <dsp:nvSpPr>
        <dsp:cNvPr id="0" name=""/>
        <dsp:cNvSpPr/>
      </dsp:nvSpPr>
      <dsp:spPr>
        <a:xfrm>
          <a:off x="0" y="835900"/>
          <a:ext cx="6887689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11 face to face classes/week</a:t>
          </a:r>
          <a:endParaRPr lang="en-US" sz="2200" kern="1200"/>
        </a:p>
      </dsp:txBody>
      <dsp:txXfrm>
        <a:off x="25130" y="861030"/>
        <a:ext cx="6837429" cy="464540"/>
      </dsp:txXfrm>
    </dsp:sp>
    <dsp:sp modelId="{C2707CDD-98D2-496C-A49E-9C39EFFAEE29}">
      <dsp:nvSpPr>
        <dsp:cNvPr id="0" name=""/>
        <dsp:cNvSpPr/>
      </dsp:nvSpPr>
      <dsp:spPr>
        <a:xfrm>
          <a:off x="0" y="1414060"/>
          <a:ext cx="6887689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1 zoom class</a:t>
          </a:r>
          <a:endParaRPr lang="en-US" sz="2200" kern="1200"/>
        </a:p>
      </dsp:txBody>
      <dsp:txXfrm>
        <a:off x="25130" y="1439190"/>
        <a:ext cx="6837429" cy="464540"/>
      </dsp:txXfrm>
    </dsp:sp>
    <dsp:sp modelId="{2D3D6BA0-20D0-4B5A-883E-FC23E3C6DE98}">
      <dsp:nvSpPr>
        <dsp:cNvPr id="0" name=""/>
        <dsp:cNvSpPr/>
      </dsp:nvSpPr>
      <dsp:spPr>
        <a:xfrm>
          <a:off x="0" y="1992220"/>
          <a:ext cx="6887689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4 PSIs </a:t>
          </a:r>
          <a:endParaRPr lang="en-US" sz="2200" kern="1200"/>
        </a:p>
      </dsp:txBody>
      <dsp:txXfrm>
        <a:off x="25130" y="2017350"/>
        <a:ext cx="6837429" cy="464540"/>
      </dsp:txXfrm>
    </dsp:sp>
    <dsp:sp modelId="{1304CC34-D8E6-4894-9902-BD770E9A475F}">
      <dsp:nvSpPr>
        <dsp:cNvPr id="0" name=""/>
        <dsp:cNvSpPr/>
      </dsp:nvSpPr>
      <dsp:spPr>
        <a:xfrm>
          <a:off x="0" y="2570380"/>
          <a:ext cx="6887689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133 current participants</a:t>
          </a:r>
          <a:endParaRPr lang="en-US" sz="2200" kern="1200"/>
        </a:p>
      </dsp:txBody>
      <dsp:txXfrm>
        <a:off x="25130" y="2595510"/>
        <a:ext cx="6837429" cy="464540"/>
      </dsp:txXfrm>
    </dsp:sp>
    <dsp:sp modelId="{92B7B4F1-67A4-4F4D-9214-117EBFAABF83}">
      <dsp:nvSpPr>
        <dsp:cNvPr id="0" name=""/>
        <dsp:cNvSpPr/>
      </dsp:nvSpPr>
      <dsp:spPr>
        <a:xfrm>
          <a:off x="0" y="3148540"/>
          <a:ext cx="6887689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Funded, supported and promoted by Public Health BHCC    </a:t>
          </a:r>
          <a:endParaRPr lang="en-US" sz="2200" kern="1200"/>
        </a:p>
      </dsp:txBody>
      <dsp:txXfrm>
        <a:off x="25130" y="3173670"/>
        <a:ext cx="6837429" cy="464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AD0B2-6370-4514-AEE6-3E1F33ECA15B}">
      <dsp:nvSpPr>
        <dsp:cNvPr id="0" name=""/>
        <dsp:cNvSpPr/>
      </dsp:nvSpPr>
      <dsp:spPr>
        <a:xfrm>
          <a:off x="0" y="3579971"/>
          <a:ext cx="6554189" cy="783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Passionate about helping older people move more and do the activities that matter to them, for as long as they can</a:t>
          </a:r>
          <a:endParaRPr lang="en-US" sz="1900" kern="1200"/>
        </a:p>
      </dsp:txBody>
      <dsp:txXfrm>
        <a:off x="0" y="3579971"/>
        <a:ext cx="6554189" cy="783210"/>
      </dsp:txXfrm>
    </dsp:sp>
    <dsp:sp modelId="{426FB40C-5DCC-435F-BDCF-CDF58DA3E2B8}">
      <dsp:nvSpPr>
        <dsp:cNvPr id="0" name=""/>
        <dsp:cNvSpPr/>
      </dsp:nvSpPr>
      <dsp:spPr>
        <a:xfrm rot="10800000">
          <a:off x="0" y="2387142"/>
          <a:ext cx="6554189" cy="12045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Voluntary sector  - befriending charity</a:t>
          </a:r>
          <a:endParaRPr lang="en-US" sz="1900" kern="1200"/>
        </a:p>
      </dsp:txBody>
      <dsp:txXfrm rot="10800000">
        <a:off x="0" y="2387142"/>
        <a:ext cx="6554189" cy="782698"/>
      </dsp:txXfrm>
    </dsp:sp>
    <dsp:sp modelId="{CDB353D0-B783-4399-AD4D-5D9B5C981316}">
      <dsp:nvSpPr>
        <dsp:cNvPr id="0" name=""/>
        <dsp:cNvSpPr/>
      </dsp:nvSpPr>
      <dsp:spPr>
        <a:xfrm rot="10800000">
          <a:off x="0" y="1194313"/>
          <a:ext cx="6554189" cy="12045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Intermediate Care, Care Homes w Nursing, NRC, Responsive Services </a:t>
          </a:r>
          <a:endParaRPr lang="en-US" sz="1900" kern="1200"/>
        </a:p>
      </dsp:txBody>
      <dsp:txXfrm rot="10800000">
        <a:off x="0" y="1194313"/>
        <a:ext cx="6554189" cy="782698"/>
      </dsp:txXfrm>
    </dsp:sp>
    <dsp:sp modelId="{3B34161D-66AB-4F83-861A-5AD702DB64E7}">
      <dsp:nvSpPr>
        <dsp:cNvPr id="0" name=""/>
        <dsp:cNvSpPr/>
      </dsp:nvSpPr>
      <dsp:spPr>
        <a:xfrm rot="10800000">
          <a:off x="0" y="1483"/>
          <a:ext cx="6554189" cy="120457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Local physiotherapists, working within NHS</a:t>
          </a:r>
          <a:endParaRPr lang="en-US" sz="1900" kern="1200"/>
        </a:p>
      </dsp:txBody>
      <dsp:txXfrm rot="10800000">
        <a:off x="0" y="1483"/>
        <a:ext cx="6554189" cy="782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92417-ABD3-4437-8B34-75B435531D3D}">
      <dsp:nvSpPr>
        <dsp:cNvPr id="0" name=""/>
        <dsp:cNvSpPr/>
      </dsp:nvSpPr>
      <dsp:spPr>
        <a:xfrm>
          <a:off x="352931" y="1173"/>
          <a:ext cx="2240161" cy="13440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Community dwelling adults self refer or referred</a:t>
          </a:r>
          <a:endParaRPr lang="en-US" sz="2200" kern="1200"/>
        </a:p>
      </dsp:txBody>
      <dsp:txXfrm>
        <a:off x="352931" y="1173"/>
        <a:ext cx="2240161" cy="1344096"/>
      </dsp:txXfrm>
    </dsp:sp>
    <dsp:sp modelId="{F4767000-6CF3-4166-BBC4-516C6BE80A1A}">
      <dsp:nvSpPr>
        <dsp:cNvPr id="0" name=""/>
        <dsp:cNvSpPr/>
      </dsp:nvSpPr>
      <dsp:spPr>
        <a:xfrm>
          <a:off x="2817108" y="1173"/>
          <a:ext cx="2240161" cy="1344096"/>
        </a:xfrm>
        <a:prstGeom prst="rect">
          <a:avLst/>
        </a:prstGeom>
        <a:solidFill>
          <a:schemeClr val="accent5">
            <a:hueOff val="-476893"/>
            <a:satOff val="1649"/>
            <a:lumOff val="-3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Community centre/church hall near to them</a:t>
          </a:r>
          <a:endParaRPr lang="en-US" sz="2200" kern="1200" dirty="0"/>
        </a:p>
      </dsp:txBody>
      <dsp:txXfrm>
        <a:off x="2817108" y="1173"/>
        <a:ext cx="2240161" cy="1344096"/>
      </dsp:txXfrm>
    </dsp:sp>
    <dsp:sp modelId="{976EBBFA-BB5C-4B3C-98A1-999629B2CE01}">
      <dsp:nvSpPr>
        <dsp:cNvPr id="0" name=""/>
        <dsp:cNvSpPr/>
      </dsp:nvSpPr>
      <dsp:spPr>
        <a:xfrm>
          <a:off x="352931" y="1569286"/>
          <a:ext cx="2240161" cy="1344096"/>
        </a:xfrm>
        <a:prstGeom prst="rect">
          <a:avLst/>
        </a:prstGeom>
        <a:solidFill>
          <a:schemeClr val="accent5">
            <a:hueOff val="-953786"/>
            <a:satOff val="3299"/>
            <a:lumOff val="-6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One hour long class</a:t>
          </a:r>
          <a:endParaRPr lang="en-US" sz="2200" kern="1200"/>
        </a:p>
      </dsp:txBody>
      <dsp:txXfrm>
        <a:off x="352931" y="1569286"/>
        <a:ext cx="2240161" cy="1344096"/>
      </dsp:txXfrm>
    </dsp:sp>
    <dsp:sp modelId="{DA834CF1-69D7-4A16-B4E4-EAECD350202E}">
      <dsp:nvSpPr>
        <dsp:cNvPr id="0" name=""/>
        <dsp:cNvSpPr/>
      </dsp:nvSpPr>
      <dsp:spPr>
        <a:xfrm>
          <a:off x="2817108" y="1569286"/>
          <a:ext cx="2240161" cy="1344096"/>
        </a:xfrm>
        <a:prstGeom prst="rect">
          <a:avLst/>
        </a:prstGeom>
        <a:solidFill>
          <a:schemeClr val="accent5">
            <a:hueOff val="-1430680"/>
            <a:satOff val="4948"/>
            <a:lumOff val="-97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PSI trained, therapist led</a:t>
          </a:r>
          <a:endParaRPr lang="en-US" sz="2200" kern="1200"/>
        </a:p>
      </dsp:txBody>
      <dsp:txXfrm>
        <a:off x="2817108" y="1569286"/>
        <a:ext cx="2240161" cy="1344096"/>
      </dsp:txXfrm>
    </dsp:sp>
    <dsp:sp modelId="{0A7C617C-CF77-4ACC-A9E6-478DC04D3AFA}">
      <dsp:nvSpPr>
        <dsp:cNvPr id="0" name=""/>
        <dsp:cNvSpPr/>
      </dsp:nvSpPr>
      <dsp:spPr>
        <a:xfrm>
          <a:off x="352931" y="3137399"/>
          <a:ext cx="2240161" cy="1344096"/>
        </a:xfrm>
        <a:prstGeom prst="rect">
          <a:avLst/>
        </a:prstGeom>
        <a:solidFill>
          <a:schemeClr val="accent5">
            <a:hueOff val="-1907573"/>
            <a:satOff val="6598"/>
            <a:lumOff val="-130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Evidence based strength and balance exercises </a:t>
          </a:r>
          <a:endParaRPr lang="en-US" sz="2200" kern="1200"/>
        </a:p>
      </dsp:txBody>
      <dsp:txXfrm>
        <a:off x="352931" y="3137399"/>
        <a:ext cx="2240161" cy="1344096"/>
      </dsp:txXfrm>
    </dsp:sp>
    <dsp:sp modelId="{8DB8C053-34D9-4917-B93D-2C27F696B350}">
      <dsp:nvSpPr>
        <dsp:cNvPr id="0" name=""/>
        <dsp:cNvSpPr/>
      </dsp:nvSpPr>
      <dsp:spPr>
        <a:xfrm>
          <a:off x="2817108" y="3137399"/>
          <a:ext cx="2240161" cy="1344096"/>
        </a:xfrm>
        <a:prstGeom prst="rect">
          <a:avLst/>
        </a:prstGeom>
        <a:solidFill>
          <a:schemeClr val="accent5">
            <a:hueOff val="-2384466"/>
            <a:satOff val="8247"/>
            <a:lumOff val="-1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Social element after most classes w tea/coffee</a:t>
          </a:r>
          <a:endParaRPr lang="en-US" sz="2200" kern="1200"/>
        </a:p>
      </dsp:txBody>
      <dsp:txXfrm>
        <a:off x="2817108" y="3137399"/>
        <a:ext cx="2240161" cy="1344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09C8E-3C7B-4E16-86F9-70834F2DF2E7}">
      <dsp:nvSpPr>
        <dsp:cNvPr id="0" name=""/>
        <dsp:cNvSpPr/>
      </dsp:nvSpPr>
      <dsp:spPr>
        <a:xfrm>
          <a:off x="0" y="468"/>
          <a:ext cx="6096000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1C9DB-870B-4BA5-9C08-3540BC0BDFB8}">
      <dsp:nvSpPr>
        <dsp:cNvPr id="0" name=""/>
        <dsp:cNvSpPr/>
      </dsp:nvSpPr>
      <dsp:spPr>
        <a:xfrm>
          <a:off x="195217" y="145672"/>
          <a:ext cx="354941" cy="3549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053E4-679B-499B-B6F3-818CD76D5031}">
      <dsp:nvSpPr>
        <dsp:cNvPr id="0" name=""/>
        <dsp:cNvSpPr/>
      </dsp:nvSpPr>
      <dsp:spPr>
        <a:xfrm>
          <a:off x="745377" y="468"/>
          <a:ext cx="53506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2010 x1 class funded for 1 years- Extra Time AITC</a:t>
          </a:r>
          <a:r>
            <a:rPr lang="en-GB" sz="1600" kern="1200"/>
            <a:t>.</a:t>
          </a:r>
          <a:endParaRPr lang="en-US" sz="1600" kern="1200"/>
        </a:p>
      </dsp:txBody>
      <dsp:txXfrm>
        <a:off x="745377" y="468"/>
        <a:ext cx="5350622" cy="645348"/>
      </dsp:txXfrm>
    </dsp:sp>
    <dsp:sp modelId="{20A31B3F-4CA4-451A-BFFD-A98728128AA1}">
      <dsp:nvSpPr>
        <dsp:cNvPr id="0" name=""/>
        <dsp:cNvSpPr/>
      </dsp:nvSpPr>
      <dsp:spPr>
        <a:xfrm>
          <a:off x="0" y="807154"/>
          <a:ext cx="6096000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E546A-94BB-4525-BF0A-7B8B9A4F28ED}">
      <dsp:nvSpPr>
        <dsp:cNvPr id="0" name=""/>
        <dsp:cNvSpPr/>
      </dsp:nvSpPr>
      <dsp:spPr>
        <a:xfrm>
          <a:off x="195217" y="952357"/>
          <a:ext cx="354941" cy="3549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2DB57-6391-4195-B03A-D3464B2FD650}">
      <dsp:nvSpPr>
        <dsp:cNvPr id="0" name=""/>
        <dsp:cNvSpPr/>
      </dsp:nvSpPr>
      <dsp:spPr>
        <a:xfrm>
          <a:off x="745377" y="807154"/>
          <a:ext cx="53506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Continued once funding ended – Grant applications, HKOP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377" y="807154"/>
        <a:ext cx="5350622" cy="645348"/>
      </dsp:txXfrm>
    </dsp:sp>
    <dsp:sp modelId="{8965561A-28A2-446E-AF3F-88236AF421AE}">
      <dsp:nvSpPr>
        <dsp:cNvPr id="0" name=""/>
        <dsp:cNvSpPr/>
      </dsp:nvSpPr>
      <dsp:spPr>
        <a:xfrm>
          <a:off x="0" y="1613840"/>
          <a:ext cx="6096000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648FC-88B8-4A57-80FF-1F2AC54B8FE0}">
      <dsp:nvSpPr>
        <dsp:cNvPr id="0" name=""/>
        <dsp:cNvSpPr/>
      </dsp:nvSpPr>
      <dsp:spPr>
        <a:xfrm>
          <a:off x="195217" y="1759043"/>
          <a:ext cx="354941" cy="3549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27347-2349-4407-B088-9E79B5B97682}">
      <dsp:nvSpPr>
        <dsp:cNvPr id="0" name=""/>
        <dsp:cNvSpPr/>
      </dsp:nvSpPr>
      <dsp:spPr>
        <a:xfrm>
          <a:off x="745377" y="1613840"/>
          <a:ext cx="53506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Inc number of classes to meet demand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377" y="1613840"/>
        <a:ext cx="5350622" cy="645348"/>
      </dsp:txXfrm>
    </dsp:sp>
    <dsp:sp modelId="{697BA2D0-571D-4D7C-8A04-09F110E1670F}">
      <dsp:nvSpPr>
        <dsp:cNvPr id="0" name=""/>
        <dsp:cNvSpPr/>
      </dsp:nvSpPr>
      <dsp:spPr>
        <a:xfrm>
          <a:off x="0" y="2420525"/>
          <a:ext cx="6096000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33E72-F00E-4F83-95E0-F530C11EB07B}">
      <dsp:nvSpPr>
        <dsp:cNvPr id="0" name=""/>
        <dsp:cNvSpPr/>
      </dsp:nvSpPr>
      <dsp:spPr>
        <a:xfrm>
          <a:off x="195217" y="2565729"/>
          <a:ext cx="354941" cy="35494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D0C1C-8F4F-47F8-A84C-9F5CE18D021A}">
      <dsp:nvSpPr>
        <dsp:cNvPr id="0" name=""/>
        <dsp:cNvSpPr/>
      </dsp:nvSpPr>
      <dsp:spPr>
        <a:xfrm>
          <a:off x="745377" y="2420525"/>
          <a:ext cx="53506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Not time ltd – participants kept coming  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377" y="2420525"/>
        <a:ext cx="5350622" cy="645348"/>
      </dsp:txXfrm>
    </dsp:sp>
    <dsp:sp modelId="{DF322FBB-B86E-4906-8DD4-6B75BC2264AC}">
      <dsp:nvSpPr>
        <dsp:cNvPr id="0" name=""/>
        <dsp:cNvSpPr/>
      </dsp:nvSpPr>
      <dsp:spPr>
        <a:xfrm>
          <a:off x="0" y="3252541"/>
          <a:ext cx="6096000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0E92E4-5A51-404B-9018-A578EACB206F}">
      <dsp:nvSpPr>
        <dsp:cNvPr id="0" name=""/>
        <dsp:cNvSpPr/>
      </dsp:nvSpPr>
      <dsp:spPr>
        <a:xfrm>
          <a:off x="195217" y="3372414"/>
          <a:ext cx="354941" cy="35494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78B8C-391C-406E-85F2-8B2D4AC01E0F}">
      <dsp:nvSpPr>
        <dsp:cNvPr id="0" name=""/>
        <dsp:cNvSpPr/>
      </dsp:nvSpPr>
      <dsp:spPr>
        <a:xfrm>
          <a:off x="745377" y="3227211"/>
          <a:ext cx="53506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Gaps in provision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377" y="3227211"/>
        <a:ext cx="5350622" cy="645348"/>
      </dsp:txXfrm>
    </dsp:sp>
    <dsp:sp modelId="{C7A8B72B-1282-4005-8F0B-FBF673718F85}">
      <dsp:nvSpPr>
        <dsp:cNvPr id="0" name=""/>
        <dsp:cNvSpPr/>
      </dsp:nvSpPr>
      <dsp:spPr>
        <a:xfrm>
          <a:off x="0" y="4033897"/>
          <a:ext cx="6096000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19B85-7A5D-4FF7-B80B-5A9C6A29434E}">
      <dsp:nvSpPr>
        <dsp:cNvPr id="0" name=""/>
        <dsp:cNvSpPr/>
      </dsp:nvSpPr>
      <dsp:spPr>
        <a:xfrm>
          <a:off x="195217" y="4179100"/>
          <a:ext cx="354941" cy="35494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8ADE5-C757-4D3B-9D72-26818651D040}">
      <dsp:nvSpPr>
        <dsp:cNvPr id="0" name=""/>
        <dsp:cNvSpPr/>
      </dsp:nvSpPr>
      <dsp:spPr>
        <a:xfrm>
          <a:off x="745377" y="4033897"/>
          <a:ext cx="53506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Links w Falls Co-ord at BHCC 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377" y="4033897"/>
        <a:ext cx="5350622" cy="645348"/>
      </dsp:txXfrm>
    </dsp:sp>
    <dsp:sp modelId="{26E6CCC9-7C32-4F4C-9559-7010C600699B}">
      <dsp:nvSpPr>
        <dsp:cNvPr id="0" name=""/>
        <dsp:cNvSpPr/>
      </dsp:nvSpPr>
      <dsp:spPr>
        <a:xfrm>
          <a:off x="0" y="4840582"/>
          <a:ext cx="6096000" cy="6453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F78C17-ECFD-4D84-8441-AA0318D12D7D}">
      <dsp:nvSpPr>
        <dsp:cNvPr id="0" name=""/>
        <dsp:cNvSpPr/>
      </dsp:nvSpPr>
      <dsp:spPr>
        <a:xfrm>
          <a:off x="195217" y="4985786"/>
          <a:ext cx="354941" cy="35494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762B1-6B5D-4799-B2C4-AF93E4D72DAA}">
      <dsp:nvSpPr>
        <dsp:cNvPr id="0" name=""/>
        <dsp:cNvSpPr/>
      </dsp:nvSpPr>
      <dsp:spPr>
        <a:xfrm>
          <a:off x="745377" y="4840582"/>
          <a:ext cx="5350622" cy="64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99" tIns="68299" rIns="68299" bIns="6829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2018 links developed into partnership working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Arial" panose="020B0604020202020204" pitchFamily="34" charset="0"/>
              <a:cs typeface="Arial" panose="020B0604020202020204" pitchFamily="34" charset="0"/>
            </a:rPr>
            <a:t> = 2 year contract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5377" y="4840582"/>
        <a:ext cx="5350622" cy="645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146FE-B892-4B26-ACCE-B01E0592BA33}">
      <dsp:nvSpPr>
        <dsp:cNvPr id="0" name=""/>
        <dsp:cNvSpPr/>
      </dsp:nvSpPr>
      <dsp:spPr>
        <a:xfrm>
          <a:off x="504684" y="2727"/>
          <a:ext cx="765597" cy="76559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2DA0-55A3-48D2-B2A7-55224520C94C}">
      <dsp:nvSpPr>
        <dsp:cNvPr id="0" name=""/>
        <dsp:cNvSpPr/>
      </dsp:nvSpPr>
      <dsp:spPr>
        <a:xfrm>
          <a:off x="667844" y="165887"/>
          <a:ext cx="439277" cy="439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A2485-DCA3-4073-864A-32FAFF8F032A}">
      <dsp:nvSpPr>
        <dsp:cNvPr id="0" name=""/>
        <dsp:cNvSpPr/>
      </dsp:nvSpPr>
      <dsp:spPr>
        <a:xfrm>
          <a:off x="259944" y="1006789"/>
          <a:ext cx="1255078" cy="5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 dirty="0">
              <a:latin typeface="Arial" panose="020B0604020202020204" pitchFamily="34" charset="0"/>
              <a:cs typeface="Arial" panose="020B0604020202020204" pitchFamily="34" charset="0"/>
            </a:rPr>
            <a:t>Attendance, commitment, ‘compliance</a:t>
          </a:r>
          <a:r>
            <a:rPr lang="en-GB" sz="1100" kern="1200" dirty="0"/>
            <a:t>’</a:t>
          </a:r>
          <a:endParaRPr lang="en-US" sz="1100" kern="1200" dirty="0"/>
        </a:p>
      </dsp:txBody>
      <dsp:txXfrm>
        <a:off x="259944" y="1006789"/>
        <a:ext cx="1255078" cy="502031"/>
      </dsp:txXfrm>
    </dsp:sp>
    <dsp:sp modelId="{17CA35BB-9E1F-4108-A0A7-6574E85E962A}">
      <dsp:nvSpPr>
        <dsp:cNvPr id="0" name=""/>
        <dsp:cNvSpPr/>
      </dsp:nvSpPr>
      <dsp:spPr>
        <a:xfrm>
          <a:off x="1979401" y="2727"/>
          <a:ext cx="765597" cy="76559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1FD50-D1FB-44CB-846B-39FAC4B781AB}">
      <dsp:nvSpPr>
        <dsp:cNvPr id="0" name=""/>
        <dsp:cNvSpPr/>
      </dsp:nvSpPr>
      <dsp:spPr>
        <a:xfrm>
          <a:off x="2142561" y="165887"/>
          <a:ext cx="439277" cy="439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68CB5-61D2-44E6-9E32-1BF884095E84}">
      <dsp:nvSpPr>
        <dsp:cNvPr id="0" name=""/>
        <dsp:cNvSpPr/>
      </dsp:nvSpPr>
      <dsp:spPr>
        <a:xfrm>
          <a:off x="1734660" y="1006789"/>
          <a:ext cx="1255078" cy="5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>
              <a:latin typeface="Arial" panose="020B0604020202020204" pitchFamily="34" charset="0"/>
              <a:cs typeface="Arial" panose="020B0604020202020204" pitchFamily="34" charset="0"/>
            </a:rPr>
            <a:t>Reducing social isolation, improving well being, friendships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4660" y="1006789"/>
        <a:ext cx="1255078" cy="502031"/>
      </dsp:txXfrm>
    </dsp:sp>
    <dsp:sp modelId="{9D3632A8-C6D0-4808-956D-E21CEA19C330}">
      <dsp:nvSpPr>
        <dsp:cNvPr id="0" name=""/>
        <dsp:cNvSpPr/>
      </dsp:nvSpPr>
      <dsp:spPr>
        <a:xfrm>
          <a:off x="3454117" y="2727"/>
          <a:ext cx="765597" cy="76559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6B6D7-0598-4A83-89A3-D227D4A319DA}">
      <dsp:nvSpPr>
        <dsp:cNvPr id="0" name=""/>
        <dsp:cNvSpPr/>
      </dsp:nvSpPr>
      <dsp:spPr>
        <a:xfrm>
          <a:off x="3617278" y="165887"/>
          <a:ext cx="439277" cy="4392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3CD68-2040-4E9C-8BFA-205DAE850023}">
      <dsp:nvSpPr>
        <dsp:cNvPr id="0" name=""/>
        <dsp:cNvSpPr/>
      </dsp:nvSpPr>
      <dsp:spPr>
        <a:xfrm>
          <a:off x="3209377" y="1006789"/>
          <a:ext cx="1255078" cy="5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>
              <a:latin typeface="Arial" panose="020B0604020202020204" pitchFamily="34" charset="0"/>
              <a:cs typeface="Arial" panose="020B0604020202020204" pitchFamily="34" charset="0"/>
            </a:rPr>
            <a:t>Education element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9377" y="1006789"/>
        <a:ext cx="1255078" cy="502031"/>
      </dsp:txXfrm>
    </dsp:sp>
    <dsp:sp modelId="{B1E7F989-D311-4DFB-80A2-18D3FD02C6CE}">
      <dsp:nvSpPr>
        <dsp:cNvPr id="0" name=""/>
        <dsp:cNvSpPr/>
      </dsp:nvSpPr>
      <dsp:spPr>
        <a:xfrm>
          <a:off x="1242042" y="1822590"/>
          <a:ext cx="765597" cy="76559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B2B98E-D9A0-47CB-8AE2-1A527818F283}">
      <dsp:nvSpPr>
        <dsp:cNvPr id="0" name=""/>
        <dsp:cNvSpPr/>
      </dsp:nvSpPr>
      <dsp:spPr>
        <a:xfrm>
          <a:off x="1405202" y="1985750"/>
          <a:ext cx="439277" cy="439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68C72-B737-4D92-9121-A1CA09ADFD7F}">
      <dsp:nvSpPr>
        <dsp:cNvPr id="0" name=""/>
        <dsp:cNvSpPr/>
      </dsp:nvSpPr>
      <dsp:spPr>
        <a:xfrm>
          <a:off x="997302" y="2826652"/>
          <a:ext cx="1255078" cy="5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>
              <a:latin typeface="Arial" panose="020B0604020202020204" pitchFamily="34" charset="0"/>
              <a:cs typeface="Arial" panose="020B0604020202020204" pitchFamily="34" charset="0"/>
            </a:rPr>
            <a:t>Exchanging tips/experiences/encouraging each other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7302" y="2826652"/>
        <a:ext cx="1255078" cy="502031"/>
      </dsp:txXfrm>
    </dsp:sp>
    <dsp:sp modelId="{B1F6A1FC-9781-4D4D-B0F9-87A5EEB36171}">
      <dsp:nvSpPr>
        <dsp:cNvPr id="0" name=""/>
        <dsp:cNvSpPr/>
      </dsp:nvSpPr>
      <dsp:spPr>
        <a:xfrm>
          <a:off x="2716759" y="1822590"/>
          <a:ext cx="765597" cy="76559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5646D3-B02D-416A-AA88-13C4661C05FB}">
      <dsp:nvSpPr>
        <dsp:cNvPr id="0" name=""/>
        <dsp:cNvSpPr/>
      </dsp:nvSpPr>
      <dsp:spPr>
        <a:xfrm>
          <a:off x="2879919" y="1985750"/>
          <a:ext cx="439277" cy="439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EABC9-1605-453E-B962-8191E396993F}">
      <dsp:nvSpPr>
        <dsp:cNvPr id="0" name=""/>
        <dsp:cNvSpPr/>
      </dsp:nvSpPr>
      <dsp:spPr>
        <a:xfrm>
          <a:off x="2472019" y="2826652"/>
          <a:ext cx="1255078" cy="5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>
              <a:latin typeface="Arial" panose="020B0604020202020204" pitchFamily="34" charset="0"/>
              <a:cs typeface="Arial" panose="020B0604020202020204" pitchFamily="34" charset="0"/>
            </a:rPr>
            <a:t>Something is better than nothing </a:t>
          </a:r>
          <a:endParaRPr lang="en-US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72019" y="2826652"/>
        <a:ext cx="1255078" cy="502031"/>
      </dsp:txXfrm>
    </dsp:sp>
    <dsp:sp modelId="{DCBB4E99-2A97-40A1-91FC-6B5903FB4653}">
      <dsp:nvSpPr>
        <dsp:cNvPr id="0" name=""/>
        <dsp:cNvSpPr/>
      </dsp:nvSpPr>
      <dsp:spPr>
        <a:xfrm>
          <a:off x="1979401" y="3977579"/>
          <a:ext cx="765597" cy="765597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6D80F-54F6-4A20-854B-60491373CA02}">
      <dsp:nvSpPr>
        <dsp:cNvPr id="0" name=""/>
        <dsp:cNvSpPr/>
      </dsp:nvSpPr>
      <dsp:spPr>
        <a:xfrm>
          <a:off x="1415388" y="3441936"/>
          <a:ext cx="1893623" cy="143584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FC7DF-854B-4453-A1D8-ED99451A88AE}">
      <dsp:nvSpPr>
        <dsp:cNvPr id="0" name=""/>
        <dsp:cNvSpPr/>
      </dsp:nvSpPr>
      <dsp:spPr>
        <a:xfrm>
          <a:off x="1734660" y="4981641"/>
          <a:ext cx="1255078" cy="50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More people moving more!</a:t>
          </a:r>
          <a:endParaRPr lang="en-US" sz="1100" kern="1200"/>
        </a:p>
      </dsp:txBody>
      <dsp:txXfrm>
        <a:off x="1734660" y="4981641"/>
        <a:ext cx="1255078" cy="502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B612B-4731-4B46-A5B0-3E9941D35C0C}">
      <dsp:nvSpPr>
        <dsp:cNvPr id="0" name=""/>
        <dsp:cNvSpPr/>
      </dsp:nvSpPr>
      <dsp:spPr>
        <a:xfrm>
          <a:off x="0" y="2678"/>
          <a:ext cx="47243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098E2-1039-46AC-822E-75A31EB13F35}">
      <dsp:nvSpPr>
        <dsp:cNvPr id="0" name=""/>
        <dsp:cNvSpPr/>
      </dsp:nvSpPr>
      <dsp:spPr>
        <a:xfrm>
          <a:off x="0" y="2678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Promoting Standing Tall</a:t>
          </a:r>
          <a:endParaRPr lang="en-US" sz="3700" kern="1200"/>
        </a:p>
      </dsp:txBody>
      <dsp:txXfrm>
        <a:off x="0" y="2678"/>
        <a:ext cx="4724399" cy="913507"/>
      </dsp:txXfrm>
    </dsp:sp>
    <dsp:sp modelId="{F4744ADF-429C-4AB8-8930-9B744CAEA1FD}">
      <dsp:nvSpPr>
        <dsp:cNvPr id="0" name=""/>
        <dsp:cNvSpPr/>
      </dsp:nvSpPr>
      <dsp:spPr>
        <a:xfrm>
          <a:off x="0" y="916185"/>
          <a:ext cx="4724399" cy="0"/>
        </a:xfrm>
        <a:prstGeom prst="line">
          <a:avLst/>
        </a:prstGeom>
        <a:solidFill>
          <a:schemeClr val="accent5">
            <a:hueOff val="-476893"/>
            <a:satOff val="1649"/>
            <a:lumOff val="-3255"/>
            <a:alphaOff val="0"/>
          </a:schemeClr>
        </a:solidFill>
        <a:ln w="12700" cap="flat" cmpd="sng" algn="ctr">
          <a:solidFill>
            <a:schemeClr val="accent5">
              <a:hueOff val="-476893"/>
              <a:satOff val="1649"/>
              <a:lumOff val="-3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8730B-2EA6-4F51-90B7-CACEACA5DF42}">
      <dsp:nvSpPr>
        <dsp:cNvPr id="0" name=""/>
        <dsp:cNvSpPr/>
      </dsp:nvSpPr>
      <dsp:spPr>
        <a:xfrm>
          <a:off x="0" y="916185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Social media </a:t>
          </a:r>
          <a:endParaRPr lang="en-US" sz="3700" kern="1200"/>
        </a:p>
      </dsp:txBody>
      <dsp:txXfrm>
        <a:off x="0" y="916185"/>
        <a:ext cx="4724399" cy="913507"/>
      </dsp:txXfrm>
    </dsp:sp>
    <dsp:sp modelId="{1E280F8E-D392-40E7-9DEF-BE20CF6B4DA2}">
      <dsp:nvSpPr>
        <dsp:cNvPr id="0" name=""/>
        <dsp:cNvSpPr/>
      </dsp:nvSpPr>
      <dsp:spPr>
        <a:xfrm>
          <a:off x="0" y="1829692"/>
          <a:ext cx="4724399" cy="0"/>
        </a:xfrm>
        <a:prstGeom prst="line">
          <a:avLst/>
        </a:prstGeom>
        <a:solidFill>
          <a:schemeClr val="accent5">
            <a:hueOff val="-953786"/>
            <a:satOff val="3299"/>
            <a:lumOff val="-6510"/>
            <a:alphaOff val="0"/>
          </a:schemeClr>
        </a:solidFill>
        <a:ln w="12700" cap="flat" cmpd="sng" algn="ctr">
          <a:solidFill>
            <a:schemeClr val="accent5">
              <a:hueOff val="-953786"/>
              <a:satOff val="3299"/>
              <a:lumOff val="-6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05A6E-DEA6-40AF-A627-3B824FA824DA}">
      <dsp:nvSpPr>
        <dsp:cNvPr id="0" name=""/>
        <dsp:cNvSpPr/>
      </dsp:nvSpPr>
      <dsp:spPr>
        <a:xfrm>
          <a:off x="0" y="1829692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Referral pathways</a:t>
          </a:r>
          <a:endParaRPr lang="en-US" sz="3700" kern="1200"/>
        </a:p>
      </dsp:txBody>
      <dsp:txXfrm>
        <a:off x="0" y="1829692"/>
        <a:ext cx="4724399" cy="913507"/>
      </dsp:txXfrm>
    </dsp:sp>
    <dsp:sp modelId="{BB57D672-B531-42DD-BF70-CCB892B32308}">
      <dsp:nvSpPr>
        <dsp:cNvPr id="0" name=""/>
        <dsp:cNvSpPr/>
      </dsp:nvSpPr>
      <dsp:spPr>
        <a:xfrm>
          <a:off x="0" y="2743200"/>
          <a:ext cx="4724399" cy="0"/>
        </a:xfrm>
        <a:prstGeom prst="line">
          <a:avLst/>
        </a:prstGeom>
        <a:solidFill>
          <a:schemeClr val="accent5">
            <a:hueOff val="-1430680"/>
            <a:satOff val="4948"/>
            <a:lumOff val="-9764"/>
            <a:alphaOff val="0"/>
          </a:schemeClr>
        </a:solidFill>
        <a:ln w="12700" cap="flat" cmpd="sng" algn="ctr">
          <a:solidFill>
            <a:schemeClr val="accent5">
              <a:hueOff val="-1430680"/>
              <a:satOff val="4948"/>
              <a:lumOff val="-97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059CF-8B9E-42E5-B01E-997B4EB8F4C0}">
      <dsp:nvSpPr>
        <dsp:cNvPr id="0" name=""/>
        <dsp:cNvSpPr/>
      </dsp:nvSpPr>
      <dsp:spPr>
        <a:xfrm>
          <a:off x="0" y="2743200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Post covid</a:t>
          </a:r>
          <a:endParaRPr lang="en-US" sz="3700" kern="1200"/>
        </a:p>
      </dsp:txBody>
      <dsp:txXfrm>
        <a:off x="0" y="2743200"/>
        <a:ext cx="4724399" cy="913507"/>
      </dsp:txXfrm>
    </dsp:sp>
    <dsp:sp modelId="{0EF596AC-F6ED-4EDE-8D23-77B65EBE69E7}">
      <dsp:nvSpPr>
        <dsp:cNvPr id="0" name=""/>
        <dsp:cNvSpPr/>
      </dsp:nvSpPr>
      <dsp:spPr>
        <a:xfrm>
          <a:off x="0" y="3656707"/>
          <a:ext cx="4724399" cy="0"/>
        </a:xfrm>
        <a:prstGeom prst="line">
          <a:avLst/>
        </a:prstGeom>
        <a:solidFill>
          <a:schemeClr val="accent5">
            <a:hueOff val="-1907573"/>
            <a:satOff val="6598"/>
            <a:lumOff val="-13019"/>
            <a:alphaOff val="0"/>
          </a:schemeClr>
        </a:solidFill>
        <a:ln w="12700" cap="flat" cmpd="sng" algn="ctr">
          <a:solidFill>
            <a:schemeClr val="accent5">
              <a:hueOff val="-1907573"/>
              <a:satOff val="6598"/>
              <a:lumOff val="-13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710DD-E6AA-4E44-A506-110B5D25B4C8}">
      <dsp:nvSpPr>
        <dsp:cNvPr id="0" name=""/>
        <dsp:cNvSpPr/>
      </dsp:nvSpPr>
      <dsp:spPr>
        <a:xfrm>
          <a:off x="0" y="3656707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Students</a:t>
          </a:r>
          <a:endParaRPr lang="en-US" sz="3700" kern="1200"/>
        </a:p>
      </dsp:txBody>
      <dsp:txXfrm>
        <a:off x="0" y="3656707"/>
        <a:ext cx="4724399" cy="913507"/>
      </dsp:txXfrm>
    </dsp:sp>
    <dsp:sp modelId="{7B06B97B-1AF5-4220-9927-4785A96952E5}">
      <dsp:nvSpPr>
        <dsp:cNvPr id="0" name=""/>
        <dsp:cNvSpPr/>
      </dsp:nvSpPr>
      <dsp:spPr>
        <a:xfrm>
          <a:off x="0" y="4570214"/>
          <a:ext cx="4724399" cy="0"/>
        </a:xfrm>
        <a:prstGeom prst="line">
          <a:avLst/>
        </a:prstGeom>
        <a:solidFill>
          <a:schemeClr val="accent5">
            <a:hueOff val="-2384466"/>
            <a:satOff val="8247"/>
            <a:lumOff val="-16274"/>
            <a:alphaOff val="0"/>
          </a:schemeClr>
        </a:solidFill>
        <a:ln w="12700" cap="flat" cmpd="sng" algn="ctr">
          <a:solidFill>
            <a:schemeClr val="accent5">
              <a:hueOff val="-2384466"/>
              <a:satOff val="8247"/>
              <a:lumOff val="-16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5D361-0035-4984-AB5B-893D3A4A9285}">
      <dsp:nvSpPr>
        <dsp:cNvPr id="0" name=""/>
        <dsp:cNvSpPr/>
      </dsp:nvSpPr>
      <dsp:spPr>
        <a:xfrm>
          <a:off x="0" y="4570214"/>
          <a:ext cx="4724399" cy="913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Business acuity</a:t>
          </a:r>
          <a:endParaRPr lang="en-US" sz="3700" kern="1200" dirty="0"/>
        </a:p>
      </dsp:txBody>
      <dsp:txXfrm>
        <a:off x="0" y="4570214"/>
        <a:ext cx="4724399" cy="91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1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2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8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9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0">
            <a:extLst>
              <a:ext uri="{FF2B5EF4-FFF2-40B4-BE49-F238E27FC236}">
                <a16:creationId xmlns:a16="http://schemas.microsoft.com/office/drawing/2014/main" id="{1F57B0F3-A8E0-41BC-8EE0-80EDA743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DEF8516-821B-EE4B-2BC3-205DB6A32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:a16="http://schemas.microsoft.com/office/drawing/2014/main" id="{042BD0CA-AB68-4EF2-9E2A-C4E24BD4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2057400"/>
            <a:ext cx="6781800" cy="27432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4B406-C2C5-8B36-BA79-01103EAC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900" y="2516094"/>
            <a:ext cx="5448300" cy="1057099"/>
          </a:xfrm>
        </p:spPr>
        <p:txBody>
          <a:bodyPr>
            <a:normAutofit/>
          </a:bodyPr>
          <a:lstStyle/>
          <a:p>
            <a:r>
              <a:rPr lang="en-GB" sz="3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Tall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8BD0F-F57A-3D6D-972E-2E3EF224E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900" y="3713871"/>
            <a:ext cx="5448300" cy="7505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Ruth McEnery-Carter </a:t>
            </a:r>
          </a:p>
          <a:p>
            <a:pPr>
              <a:lnSpc>
                <a:spcPct val="90000"/>
              </a:lnSpc>
            </a:pPr>
            <a:r>
              <a:rPr lang="en-GB" sz="1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Julie Butler</a:t>
            </a:r>
          </a:p>
        </p:txBody>
      </p:sp>
    </p:spTree>
    <p:extLst>
      <p:ext uri="{BB962C8B-B14F-4D97-AF65-F5344CB8AC3E}">
        <p14:creationId xmlns:p14="http://schemas.microsoft.com/office/powerpoint/2010/main" val="264278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3FF559-6482-47DA-9012-5849DE2A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D3711-398D-0C69-9FE7-473B1F36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1" y="685800"/>
            <a:ext cx="4135185" cy="5486400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SuccessES</a:t>
            </a:r>
            <a:endParaRPr lang="en-GB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DDA26F2-15F0-58F9-4243-1A8B192C7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189137"/>
              </p:ext>
            </p:extLst>
          </p:nvPr>
        </p:nvGraphicFramePr>
        <p:xfrm>
          <a:off x="6781800" y="685800"/>
          <a:ext cx="472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371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3FF559-6482-47DA-9012-5849DE2A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BF179-D39D-052D-C200-9BDE4428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1" y="685800"/>
            <a:ext cx="4135185" cy="5486400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B547A5-34DB-FC2A-CE7A-C3A492E47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224095"/>
              </p:ext>
            </p:extLst>
          </p:nvPr>
        </p:nvGraphicFramePr>
        <p:xfrm>
          <a:off x="6781800" y="685800"/>
          <a:ext cx="472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65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64EAE-B005-69E4-9FC2-10C1AB49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1E48-8EB7-3634-C109-0C3DE7FF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F2220-CD1C-F84D-0BCB-91FAF24F2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1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09FA25-1772-4961-90BE-D39F20067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8603B-5F9D-B50C-F289-4923B933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28" y="239150"/>
            <a:ext cx="5397472" cy="1303606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Currently: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AE100EB6-3C3F-C392-A1B8-1B7EEE651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110395"/>
              </p:ext>
            </p:extLst>
          </p:nvPr>
        </p:nvGraphicFramePr>
        <p:xfrm>
          <a:off x="451262" y="1817152"/>
          <a:ext cx="6887689" cy="449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F60881C-B707-36DE-8278-5BD8577E14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0328" y="2085365"/>
            <a:ext cx="4025872" cy="2687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4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08E01-723B-8B6E-0749-1C413EFD9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/>
            <a:r>
              <a:rPr lang="en-GB" sz="4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 </a:t>
            </a:r>
            <a:br>
              <a:rPr lang="en-GB" dirty="0">
                <a:solidFill>
                  <a:schemeClr val="bg2"/>
                </a:solidFill>
              </a:rPr>
            </a:b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75678AD5-D919-D4CB-C02F-49E25E15B0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2010" y="1270591"/>
          <a:ext cx="6554189" cy="436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05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11D716-C386-4458-B509-DF66B4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BE3E3-58C1-4A81-90ED-54387D0F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4E1E5-9D6A-7711-B8FE-D9406E6D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2652"/>
            <a:ext cx="5410200" cy="1125415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B7993-CD0E-2DA5-2E58-7C0D92FAE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38" r="48056"/>
          <a:stretch/>
        </p:blipFill>
        <p:spPr>
          <a:xfrm>
            <a:off x="7077693" y="712518"/>
            <a:ext cx="4678877" cy="5459681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5FDAB2-79F8-C738-ECDA-14D3F10AC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987647"/>
              </p:ext>
            </p:extLst>
          </p:nvPr>
        </p:nvGraphicFramePr>
        <p:xfrm>
          <a:off x="685798" y="1817154"/>
          <a:ext cx="5410201" cy="4482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191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AE36-B78B-BD2B-0118-66E3564B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7A054-DBCA-39FC-71B0-EFFC98039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02525"/>
            <a:ext cx="8959932" cy="5269675"/>
          </a:xfrm>
        </p:spPr>
      </p:pic>
    </p:spTree>
    <p:extLst>
      <p:ext uri="{BB962C8B-B14F-4D97-AF65-F5344CB8AC3E}">
        <p14:creationId xmlns:p14="http://schemas.microsoft.com/office/powerpoint/2010/main" val="22112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492E-4466-81AF-778A-69A51AA0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64C877-DCF0-2996-5FBE-0D0A37633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0042" y="1365662"/>
            <a:ext cx="8953994" cy="4806538"/>
          </a:xfrm>
        </p:spPr>
      </p:pic>
    </p:spTree>
    <p:extLst>
      <p:ext uri="{BB962C8B-B14F-4D97-AF65-F5344CB8AC3E}">
        <p14:creationId xmlns:p14="http://schemas.microsoft.com/office/powerpoint/2010/main" val="183346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69DA-6BE0-8917-BED6-FB1FF682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EC8D7-3763-8622-A1B5-52909D1C3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791" y="1092530"/>
            <a:ext cx="9132125" cy="5079670"/>
          </a:xfrm>
        </p:spPr>
      </p:pic>
    </p:spTree>
    <p:extLst>
      <p:ext uri="{BB962C8B-B14F-4D97-AF65-F5344CB8AC3E}">
        <p14:creationId xmlns:p14="http://schemas.microsoft.com/office/powerpoint/2010/main" val="183092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5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94DEA-6B21-21EA-AFE9-FD52A0C1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grew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98A9C80-8CA0-9605-A0B7-AE69F0080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89338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77096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231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Goudy Old Style</vt:lpstr>
      <vt:lpstr>ClassicFrameVTI</vt:lpstr>
      <vt:lpstr>Standing Tall</vt:lpstr>
      <vt:lpstr>PowerPoint Presentation</vt:lpstr>
      <vt:lpstr>Currently:</vt:lpstr>
      <vt:lpstr>Who we are  </vt:lpstr>
      <vt:lpstr>What we do</vt:lpstr>
      <vt:lpstr>PowerPoint Presentation</vt:lpstr>
      <vt:lpstr>PowerPoint Presentation</vt:lpstr>
      <vt:lpstr>PowerPoint Presentation</vt:lpstr>
      <vt:lpstr>How we grew</vt:lpstr>
      <vt:lpstr>SuccessES</vt:lpstr>
      <vt:lpstr>Moving forwards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Standing Tall</dc:title>
  <dc:creator>Ruth McEnery-Carter</dc:creator>
  <cp:lastModifiedBy>Ruth McEnery-Carter</cp:lastModifiedBy>
  <cp:revision>17</cp:revision>
  <dcterms:created xsi:type="dcterms:W3CDTF">2022-11-03T10:50:35Z</dcterms:created>
  <dcterms:modified xsi:type="dcterms:W3CDTF">2022-11-03T23:02:20Z</dcterms:modified>
</cp:coreProperties>
</file>