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78" r:id="rId7"/>
    <p:sldId id="276" r:id="rId8"/>
    <p:sldId id="258" r:id="rId9"/>
    <p:sldId id="262" r:id="rId10"/>
    <p:sldId id="259" r:id="rId11"/>
    <p:sldId id="260" r:id="rId12"/>
    <p:sldId id="261" r:id="rId13"/>
    <p:sldId id="263" r:id="rId14"/>
    <p:sldId id="274" r:id="rId15"/>
    <p:sldId id="264" r:id="rId16"/>
    <p:sldId id="265" r:id="rId17"/>
    <p:sldId id="273" r:id="rId18"/>
    <p:sldId id="267" r:id="rId19"/>
    <p:sldId id="269" r:id="rId20"/>
    <p:sldId id="268" r:id="rId21"/>
    <p:sldId id="270" r:id="rId22"/>
    <p:sldId id="271" r:id="rId23"/>
    <p:sldId id="277" r:id="rId24"/>
    <p:sldId id="275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5CAB8-37E9-4274-92FC-5F82B611ADE9}" v="71" dt="2020-11-25T17:23:10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8680C-875D-4839-805B-15C5563413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2EDA24-0D98-45FD-A68F-BB56E723E708}">
      <dgm:prSet/>
      <dgm:spPr/>
      <dgm:t>
        <a:bodyPr/>
        <a:lstStyle/>
        <a:p>
          <a:r>
            <a:rPr lang="en-GB" dirty="0"/>
            <a:t>Regular check-in with thoughts and feelings.</a:t>
          </a:r>
          <a:endParaRPr lang="en-US" dirty="0"/>
        </a:p>
      </dgm:t>
    </dgm:pt>
    <dgm:pt modelId="{A4EE7557-5427-4A00-8C35-736E0206837F}" type="parTrans" cxnId="{19562034-EA5F-46F6-BA4B-EB2B29F3B82B}">
      <dgm:prSet/>
      <dgm:spPr/>
      <dgm:t>
        <a:bodyPr/>
        <a:lstStyle/>
        <a:p>
          <a:endParaRPr lang="en-US"/>
        </a:p>
      </dgm:t>
    </dgm:pt>
    <dgm:pt modelId="{D20649B0-E032-46D8-B4BD-5C20C916D0C8}" type="sibTrans" cxnId="{19562034-EA5F-46F6-BA4B-EB2B29F3B82B}">
      <dgm:prSet/>
      <dgm:spPr/>
      <dgm:t>
        <a:bodyPr/>
        <a:lstStyle/>
        <a:p>
          <a:endParaRPr lang="en-US"/>
        </a:p>
      </dgm:t>
    </dgm:pt>
    <dgm:pt modelId="{099BC16F-709E-4822-BAE3-E9288CDB94DD}">
      <dgm:prSet/>
      <dgm:spPr/>
      <dgm:t>
        <a:bodyPr/>
        <a:lstStyle/>
        <a:p>
          <a:r>
            <a:rPr lang="en-GB" dirty="0"/>
            <a:t>Externalise thoughts to gain perspective.</a:t>
          </a:r>
          <a:endParaRPr lang="en-US" dirty="0"/>
        </a:p>
      </dgm:t>
    </dgm:pt>
    <dgm:pt modelId="{8A6C3A8B-AE7D-4EB5-83A0-E9F6D63D86D3}" type="parTrans" cxnId="{57EA6205-59AD-46AD-BE36-3FDFCEAE250D}">
      <dgm:prSet/>
      <dgm:spPr/>
      <dgm:t>
        <a:bodyPr/>
        <a:lstStyle/>
        <a:p>
          <a:endParaRPr lang="en-US"/>
        </a:p>
      </dgm:t>
    </dgm:pt>
    <dgm:pt modelId="{B3389AC6-46DB-4EF8-AAB4-564368273AF7}" type="sibTrans" cxnId="{57EA6205-59AD-46AD-BE36-3FDFCEAE250D}">
      <dgm:prSet/>
      <dgm:spPr/>
      <dgm:t>
        <a:bodyPr/>
        <a:lstStyle/>
        <a:p>
          <a:endParaRPr lang="en-US"/>
        </a:p>
      </dgm:t>
    </dgm:pt>
    <dgm:pt modelId="{C36E7E85-EF8C-4119-897E-4DD98314A0F5}">
      <dgm:prSet/>
      <dgm:spPr/>
      <dgm:t>
        <a:bodyPr/>
        <a:lstStyle/>
        <a:p>
          <a:r>
            <a:rPr lang="en-GB" dirty="0"/>
            <a:t>Speak to yourself as you would speak to your best friend.</a:t>
          </a:r>
          <a:endParaRPr lang="en-US" dirty="0"/>
        </a:p>
      </dgm:t>
    </dgm:pt>
    <dgm:pt modelId="{0717A044-8D94-4F51-BBCD-7944BB673FA5}" type="parTrans" cxnId="{55732726-9FC9-4472-AF2C-215E0C89A165}">
      <dgm:prSet/>
      <dgm:spPr/>
      <dgm:t>
        <a:bodyPr/>
        <a:lstStyle/>
        <a:p>
          <a:endParaRPr lang="en-US"/>
        </a:p>
      </dgm:t>
    </dgm:pt>
    <dgm:pt modelId="{FBCAEC8C-87BE-4F8C-B041-79811E2BF214}" type="sibTrans" cxnId="{55732726-9FC9-4472-AF2C-215E0C89A165}">
      <dgm:prSet/>
      <dgm:spPr/>
      <dgm:t>
        <a:bodyPr/>
        <a:lstStyle/>
        <a:p>
          <a:endParaRPr lang="en-US"/>
        </a:p>
      </dgm:t>
    </dgm:pt>
    <dgm:pt modelId="{B2F2A0BA-AFB0-4963-B806-6A2C758834F8}" type="pres">
      <dgm:prSet presAssocID="{1818680C-875D-4839-805B-15C556341358}" presName="linear" presStyleCnt="0">
        <dgm:presLayoutVars>
          <dgm:animLvl val="lvl"/>
          <dgm:resizeHandles val="exact"/>
        </dgm:presLayoutVars>
      </dgm:prSet>
      <dgm:spPr/>
    </dgm:pt>
    <dgm:pt modelId="{B417747F-8AD1-4716-8C9B-251FFBCCF36E}" type="pres">
      <dgm:prSet presAssocID="{902EDA24-0D98-45FD-A68F-BB56E723E7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6E2E19-F38B-4E86-895D-334347BCC770}" type="pres">
      <dgm:prSet presAssocID="{D20649B0-E032-46D8-B4BD-5C20C916D0C8}" presName="spacer" presStyleCnt="0"/>
      <dgm:spPr/>
    </dgm:pt>
    <dgm:pt modelId="{BB05FA7B-EECC-45E9-8876-73B86704A8BD}" type="pres">
      <dgm:prSet presAssocID="{099BC16F-709E-4822-BAE3-E9288CDB94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8335E3-6CEB-47E4-8943-E64EC30F57EB}" type="pres">
      <dgm:prSet presAssocID="{B3389AC6-46DB-4EF8-AAB4-564368273AF7}" presName="spacer" presStyleCnt="0"/>
      <dgm:spPr/>
    </dgm:pt>
    <dgm:pt modelId="{DBE0466B-DAE0-4BAD-9F70-8ECC2A9E1B16}" type="pres">
      <dgm:prSet presAssocID="{C36E7E85-EF8C-4119-897E-4DD98314A0F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7EA6205-59AD-46AD-BE36-3FDFCEAE250D}" srcId="{1818680C-875D-4839-805B-15C556341358}" destId="{099BC16F-709E-4822-BAE3-E9288CDB94DD}" srcOrd="1" destOrd="0" parTransId="{8A6C3A8B-AE7D-4EB5-83A0-E9F6D63D86D3}" sibTransId="{B3389AC6-46DB-4EF8-AAB4-564368273AF7}"/>
    <dgm:cxn modelId="{55732726-9FC9-4472-AF2C-215E0C89A165}" srcId="{1818680C-875D-4839-805B-15C556341358}" destId="{C36E7E85-EF8C-4119-897E-4DD98314A0F5}" srcOrd="2" destOrd="0" parTransId="{0717A044-8D94-4F51-BBCD-7944BB673FA5}" sibTransId="{FBCAEC8C-87BE-4F8C-B041-79811E2BF214}"/>
    <dgm:cxn modelId="{19562034-EA5F-46F6-BA4B-EB2B29F3B82B}" srcId="{1818680C-875D-4839-805B-15C556341358}" destId="{902EDA24-0D98-45FD-A68F-BB56E723E708}" srcOrd="0" destOrd="0" parTransId="{A4EE7557-5427-4A00-8C35-736E0206837F}" sibTransId="{D20649B0-E032-46D8-B4BD-5C20C916D0C8}"/>
    <dgm:cxn modelId="{4B311D3F-4454-4EB9-B5FA-70787F7704CE}" type="presOf" srcId="{C36E7E85-EF8C-4119-897E-4DD98314A0F5}" destId="{DBE0466B-DAE0-4BAD-9F70-8ECC2A9E1B16}" srcOrd="0" destOrd="0" presId="urn:microsoft.com/office/officeart/2005/8/layout/vList2"/>
    <dgm:cxn modelId="{C604A7B1-20E4-484F-86A7-EE8714F82C13}" type="presOf" srcId="{099BC16F-709E-4822-BAE3-E9288CDB94DD}" destId="{BB05FA7B-EECC-45E9-8876-73B86704A8BD}" srcOrd="0" destOrd="0" presId="urn:microsoft.com/office/officeart/2005/8/layout/vList2"/>
    <dgm:cxn modelId="{87CD4BBD-4E52-4A22-AC7B-78925F66B3E0}" type="presOf" srcId="{902EDA24-0D98-45FD-A68F-BB56E723E708}" destId="{B417747F-8AD1-4716-8C9B-251FFBCCF36E}" srcOrd="0" destOrd="0" presId="urn:microsoft.com/office/officeart/2005/8/layout/vList2"/>
    <dgm:cxn modelId="{33032CD8-CDC8-4764-ADE4-3FC6B11078ED}" type="presOf" srcId="{1818680C-875D-4839-805B-15C556341358}" destId="{B2F2A0BA-AFB0-4963-B806-6A2C758834F8}" srcOrd="0" destOrd="0" presId="urn:microsoft.com/office/officeart/2005/8/layout/vList2"/>
    <dgm:cxn modelId="{74925D7C-36E4-4824-9E2C-1E7A2C05D85D}" type="presParOf" srcId="{B2F2A0BA-AFB0-4963-B806-6A2C758834F8}" destId="{B417747F-8AD1-4716-8C9B-251FFBCCF36E}" srcOrd="0" destOrd="0" presId="urn:microsoft.com/office/officeart/2005/8/layout/vList2"/>
    <dgm:cxn modelId="{E1F7D62D-8C0E-4BED-8A08-DB9094B25647}" type="presParOf" srcId="{B2F2A0BA-AFB0-4963-B806-6A2C758834F8}" destId="{896E2E19-F38B-4E86-895D-334347BCC770}" srcOrd="1" destOrd="0" presId="urn:microsoft.com/office/officeart/2005/8/layout/vList2"/>
    <dgm:cxn modelId="{90A563D2-6659-40D6-A534-E5B9F1617F5C}" type="presParOf" srcId="{B2F2A0BA-AFB0-4963-B806-6A2C758834F8}" destId="{BB05FA7B-EECC-45E9-8876-73B86704A8BD}" srcOrd="2" destOrd="0" presId="urn:microsoft.com/office/officeart/2005/8/layout/vList2"/>
    <dgm:cxn modelId="{560A7B72-2C2B-49DC-BEB0-CFD7460E21B0}" type="presParOf" srcId="{B2F2A0BA-AFB0-4963-B806-6A2C758834F8}" destId="{C68335E3-6CEB-47E4-8943-E64EC30F57EB}" srcOrd="3" destOrd="0" presId="urn:microsoft.com/office/officeart/2005/8/layout/vList2"/>
    <dgm:cxn modelId="{40592B41-F4C2-4D9E-83B8-FFCE92A0101E}" type="presParOf" srcId="{B2F2A0BA-AFB0-4963-B806-6A2C758834F8}" destId="{DBE0466B-DAE0-4BAD-9F70-8ECC2A9E1B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7747F-8AD1-4716-8C9B-251FFBCCF36E}">
      <dsp:nvSpPr>
        <dsp:cNvPr id="0" name=""/>
        <dsp:cNvSpPr/>
      </dsp:nvSpPr>
      <dsp:spPr>
        <a:xfrm>
          <a:off x="0" y="298987"/>
          <a:ext cx="5744684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Regular check-in with thoughts and feelings.</a:t>
          </a:r>
          <a:endParaRPr lang="en-US" sz="3300" kern="1200" dirty="0"/>
        </a:p>
      </dsp:txBody>
      <dsp:txXfrm>
        <a:off x="64083" y="363070"/>
        <a:ext cx="5616518" cy="1184574"/>
      </dsp:txXfrm>
    </dsp:sp>
    <dsp:sp modelId="{BB05FA7B-EECC-45E9-8876-73B86704A8BD}">
      <dsp:nvSpPr>
        <dsp:cNvPr id="0" name=""/>
        <dsp:cNvSpPr/>
      </dsp:nvSpPr>
      <dsp:spPr>
        <a:xfrm>
          <a:off x="0" y="1706767"/>
          <a:ext cx="5744684" cy="13127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Externalise thoughts to gain perspective.</a:t>
          </a:r>
          <a:endParaRPr lang="en-US" sz="3300" kern="1200" dirty="0"/>
        </a:p>
      </dsp:txBody>
      <dsp:txXfrm>
        <a:off x="64083" y="1770850"/>
        <a:ext cx="5616518" cy="1184574"/>
      </dsp:txXfrm>
    </dsp:sp>
    <dsp:sp modelId="{DBE0466B-DAE0-4BAD-9F70-8ECC2A9E1B16}">
      <dsp:nvSpPr>
        <dsp:cNvPr id="0" name=""/>
        <dsp:cNvSpPr/>
      </dsp:nvSpPr>
      <dsp:spPr>
        <a:xfrm>
          <a:off x="0" y="3114548"/>
          <a:ext cx="5744684" cy="13127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Speak to yourself as you would speak to your best friend.</a:t>
          </a:r>
          <a:endParaRPr lang="en-US" sz="3300" kern="1200" dirty="0"/>
        </a:p>
      </dsp:txBody>
      <dsp:txXfrm>
        <a:off x="64083" y="3178631"/>
        <a:ext cx="5616518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D714-CDB9-4149-866B-E4DA1C2E3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4DF2D-A226-4F6D-8C99-1EDD0964C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CD3B9-B5BB-49CE-9E01-EE7E23C3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0793A-EF36-4852-AE3E-6A7248C3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04675-0D2F-495A-B703-81BDE8CF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9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62809-DBBB-410B-8A82-53C18205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7ED0E-EFE3-4D80-B315-74798B692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B7389-28CD-4DEF-8919-F4F04567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64FC7-65D3-41E3-A480-A4B1B37A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228B6-20DC-4E28-823C-B8712B26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1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F0672-71C9-47BC-BCD8-302ECB9EF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DFF29-280A-402A-995A-E0BE3E77C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D3773-0194-4A81-8477-DEC335B3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03003-09E4-4B42-943B-E5818D4A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FF4F7-DE80-402F-B9B7-DE8958DE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B1C1-9355-4E0E-A16A-0B332E44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01056-B9CB-43C0-9EAF-6F085836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4F257-0EAD-4F46-8011-4BA9F329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419A1-063E-4D58-9D7E-5E6A8F15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B67AF-E493-4AD3-9FD0-CF6BFFBA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2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74AD-F9A0-40EC-8DF4-B8031763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C24B1-7E7B-4B6A-BDB4-C92776122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3FA75-4842-4B38-BF24-BA9D8AC6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F17A-4F87-4B5B-AF7A-E1DE5CBB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DEC43-36DD-4F20-9569-794A2D3B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5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B27D-016C-43BD-9494-619C7DA6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9A5F8-479B-45FF-8B6F-D207CCDEE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84467-6970-4313-B073-B112D2B98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77665-B465-4C3A-BB76-AB2658B9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89B64-800F-4E0D-BC18-2E61C4E6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2B0A-CD3A-4213-8007-E2DD5528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E2C6-3EB9-4C7A-A062-D74131E0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E8E3C-F23E-46DD-8639-7D0074054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CDF99-F33E-4819-8D8D-261014C7F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32E6C-2325-4B41-9B01-B851D5D09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994C5-FEBD-4E5E-968B-F86D474B3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2BD45-A17F-4267-AB1F-1B6B72FF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CCBA7-5D24-4501-9C21-6D221965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B3D24-2FB5-43AE-B815-0A43876E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2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C5FB-D1C8-4705-9698-E2711B75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9AEEA-16E1-44DC-ABCE-B226060A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D57EE-2AB8-45EF-839F-CA15B24E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D7D46-5D4A-4A90-834B-F68A36B5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9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72CB8-E21D-4D6E-8E65-A9038566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CF800-F1BF-4974-9C7C-5CC09631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9E45B-E871-4F6B-B711-FC3CBFAF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7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1399-0AE2-425C-B574-4DD343C1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41A5E-D83D-4025-AADE-D1BB933F6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D416F-6901-48B0-91B6-82BEEDBA0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B9BAB-BC2E-4CAB-A1DF-4B791FC7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7FBC8-0D51-432A-A963-1A94CC97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1A61B-F13E-4F2A-AB57-65E8AE06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9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C0DD-125B-4D26-AD4C-79640574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14239-783E-4E88-A695-DA3B82300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A8D9A-A754-435F-B500-8CFD61A43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05EFB-4814-460B-A338-1F92C10F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94EA1-2290-41F4-8994-69606F88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60F83-5366-45F0-8DA7-04912EC2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4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F69F2-DCEA-4C14-A997-930EA1BF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A67-A06B-4838-8D22-F44DF37B4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1E4E7-824C-4226-A614-BE6938434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3017-AAF5-4ED2-8998-104B3FB9F2CD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A0D45-A556-4AF6-9E87-C244721D1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E6BA5-8382-40B4-A7AA-6DDA84978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8F6-8AF9-44D3-B05B-58FD5DF03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1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iamfine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4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28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6.sv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B6A54-73A1-4192-8332-B8A1567A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Miriam Fine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CAA2C-089E-4421-9A86-F067843FF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Transformational Life Coach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Lecturer in Physician Associate Studies – Queen Mary University of London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Communication Skills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Quality Improvement in Healthcare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Former junior doctor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young, child&#10;&#10;Description automatically generated">
            <a:extLst>
              <a:ext uri="{FF2B5EF4-FFF2-40B4-BE49-F238E27FC236}">
                <a16:creationId xmlns:a16="http://schemas.microsoft.com/office/drawing/2014/main" id="{BD17D2CE-0568-447A-B2B7-8B4A4445AA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1238" b="-3"/>
          <a:stretch/>
        </p:blipFill>
        <p:spPr>
          <a:xfrm rot="16200000">
            <a:off x="6879649" y="1054788"/>
            <a:ext cx="4250720" cy="3512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23AC04-20EA-4DE4-8077-C6DDD9D65B1C}"/>
              </a:ext>
            </a:extLst>
          </p:cNvPr>
          <p:cNvSpPr txBox="1"/>
          <p:nvPr/>
        </p:nvSpPr>
        <p:spPr>
          <a:xfrm>
            <a:off x="7187301" y="4941349"/>
            <a:ext cx="39717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3"/>
              </a:rPr>
              <a:t>www.miriamfine.com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@</a:t>
            </a:r>
            <a:r>
              <a:rPr lang="en-US" sz="2800" dirty="0" err="1">
                <a:solidFill>
                  <a:schemeClr val="bg1"/>
                </a:solidFill>
              </a:rPr>
              <a:t>fine_miriam</a:t>
            </a:r>
            <a:r>
              <a:rPr lang="en-US" sz="2800" dirty="0">
                <a:solidFill>
                  <a:schemeClr val="bg1"/>
                </a:solidFill>
              </a:rPr>
              <a:t> on Twitter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m.fine@qmul.ac.uk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10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Despair">
            <a:extLst>
              <a:ext uri="{FF2B5EF4-FFF2-40B4-BE49-F238E27FC236}">
                <a16:creationId xmlns:a16="http://schemas.microsoft.com/office/drawing/2014/main" id="{D03F812C-102E-40CA-A60A-8903E539B8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0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SA Shorts: Dr Brené Brown, “Blame” | Blog | Gobblynne | Animation,  Illustration">
            <a:extLst>
              <a:ext uri="{FF2B5EF4-FFF2-40B4-BE49-F238E27FC236}">
                <a16:creationId xmlns:a16="http://schemas.microsoft.com/office/drawing/2014/main" id="{14A594C0-7D9D-4705-9459-B0DDF557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"/>
            <a:ext cx="12435840" cy="69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kid ⋆">
            <a:extLst>
              <a:ext uri="{FF2B5EF4-FFF2-40B4-BE49-F238E27FC236}">
                <a16:creationId xmlns:a16="http://schemas.microsoft.com/office/drawing/2014/main" id="{27FE7872-2F8C-498C-8600-518E31394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880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5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5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: Shape 25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E44A3-B243-47DD-BA54-E6D7144D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81" y="2961564"/>
            <a:ext cx="5124734" cy="32686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would you say to your best friend?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514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3CF82AB-A21F-48ED-891E-C61909880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 b="19160"/>
          <a:stretch/>
        </p:blipFill>
        <p:spPr bwMode="auto">
          <a:xfrm>
            <a:off x="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E0D6B3-F01B-4FC9-AD0B-2F53CC32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3200" dirty="0"/>
              <a:t>Recognise</a:t>
            </a:r>
          </a:p>
          <a:p>
            <a:r>
              <a:rPr lang="en-GB" sz="3200" dirty="0"/>
              <a:t>Allow</a:t>
            </a:r>
          </a:p>
          <a:p>
            <a:r>
              <a:rPr lang="en-GB" sz="3200" dirty="0"/>
              <a:t>Investigate</a:t>
            </a:r>
          </a:p>
          <a:p>
            <a:r>
              <a:rPr lang="en-GB" sz="3200" dirty="0"/>
              <a:t>Nurture</a:t>
            </a:r>
          </a:p>
        </p:txBody>
      </p:sp>
    </p:spTree>
    <p:extLst>
      <p:ext uri="{BB962C8B-B14F-4D97-AF65-F5344CB8AC3E}">
        <p14:creationId xmlns:p14="http://schemas.microsoft.com/office/powerpoint/2010/main" val="401383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cup of tea">
            <a:extLst>
              <a:ext uri="{FF2B5EF4-FFF2-40B4-BE49-F238E27FC236}">
                <a16:creationId xmlns:a16="http://schemas.microsoft.com/office/drawing/2014/main" id="{79ABCD80-A36D-4534-9315-5CC36476D4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b="2917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7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Journal Entry">
            <a:extLst>
              <a:ext uri="{FF2B5EF4-FFF2-40B4-BE49-F238E27FC236}">
                <a16:creationId xmlns:a16="http://schemas.microsoft.com/office/drawing/2014/main" id="{DD46D65F-D17F-4AE5-8EE1-6850A80507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r="29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0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Meditate">
            <a:extLst>
              <a:ext uri="{FF2B5EF4-FFF2-40B4-BE49-F238E27FC236}">
                <a16:creationId xmlns:a16="http://schemas.microsoft.com/office/drawing/2014/main" id="{FB9EAD8B-8673-4E47-9D4E-7296462FD0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8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7387B9-E5F5-4B4C-AAE6-FA541ED11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98" y="2359828"/>
            <a:ext cx="10782403" cy="2523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80013-1694-494B-A70F-29C14FDC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943" y="2363984"/>
            <a:ext cx="3780602" cy="7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30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DCD8C-8F58-4BBD-B784-D27753DBB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133CB0-3F75-46F3-9D13-78B1E73F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Take Home Message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B31B78-8D1C-45D1-B313-63D103C241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018660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5A2B442-DFAA-4AC3-8EE0-D5A1DCE611A9}"/>
              </a:ext>
            </a:extLst>
          </p:cNvPr>
          <p:cNvSpPr txBox="1"/>
          <p:nvPr/>
        </p:nvSpPr>
        <p:spPr>
          <a:xfrm>
            <a:off x="1222462" y="5926670"/>
            <a:ext cx="837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www.miriamfine.com/blog-1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5B252-E190-476B-A6B1-05C7957C1B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587" y="4403465"/>
            <a:ext cx="22574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8814-CA11-454F-AE69-F0E52C8DB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PPE Mask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EFDBC2-C2AD-4B84-82DF-CC030DFC7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5" r="1" b="30420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29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Mindfulness">
            <a:extLst>
              <a:ext uri="{FF2B5EF4-FFF2-40B4-BE49-F238E27FC236}">
                <a16:creationId xmlns:a16="http://schemas.microsoft.com/office/drawing/2014/main" id="{D9E438B7-2821-4A78-AB39-98EC04118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50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Breathing Space">
            <a:extLst>
              <a:ext uri="{FF2B5EF4-FFF2-40B4-BE49-F238E27FC236}">
                <a16:creationId xmlns:a16="http://schemas.microsoft.com/office/drawing/2014/main" id="{50857ECF-B3FF-4E28-BD88-6CC518A40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6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6CED4DA-A09C-41E6-8252-185F60109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700400"/>
              </p:ext>
            </p:extLst>
          </p:nvPr>
        </p:nvGraphicFramePr>
        <p:xfrm>
          <a:off x="838200" y="314877"/>
          <a:ext cx="10515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787281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627145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778954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58203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Focus</a:t>
                      </a:r>
                    </a:p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Play</a:t>
                      </a:r>
                    </a:p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Connection</a:t>
                      </a:r>
                    </a:p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Physical</a:t>
                      </a:r>
                    </a:p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07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Time in</a:t>
                      </a:r>
                    </a:p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Down Time</a:t>
                      </a:r>
                    </a:p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Sleep Time</a:t>
                      </a:r>
                    </a:p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36503"/>
                  </a:ext>
                </a:extLst>
              </a:tr>
            </a:tbl>
          </a:graphicData>
        </a:graphic>
      </p:graphicFrame>
      <p:pic>
        <p:nvPicPr>
          <p:cNvPr id="10" name="Graphic 9" descr="Cricket">
            <a:extLst>
              <a:ext uri="{FF2B5EF4-FFF2-40B4-BE49-F238E27FC236}">
                <a16:creationId xmlns:a16="http://schemas.microsoft.com/office/drawing/2014/main" id="{AE0172F8-249B-451C-9B51-ABE3B6AD2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530" y="1254580"/>
            <a:ext cx="1486369" cy="1486369"/>
          </a:xfrm>
          <a:prstGeom prst="rect">
            <a:avLst/>
          </a:prstGeom>
        </p:spPr>
      </p:pic>
      <p:pic>
        <p:nvPicPr>
          <p:cNvPr id="12" name="Graphic 11" descr="Network">
            <a:extLst>
              <a:ext uri="{FF2B5EF4-FFF2-40B4-BE49-F238E27FC236}">
                <a16:creationId xmlns:a16="http://schemas.microsoft.com/office/drawing/2014/main" id="{E7580657-3D1D-40BB-A6BF-267DDDFFF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5836" y="1387914"/>
            <a:ext cx="1349597" cy="1349597"/>
          </a:xfrm>
          <a:prstGeom prst="rect">
            <a:avLst/>
          </a:prstGeom>
        </p:spPr>
      </p:pic>
      <p:pic>
        <p:nvPicPr>
          <p:cNvPr id="14" name="Graphic 13" descr="Run">
            <a:extLst>
              <a:ext uri="{FF2B5EF4-FFF2-40B4-BE49-F238E27FC236}">
                <a16:creationId xmlns:a16="http://schemas.microsoft.com/office/drawing/2014/main" id="{6525AD68-C875-4B60-B2F6-B98B890B9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20778" y="1254580"/>
            <a:ext cx="1486369" cy="1486369"/>
          </a:xfrm>
          <a:prstGeom prst="rect">
            <a:avLst/>
          </a:prstGeom>
        </p:spPr>
      </p:pic>
      <p:pic>
        <p:nvPicPr>
          <p:cNvPr id="16" name="Graphic 15" descr="Thought bubble">
            <a:extLst>
              <a:ext uri="{FF2B5EF4-FFF2-40B4-BE49-F238E27FC236}">
                <a16:creationId xmlns:a16="http://schemas.microsoft.com/office/drawing/2014/main" id="{EAD183BF-0129-401A-B6C9-AEC7E02316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5862" y="4117052"/>
            <a:ext cx="1366037" cy="1366037"/>
          </a:xfrm>
          <a:prstGeom prst="rect">
            <a:avLst/>
          </a:prstGeom>
        </p:spPr>
      </p:pic>
      <p:pic>
        <p:nvPicPr>
          <p:cNvPr id="18" name="Graphic 17" descr="Brain in head">
            <a:extLst>
              <a:ext uri="{FF2B5EF4-FFF2-40B4-BE49-F238E27FC236}">
                <a16:creationId xmlns:a16="http://schemas.microsoft.com/office/drawing/2014/main" id="{40D001F5-5038-4E8F-9858-052B13ACF5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56675" y="4117051"/>
            <a:ext cx="1486369" cy="1486369"/>
          </a:xfrm>
          <a:prstGeom prst="rect">
            <a:avLst/>
          </a:prstGeom>
        </p:spPr>
      </p:pic>
      <p:pic>
        <p:nvPicPr>
          <p:cNvPr id="20" name="Graphic 19" descr="Lightbulb and pencil">
            <a:extLst>
              <a:ext uri="{FF2B5EF4-FFF2-40B4-BE49-F238E27FC236}">
                <a16:creationId xmlns:a16="http://schemas.microsoft.com/office/drawing/2014/main" id="{FDAD0E50-9229-4D89-8723-F30EB71AC3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18435" y="1251142"/>
            <a:ext cx="1486369" cy="1486369"/>
          </a:xfrm>
          <a:prstGeom prst="rect">
            <a:avLst/>
          </a:prstGeom>
        </p:spPr>
      </p:pic>
      <p:pic>
        <p:nvPicPr>
          <p:cNvPr id="22" name="Graphic 21" descr="Sleep">
            <a:extLst>
              <a:ext uri="{FF2B5EF4-FFF2-40B4-BE49-F238E27FC236}">
                <a16:creationId xmlns:a16="http://schemas.microsoft.com/office/drawing/2014/main" id="{D71E5106-13E1-43D8-810A-7CBA1B73E8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14680" y="4117051"/>
            <a:ext cx="1661834" cy="16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5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Head with gears">
            <a:extLst>
              <a:ext uri="{FF2B5EF4-FFF2-40B4-BE49-F238E27FC236}">
                <a16:creationId xmlns:a16="http://schemas.microsoft.com/office/drawing/2014/main" id="{F12B77B2-175C-49EF-BC8B-0D20B35CF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2927" y="1871818"/>
            <a:ext cx="4363330" cy="4363330"/>
          </a:xfrm>
          <a:prstGeom prst="rect">
            <a:avLst/>
          </a:prstGeom>
        </p:spPr>
      </p:pic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A334F02B-0DB5-47DB-84ED-B6524188B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2861" y="0"/>
            <a:ext cx="3069103" cy="30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8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 descr="Reflection on Lake McDonald">
            <a:extLst>
              <a:ext uri="{FF2B5EF4-FFF2-40B4-BE49-F238E27FC236}">
                <a16:creationId xmlns:a16="http://schemas.microsoft.com/office/drawing/2014/main" id="{0D6A6149-E296-4108-8ADA-4C19EB5B12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1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9A809D19-8591-4C7B-835A-B0529A8940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8" b="675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260B25-21A3-44ED-A4C7-929515079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91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55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Joseph, Nativity Play, 2010">
            <a:extLst>
              <a:ext uri="{FF2B5EF4-FFF2-40B4-BE49-F238E27FC236}">
                <a16:creationId xmlns:a16="http://schemas.microsoft.com/office/drawing/2014/main" id="{C91178AD-3C56-49F6-A833-1015330244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5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69A6-4933-4329-A70D-0525FD3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Narrator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4" name="Picture 4" descr="Etienne as Narrator">
            <a:extLst>
              <a:ext uri="{FF2B5EF4-FFF2-40B4-BE49-F238E27FC236}">
                <a16:creationId xmlns:a16="http://schemas.microsoft.com/office/drawing/2014/main" id="{71AE75F4-905E-4DE7-8309-1494E6303D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54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6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2C170-E179-4BF9-A3F0-69C52E79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en-GB" dirty="0"/>
              <a:t>Picture the scene…</a:t>
            </a:r>
          </a:p>
        </p:txBody>
      </p:sp>
    </p:spTree>
    <p:extLst>
      <p:ext uri="{BB962C8B-B14F-4D97-AF65-F5344CB8AC3E}">
        <p14:creationId xmlns:p14="http://schemas.microsoft.com/office/powerpoint/2010/main" val="2829180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80293B847B894989892D174729E62A" ma:contentTypeVersion="13" ma:contentTypeDescription="Create a new document." ma:contentTypeScope="" ma:versionID="0d6f1073a2cfad97e944543cae677003">
  <xsd:schema xmlns:xsd="http://www.w3.org/2001/XMLSchema" xmlns:xs="http://www.w3.org/2001/XMLSchema" xmlns:p="http://schemas.microsoft.com/office/2006/metadata/properties" xmlns:ns3="2a46edd2-a00f-4e4f-8bf5-56bbc6af714a" xmlns:ns4="5ee9160e-9829-4316-a6ea-2111eb3c84cb" targetNamespace="http://schemas.microsoft.com/office/2006/metadata/properties" ma:root="true" ma:fieldsID="4c2ea40148961e7534d7409f1e49c2d5" ns3:_="" ns4:_="">
    <xsd:import namespace="2a46edd2-a00f-4e4f-8bf5-56bbc6af714a"/>
    <xsd:import namespace="5ee9160e-9829-4316-a6ea-2111eb3c84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6edd2-a00f-4e4f-8bf5-56bbc6af7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9160e-9829-4316-a6ea-2111eb3c84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855A1B-E0FA-46B0-8AC7-08967FA954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03BE5E-2596-47E1-B23B-0A40332FED32}">
  <ds:schemaRefs>
    <ds:schemaRef ds:uri="5ee9160e-9829-4316-a6ea-2111eb3c84cb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2a46edd2-a00f-4e4f-8bf5-56bbc6af714a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89F4BE3-9000-41D2-851B-8FFE72359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6edd2-a00f-4e4f-8bf5-56bbc6af714a"/>
    <ds:schemaRef ds:uri="5ee9160e-9829-4316-a6ea-2111eb3c84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110</Words>
  <Application>Microsoft Office PowerPoint</Application>
  <PresentationFormat>Widescreen</PresentationFormat>
  <Paragraphs>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Miriam Fine</vt:lpstr>
      <vt:lpstr>PPE 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Narrator</vt:lpstr>
      <vt:lpstr>Picture the scene…</vt:lpstr>
      <vt:lpstr>PowerPoint Presentation</vt:lpstr>
      <vt:lpstr>PowerPoint Presentation</vt:lpstr>
      <vt:lpstr>PowerPoint Presentation</vt:lpstr>
      <vt:lpstr>What would you say to your best friend?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Miriam Fine</dc:title>
  <dc:creator>Miriam Fine</dc:creator>
  <cp:lastModifiedBy>Miriam Fine</cp:lastModifiedBy>
  <cp:revision>1</cp:revision>
  <dcterms:created xsi:type="dcterms:W3CDTF">2020-11-24T20:30:10Z</dcterms:created>
  <dcterms:modified xsi:type="dcterms:W3CDTF">2020-11-25T18:38:25Z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0x0101005680293B847B894989892D174729E62A</vt:lpwstr>
  </property>
</Properties>
</file>