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67" r:id="rId4"/>
    <p:sldId id="262" r:id="rId5"/>
    <p:sldId id="268" r:id="rId6"/>
    <p:sldId id="261" r:id="rId7"/>
    <p:sldId id="266" r:id="rId8"/>
    <p:sldId id="258" r:id="rId9"/>
    <p:sldId id="260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8C9E64-BEC6-4ECC-A0FB-32CA10405434}" v="219" dt="2020-05-20T18:29:25.4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e Clarke" userId="a878dd502535e385" providerId="LiveId" clId="{556BF7DA-EE99-4128-8102-0E7CCC52EF32}"/>
    <pc:docChg chg="custSel addSld modSld">
      <pc:chgData name="Jane Clarke" userId="a878dd502535e385" providerId="LiveId" clId="{556BF7DA-EE99-4128-8102-0E7CCC52EF32}" dt="2020-05-20T18:56:36.893" v="126" actId="27636"/>
      <pc:docMkLst>
        <pc:docMk/>
      </pc:docMkLst>
      <pc:sldChg chg="modSp mod">
        <pc:chgData name="Jane Clarke" userId="a878dd502535e385" providerId="LiveId" clId="{556BF7DA-EE99-4128-8102-0E7CCC52EF32}" dt="2020-05-20T18:29:27.793" v="30" actId="1035"/>
        <pc:sldMkLst>
          <pc:docMk/>
          <pc:sldMk cId="100612931" sldId="260"/>
        </pc:sldMkLst>
        <pc:spChg chg="mod">
          <ac:chgData name="Jane Clarke" userId="a878dd502535e385" providerId="LiveId" clId="{556BF7DA-EE99-4128-8102-0E7CCC52EF32}" dt="2020-05-20T18:29:27.793" v="30" actId="1035"/>
          <ac:spMkLst>
            <pc:docMk/>
            <pc:sldMk cId="100612931" sldId="260"/>
            <ac:spMk id="3" creationId="{8A1F7295-AD32-41F0-81C4-E5BDF5276D94}"/>
          </ac:spMkLst>
        </pc:spChg>
      </pc:sldChg>
      <pc:sldChg chg="modSp mod modAnim">
        <pc:chgData name="Jane Clarke" userId="a878dd502535e385" providerId="LiveId" clId="{556BF7DA-EE99-4128-8102-0E7CCC52EF32}" dt="2020-05-20T18:56:36.893" v="126" actId="27636"/>
        <pc:sldMkLst>
          <pc:docMk/>
          <pc:sldMk cId="2022853479" sldId="262"/>
        </pc:sldMkLst>
        <pc:spChg chg="mod">
          <ac:chgData name="Jane Clarke" userId="a878dd502535e385" providerId="LiveId" clId="{556BF7DA-EE99-4128-8102-0E7CCC52EF32}" dt="2020-05-20T18:56:36.893" v="126" actId="27636"/>
          <ac:spMkLst>
            <pc:docMk/>
            <pc:sldMk cId="2022853479" sldId="262"/>
            <ac:spMk id="3" creationId="{651B889B-A9F7-47B1-A22B-AB3E528E575C}"/>
          </ac:spMkLst>
        </pc:spChg>
        <pc:graphicFrameChg chg="mod">
          <ac:chgData name="Jane Clarke" userId="a878dd502535e385" providerId="LiveId" clId="{556BF7DA-EE99-4128-8102-0E7CCC52EF32}" dt="2020-05-20T18:56:02.930" v="94" actId="20577"/>
          <ac:graphicFrameMkLst>
            <pc:docMk/>
            <pc:sldMk cId="2022853479" sldId="262"/>
            <ac:graphicFrameMk id="5" creationId="{5A49E966-E76E-491E-BFCD-8C12C72E2A17}"/>
          </ac:graphicFrameMkLst>
        </pc:graphicFrameChg>
      </pc:sldChg>
      <pc:sldChg chg="modTransition">
        <pc:chgData name="Jane Clarke" userId="a878dd502535e385" providerId="LiveId" clId="{556BF7DA-EE99-4128-8102-0E7CCC52EF32}" dt="2020-05-20T18:30:28.098" v="31"/>
        <pc:sldMkLst>
          <pc:docMk/>
          <pc:sldMk cId="2893081718" sldId="265"/>
        </pc:sldMkLst>
      </pc:sldChg>
      <pc:sldChg chg="modSp modAnim">
        <pc:chgData name="Jane Clarke" userId="a878dd502535e385" providerId="LiveId" clId="{556BF7DA-EE99-4128-8102-0E7CCC52EF32}" dt="2020-05-20T18:53:33.030" v="89" actId="20577"/>
        <pc:sldMkLst>
          <pc:docMk/>
          <pc:sldMk cId="905963659" sldId="267"/>
        </pc:sldMkLst>
        <pc:spChg chg="mod">
          <ac:chgData name="Jane Clarke" userId="a878dd502535e385" providerId="LiveId" clId="{556BF7DA-EE99-4128-8102-0E7CCC52EF32}" dt="2020-05-20T18:53:33.030" v="89" actId="20577"/>
          <ac:spMkLst>
            <pc:docMk/>
            <pc:sldMk cId="905963659" sldId="267"/>
            <ac:spMk id="4" creationId="{FBFD0FE3-5ABC-4BDB-B549-44660C78EB8D}"/>
          </ac:spMkLst>
        </pc:spChg>
      </pc:sldChg>
      <pc:sldChg chg="addSp delSp new mod">
        <pc:chgData name="Jane Clarke" userId="a878dd502535e385" providerId="LiveId" clId="{556BF7DA-EE99-4128-8102-0E7CCC52EF32}" dt="2020-05-20T18:27:58.502" v="3"/>
        <pc:sldMkLst>
          <pc:docMk/>
          <pc:sldMk cId="3532690261" sldId="268"/>
        </pc:sldMkLst>
        <pc:spChg chg="del">
          <ac:chgData name="Jane Clarke" userId="a878dd502535e385" providerId="LiveId" clId="{556BF7DA-EE99-4128-8102-0E7CCC52EF32}" dt="2020-05-20T18:25:07.350" v="1" actId="478"/>
          <ac:spMkLst>
            <pc:docMk/>
            <pc:sldMk cId="3532690261" sldId="268"/>
            <ac:spMk id="2" creationId="{D14DEF86-AD46-4FCC-8840-5E18A5601366}"/>
          </ac:spMkLst>
        </pc:spChg>
        <pc:spChg chg="del">
          <ac:chgData name="Jane Clarke" userId="a878dd502535e385" providerId="LiveId" clId="{556BF7DA-EE99-4128-8102-0E7CCC52EF32}" dt="2020-05-20T18:25:09.469" v="2" actId="478"/>
          <ac:spMkLst>
            <pc:docMk/>
            <pc:sldMk cId="3532690261" sldId="268"/>
            <ac:spMk id="3" creationId="{BB5BD30D-DB7E-48EB-998B-637F522E1F89}"/>
          </ac:spMkLst>
        </pc:spChg>
        <pc:picChg chg="add">
          <ac:chgData name="Jane Clarke" userId="a878dd502535e385" providerId="LiveId" clId="{556BF7DA-EE99-4128-8102-0E7CCC52EF32}" dt="2020-05-20T18:27:58.502" v="3"/>
          <ac:picMkLst>
            <pc:docMk/>
            <pc:sldMk cId="3532690261" sldId="268"/>
            <ac:picMk id="4" creationId="{264E9350-B771-4449-A69A-F790090295B9}"/>
          </ac:picMkLst>
        </pc:picChg>
      </pc:sldChg>
    </pc:docChg>
  </pc:docChgLst>
  <pc:docChgLst>
    <pc:chgData name="Jane Clarke" userId="a878dd502535e385" providerId="LiveId" clId="{D78C9E64-BEC6-4ECC-A0FB-32CA10405434}"/>
    <pc:docChg chg="undo redo custSel addSld delSld modSld sldOrd">
      <pc:chgData name="Jane Clarke" userId="a878dd502535e385" providerId="LiveId" clId="{D78C9E64-BEC6-4ECC-A0FB-32CA10405434}" dt="2020-05-20T18:29:25.494" v="715"/>
      <pc:docMkLst>
        <pc:docMk/>
      </pc:docMkLst>
      <pc:sldChg chg="addSp modSp mod modTransition">
        <pc:chgData name="Jane Clarke" userId="a878dd502535e385" providerId="LiveId" clId="{D78C9E64-BEC6-4ECC-A0FB-32CA10405434}" dt="2020-05-20T18:28:05.886" v="694"/>
        <pc:sldMkLst>
          <pc:docMk/>
          <pc:sldMk cId="2920508321" sldId="257"/>
        </pc:sldMkLst>
        <pc:spChg chg="mod">
          <ac:chgData name="Jane Clarke" userId="a878dd502535e385" providerId="LiveId" clId="{D78C9E64-BEC6-4ECC-A0FB-32CA10405434}" dt="2020-05-20T17:56:49.249" v="238" actId="1036"/>
          <ac:spMkLst>
            <pc:docMk/>
            <pc:sldMk cId="2920508321" sldId="257"/>
            <ac:spMk id="2" creationId="{26045B9E-2D44-4C9D-8BA5-3300B121B200}"/>
          </ac:spMkLst>
        </pc:spChg>
        <pc:spChg chg="mod">
          <ac:chgData name="Jane Clarke" userId="a878dd502535e385" providerId="LiveId" clId="{D78C9E64-BEC6-4ECC-A0FB-32CA10405434}" dt="2020-05-20T18:19:47.069" v="674" actId="14100"/>
          <ac:spMkLst>
            <pc:docMk/>
            <pc:sldMk cId="2920508321" sldId="257"/>
            <ac:spMk id="3" creationId="{C8A10077-673D-4A0D-92A6-3AE5B829BF70}"/>
          </ac:spMkLst>
        </pc:spChg>
        <pc:picChg chg="add mod">
          <ac:chgData name="Jane Clarke" userId="a878dd502535e385" providerId="LiveId" clId="{D78C9E64-BEC6-4ECC-A0FB-32CA10405434}" dt="2020-05-20T17:56:43.184" v="230" actId="1076"/>
          <ac:picMkLst>
            <pc:docMk/>
            <pc:sldMk cId="2920508321" sldId="257"/>
            <ac:picMk id="4" creationId="{3B21326A-C79E-44AA-8D9B-6CE3B4944F11}"/>
          </ac:picMkLst>
        </pc:picChg>
        <pc:picChg chg="add mod">
          <ac:chgData name="Jane Clarke" userId="a878dd502535e385" providerId="LiveId" clId="{D78C9E64-BEC6-4ECC-A0FB-32CA10405434}" dt="2020-05-20T17:56:49.249" v="238" actId="1036"/>
          <ac:picMkLst>
            <pc:docMk/>
            <pc:sldMk cId="2920508321" sldId="257"/>
            <ac:picMk id="5" creationId="{548C068C-E5FB-447C-B6D4-8DDE7AEB5FE5}"/>
          </ac:picMkLst>
        </pc:picChg>
      </pc:sldChg>
      <pc:sldChg chg="addSp delSp modSp mod">
        <pc:chgData name="Jane Clarke" userId="a878dd502535e385" providerId="LiveId" clId="{D78C9E64-BEC6-4ECC-A0FB-32CA10405434}" dt="2020-05-20T18:13:04.322" v="468" actId="20577"/>
        <pc:sldMkLst>
          <pc:docMk/>
          <pc:sldMk cId="2886533450" sldId="258"/>
        </pc:sldMkLst>
        <pc:spChg chg="mod">
          <ac:chgData name="Jane Clarke" userId="a878dd502535e385" providerId="LiveId" clId="{D78C9E64-BEC6-4ECC-A0FB-32CA10405434}" dt="2020-05-20T18:06:18.607" v="367" actId="1076"/>
          <ac:spMkLst>
            <pc:docMk/>
            <pc:sldMk cId="2886533450" sldId="258"/>
            <ac:spMk id="2" creationId="{8770E985-F039-44F8-A95D-BD847D92896B}"/>
          </ac:spMkLst>
        </pc:spChg>
        <pc:spChg chg="mod">
          <ac:chgData name="Jane Clarke" userId="a878dd502535e385" providerId="LiveId" clId="{D78C9E64-BEC6-4ECC-A0FB-32CA10405434}" dt="2020-05-20T18:06:37.794" v="373" actId="1076"/>
          <ac:spMkLst>
            <pc:docMk/>
            <pc:sldMk cId="2886533450" sldId="258"/>
            <ac:spMk id="3" creationId="{471BBE86-AE44-4215-BDC1-8A8CF972D9BB}"/>
          </ac:spMkLst>
        </pc:spChg>
        <pc:spChg chg="del mod">
          <ac:chgData name="Jane Clarke" userId="a878dd502535e385" providerId="LiveId" clId="{D78C9E64-BEC6-4ECC-A0FB-32CA10405434}" dt="2020-05-20T18:04:20.565" v="351" actId="478"/>
          <ac:spMkLst>
            <pc:docMk/>
            <pc:sldMk cId="2886533450" sldId="258"/>
            <ac:spMk id="4" creationId="{9B47B61C-68E1-441D-B9A4-56DA4E697624}"/>
          </ac:spMkLst>
        </pc:spChg>
        <pc:spChg chg="add del mod">
          <ac:chgData name="Jane Clarke" userId="a878dd502535e385" providerId="LiveId" clId="{D78C9E64-BEC6-4ECC-A0FB-32CA10405434}" dt="2020-05-20T18:04:22.402" v="352" actId="478"/>
          <ac:spMkLst>
            <pc:docMk/>
            <pc:sldMk cId="2886533450" sldId="258"/>
            <ac:spMk id="7" creationId="{10A291C9-57FD-4C12-B924-2D550EAC5ACE}"/>
          </ac:spMkLst>
        </pc:spChg>
        <pc:graphicFrameChg chg="add mod">
          <ac:chgData name="Jane Clarke" userId="a878dd502535e385" providerId="LiveId" clId="{D78C9E64-BEC6-4ECC-A0FB-32CA10405434}" dt="2020-05-20T18:13:04.322" v="468" actId="20577"/>
          <ac:graphicFrameMkLst>
            <pc:docMk/>
            <pc:sldMk cId="2886533450" sldId="258"/>
            <ac:graphicFrameMk id="5" creationId="{A3CD768F-B600-401E-A9DC-3834948A3550}"/>
          </ac:graphicFrameMkLst>
        </pc:graphicFrameChg>
        <pc:picChg chg="add mod">
          <ac:chgData name="Jane Clarke" userId="a878dd502535e385" providerId="LiveId" clId="{D78C9E64-BEC6-4ECC-A0FB-32CA10405434}" dt="2020-05-20T18:06:15.062" v="366" actId="1076"/>
          <ac:picMkLst>
            <pc:docMk/>
            <pc:sldMk cId="2886533450" sldId="258"/>
            <ac:picMk id="8" creationId="{650074BE-05BB-464A-B91B-06CF77E3E0F7}"/>
          </ac:picMkLst>
        </pc:picChg>
      </pc:sldChg>
      <pc:sldChg chg="addSp modSp mod">
        <pc:chgData name="Jane Clarke" userId="a878dd502535e385" providerId="LiveId" clId="{D78C9E64-BEC6-4ECC-A0FB-32CA10405434}" dt="2020-05-20T18:16:20.977" v="663" actId="20577"/>
        <pc:sldMkLst>
          <pc:docMk/>
          <pc:sldMk cId="100612931" sldId="260"/>
        </pc:sldMkLst>
        <pc:spChg chg="mod">
          <ac:chgData name="Jane Clarke" userId="a878dd502535e385" providerId="LiveId" clId="{D78C9E64-BEC6-4ECC-A0FB-32CA10405434}" dt="2020-05-20T18:07:27.303" v="379" actId="1076"/>
          <ac:spMkLst>
            <pc:docMk/>
            <pc:sldMk cId="100612931" sldId="260"/>
            <ac:spMk id="2" creationId="{490FA2A6-165F-4E44-8CAD-52825452A3DA}"/>
          </ac:spMkLst>
        </pc:spChg>
        <pc:spChg chg="mod">
          <ac:chgData name="Jane Clarke" userId="a878dd502535e385" providerId="LiveId" clId="{D78C9E64-BEC6-4ECC-A0FB-32CA10405434}" dt="2020-05-20T18:16:20.977" v="663" actId="20577"/>
          <ac:spMkLst>
            <pc:docMk/>
            <pc:sldMk cId="100612931" sldId="260"/>
            <ac:spMk id="3" creationId="{8A1F7295-AD32-41F0-81C4-E5BDF5276D94}"/>
          </ac:spMkLst>
        </pc:spChg>
        <pc:picChg chg="add mod">
          <ac:chgData name="Jane Clarke" userId="a878dd502535e385" providerId="LiveId" clId="{D78C9E64-BEC6-4ECC-A0FB-32CA10405434}" dt="2020-05-20T18:07:19.254" v="377" actId="14100"/>
          <ac:picMkLst>
            <pc:docMk/>
            <pc:sldMk cId="100612931" sldId="260"/>
            <ac:picMk id="4" creationId="{C0A20FD5-6BF1-4A3C-AAC9-6F5C70789714}"/>
          </ac:picMkLst>
        </pc:picChg>
      </pc:sldChg>
      <pc:sldChg chg="addSp delSp modSp mod">
        <pc:chgData name="Jane Clarke" userId="a878dd502535e385" providerId="LiveId" clId="{D78C9E64-BEC6-4ECC-A0FB-32CA10405434}" dt="2020-05-20T18:10:27.721" v="440" actId="1076"/>
        <pc:sldMkLst>
          <pc:docMk/>
          <pc:sldMk cId="1171377684" sldId="261"/>
        </pc:sldMkLst>
        <pc:spChg chg="mod">
          <ac:chgData name="Jane Clarke" userId="a878dd502535e385" providerId="LiveId" clId="{D78C9E64-BEC6-4ECC-A0FB-32CA10405434}" dt="2020-05-20T18:10:22.631" v="439" actId="1076"/>
          <ac:spMkLst>
            <pc:docMk/>
            <pc:sldMk cId="1171377684" sldId="261"/>
            <ac:spMk id="2" creationId="{23E482A1-F831-4744-AB06-FFB2CDC56276}"/>
          </ac:spMkLst>
        </pc:spChg>
        <pc:spChg chg="mod">
          <ac:chgData name="Jane Clarke" userId="a878dd502535e385" providerId="LiveId" clId="{D78C9E64-BEC6-4ECC-A0FB-32CA10405434}" dt="2020-05-20T18:10:27.721" v="440" actId="1076"/>
          <ac:spMkLst>
            <pc:docMk/>
            <pc:sldMk cId="1171377684" sldId="261"/>
            <ac:spMk id="3" creationId="{1F987209-E5CC-4BD6-BCFE-9378D0CA8071}"/>
          </ac:spMkLst>
        </pc:spChg>
        <pc:graphicFrameChg chg="add del mod">
          <ac:chgData name="Jane Clarke" userId="a878dd502535e385" providerId="LiveId" clId="{D78C9E64-BEC6-4ECC-A0FB-32CA10405434}" dt="2020-05-20T18:01:30.869" v="290" actId="478"/>
          <ac:graphicFrameMkLst>
            <pc:docMk/>
            <pc:sldMk cId="1171377684" sldId="261"/>
            <ac:graphicFrameMk id="5" creationId="{92A48CB0-48B8-48C6-88F6-1E23F2F90924}"/>
          </ac:graphicFrameMkLst>
        </pc:graphicFrameChg>
        <pc:graphicFrameChg chg="add del mod">
          <ac:chgData name="Jane Clarke" userId="a878dd502535e385" providerId="LiveId" clId="{D78C9E64-BEC6-4ECC-A0FB-32CA10405434}" dt="2020-05-20T18:02:11.666" v="292" actId="1032"/>
          <ac:graphicFrameMkLst>
            <pc:docMk/>
            <pc:sldMk cId="1171377684" sldId="261"/>
            <ac:graphicFrameMk id="6" creationId="{9F774D84-511F-4502-AF3D-9F72DD251199}"/>
          </ac:graphicFrameMkLst>
        </pc:graphicFrameChg>
        <pc:graphicFrameChg chg="add mod">
          <ac:chgData name="Jane Clarke" userId="a878dd502535e385" providerId="LiveId" clId="{D78C9E64-BEC6-4ECC-A0FB-32CA10405434}" dt="2020-05-20T18:10:06.065" v="425" actId="1076"/>
          <ac:graphicFrameMkLst>
            <pc:docMk/>
            <pc:sldMk cId="1171377684" sldId="261"/>
            <ac:graphicFrameMk id="7" creationId="{931C15EC-E5B0-4168-906F-4C2FA7D2117C}"/>
          </ac:graphicFrameMkLst>
        </pc:graphicFrameChg>
        <pc:picChg chg="add mod">
          <ac:chgData name="Jane Clarke" userId="a878dd502535e385" providerId="LiveId" clId="{D78C9E64-BEC6-4ECC-A0FB-32CA10405434}" dt="2020-05-20T18:10:20.532" v="438" actId="1035"/>
          <ac:picMkLst>
            <pc:docMk/>
            <pc:sldMk cId="1171377684" sldId="261"/>
            <ac:picMk id="4" creationId="{44DEC046-0FDD-4917-BA67-80F61B9A6F49}"/>
          </ac:picMkLst>
        </pc:picChg>
      </pc:sldChg>
      <pc:sldChg chg="addSp modSp mod modAnim">
        <pc:chgData name="Jane Clarke" userId="a878dd502535e385" providerId="LiveId" clId="{D78C9E64-BEC6-4ECC-A0FB-32CA10405434}" dt="2020-05-20T18:21:41.182" v="686"/>
        <pc:sldMkLst>
          <pc:docMk/>
          <pc:sldMk cId="2022853479" sldId="262"/>
        </pc:sldMkLst>
        <pc:spChg chg="mod">
          <ac:chgData name="Jane Clarke" userId="a878dd502535e385" providerId="LiveId" clId="{D78C9E64-BEC6-4ECC-A0FB-32CA10405434}" dt="2020-05-20T17:54:59.146" v="217" actId="1076"/>
          <ac:spMkLst>
            <pc:docMk/>
            <pc:sldMk cId="2022853479" sldId="262"/>
            <ac:spMk id="2" creationId="{2E8AAEFA-C589-4240-8417-7228AC2FB216}"/>
          </ac:spMkLst>
        </pc:spChg>
        <pc:spChg chg="mod">
          <ac:chgData name="Jane Clarke" userId="a878dd502535e385" providerId="LiveId" clId="{D78C9E64-BEC6-4ECC-A0FB-32CA10405434}" dt="2020-05-20T18:00:06.024" v="276" actId="1076"/>
          <ac:spMkLst>
            <pc:docMk/>
            <pc:sldMk cId="2022853479" sldId="262"/>
            <ac:spMk id="3" creationId="{651B889B-A9F7-47B1-A22B-AB3E528E575C}"/>
          </ac:spMkLst>
        </pc:spChg>
        <pc:graphicFrameChg chg="add mod">
          <ac:chgData name="Jane Clarke" userId="a878dd502535e385" providerId="LiveId" clId="{D78C9E64-BEC6-4ECC-A0FB-32CA10405434}" dt="2020-05-20T18:00:02.893" v="275" actId="14100"/>
          <ac:graphicFrameMkLst>
            <pc:docMk/>
            <pc:sldMk cId="2022853479" sldId="262"/>
            <ac:graphicFrameMk id="5" creationId="{5A49E966-E76E-491E-BFCD-8C12C72E2A17}"/>
          </ac:graphicFrameMkLst>
        </pc:graphicFrameChg>
        <pc:picChg chg="add mod">
          <ac:chgData name="Jane Clarke" userId="a878dd502535e385" providerId="LiveId" clId="{D78C9E64-BEC6-4ECC-A0FB-32CA10405434}" dt="2020-05-20T17:54:55.522" v="216" actId="1076"/>
          <ac:picMkLst>
            <pc:docMk/>
            <pc:sldMk cId="2022853479" sldId="262"/>
            <ac:picMk id="4" creationId="{035364E1-020B-4B35-8EC2-C5B6FDED769B}"/>
          </ac:picMkLst>
        </pc:picChg>
      </pc:sldChg>
      <pc:sldChg chg="addSp delSp modSp mod">
        <pc:chgData name="Jane Clarke" userId="a878dd502535e385" providerId="LiveId" clId="{D78C9E64-BEC6-4ECC-A0FB-32CA10405434}" dt="2020-05-20T17:35:28.307" v="159" actId="1076"/>
        <pc:sldMkLst>
          <pc:docMk/>
          <pc:sldMk cId="151717818" sldId="264"/>
        </pc:sldMkLst>
        <pc:spChg chg="mod">
          <ac:chgData name="Jane Clarke" userId="a878dd502535e385" providerId="LiveId" clId="{D78C9E64-BEC6-4ECC-A0FB-32CA10405434}" dt="2020-05-20T17:35:28.307" v="159" actId="1076"/>
          <ac:spMkLst>
            <pc:docMk/>
            <pc:sldMk cId="151717818" sldId="264"/>
            <ac:spMk id="2" creationId="{4B202EF4-331C-44E5-B6B5-DEC3470F5701}"/>
          </ac:spMkLst>
        </pc:spChg>
        <pc:spChg chg="mod">
          <ac:chgData name="Jane Clarke" userId="a878dd502535e385" providerId="LiveId" clId="{D78C9E64-BEC6-4ECC-A0FB-32CA10405434}" dt="2020-05-20T17:35:28.307" v="159" actId="1076"/>
          <ac:spMkLst>
            <pc:docMk/>
            <pc:sldMk cId="151717818" sldId="264"/>
            <ac:spMk id="3" creationId="{A8564788-2A3B-491F-B2EF-2B8E894FEC29}"/>
          </ac:spMkLst>
        </pc:spChg>
        <pc:picChg chg="mod">
          <ac:chgData name="Jane Clarke" userId="a878dd502535e385" providerId="LiveId" clId="{D78C9E64-BEC6-4ECC-A0FB-32CA10405434}" dt="2020-05-20T17:35:28.307" v="159" actId="1076"/>
          <ac:picMkLst>
            <pc:docMk/>
            <pc:sldMk cId="151717818" sldId="264"/>
            <ac:picMk id="4" creationId="{43322725-BAFA-4814-B523-721DB97B6F28}"/>
          </ac:picMkLst>
        </pc:picChg>
        <pc:picChg chg="del">
          <ac:chgData name="Jane Clarke" userId="a878dd502535e385" providerId="LiveId" clId="{D78C9E64-BEC6-4ECC-A0FB-32CA10405434}" dt="2020-05-20T17:32:47.571" v="108" actId="478"/>
          <ac:picMkLst>
            <pc:docMk/>
            <pc:sldMk cId="151717818" sldId="264"/>
            <ac:picMk id="5" creationId="{95F6C75A-04AE-4475-B142-896D1066D4B8}"/>
          </ac:picMkLst>
        </pc:picChg>
        <pc:picChg chg="del">
          <ac:chgData name="Jane Clarke" userId="a878dd502535e385" providerId="LiveId" clId="{D78C9E64-BEC6-4ECC-A0FB-32CA10405434}" dt="2020-05-20T17:32:48.435" v="109" actId="478"/>
          <ac:picMkLst>
            <pc:docMk/>
            <pc:sldMk cId="151717818" sldId="264"/>
            <ac:picMk id="7" creationId="{DC676314-8AB2-4285-8135-AA0DCC1FFE11}"/>
          </ac:picMkLst>
        </pc:picChg>
        <pc:picChg chg="add mod">
          <ac:chgData name="Jane Clarke" userId="a878dd502535e385" providerId="LiveId" clId="{D78C9E64-BEC6-4ECC-A0FB-32CA10405434}" dt="2020-05-20T17:32:49.834" v="110"/>
          <ac:picMkLst>
            <pc:docMk/>
            <pc:sldMk cId="151717818" sldId="264"/>
            <ac:picMk id="8" creationId="{CDFBD03D-C4B0-4D22-931E-A896DE3208E3}"/>
          </ac:picMkLst>
        </pc:picChg>
        <pc:picChg chg="add mod">
          <ac:chgData name="Jane Clarke" userId="a878dd502535e385" providerId="LiveId" clId="{D78C9E64-BEC6-4ECC-A0FB-32CA10405434}" dt="2020-05-20T17:32:49.834" v="110"/>
          <ac:picMkLst>
            <pc:docMk/>
            <pc:sldMk cId="151717818" sldId="264"/>
            <ac:picMk id="9" creationId="{D0E3B0F7-BAD5-433D-AB04-912494C24050}"/>
          </ac:picMkLst>
        </pc:picChg>
      </pc:sldChg>
      <pc:sldChg chg="addSp delSp modSp mod ord modTransition">
        <pc:chgData name="Jane Clarke" userId="a878dd502535e385" providerId="LiveId" clId="{D78C9E64-BEC6-4ECC-A0FB-32CA10405434}" dt="2020-05-20T18:29:25.494" v="715"/>
        <pc:sldMkLst>
          <pc:docMk/>
          <pc:sldMk cId="2893081718" sldId="265"/>
        </pc:sldMkLst>
        <pc:spChg chg="mod">
          <ac:chgData name="Jane Clarke" userId="a878dd502535e385" providerId="LiveId" clId="{D78C9E64-BEC6-4ECC-A0FB-32CA10405434}" dt="2020-05-20T17:28:44.125" v="55" actId="2711"/>
          <ac:spMkLst>
            <pc:docMk/>
            <pc:sldMk cId="2893081718" sldId="265"/>
            <ac:spMk id="2" creationId="{4B202EF4-331C-44E5-B6B5-DEC3470F5701}"/>
          </ac:spMkLst>
        </pc:spChg>
        <pc:spChg chg="mod">
          <ac:chgData name="Jane Clarke" userId="a878dd502535e385" providerId="LiveId" clId="{D78C9E64-BEC6-4ECC-A0FB-32CA10405434}" dt="2020-05-20T17:28:52.631" v="56" actId="2711"/>
          <ac:spMkLst>
            <pc:docMk/>
            <pc:sldMk cId="2893081718" sldId="265"/>
            <ac:spMk id="3" creationId="{A8564788-2A3B-491F-B2EF-2B8E894FEC29}"/>
          </ac:spMkLst>
        </pc:spChg>
        <pc:grpChg chg="add del mod">
          <ac:chgData name="Jane Clarke" userId="a878dd502535e385" providerId="LiveId" clId="{D78C9E64-BEC6-4ECC-A0FB-32CA10405434}" dt="2020-05-20T17:27:52.405" v="49" actId="165"/>
          <ac:grpSpMkLst>
            <pc:docMk/>
            <pc:sldMk cId="2893081718" sldId="265"/>
            <ac:grpSpMk id="6" creationId="{251E5916-3CC9-4DE8-9352-FD6A7F09A75F}"/>
          </ac:grpSpMkLst>
        </pc:grpChg>
        <pc:picChg chg="mod">
          <ac:chgData name="Jane Clarke" userId="a878dd502535e385" providerId="LiveId" clId="{D78C9E64-BEC6-4ECC-A0FB-32CA10405434}" dt="2020-05-20T17:28:18.539" v="53" actId="1076"/>
          <ac:picMkLst>
            <pc:docMk/>
            <pc:sldMk cId="2893081718" sldId="265"/>
            <ac:picMk id="4" creationId="{43322725-BAFA-4814-B523-721DB97B6F28}"/>
          </ac:picMkLst>
        </pc:picChg>
        <pc:picChg chg="mod topLvl">
          <ac:chgData name="Jane Clarke" userId="a878dd502535e385" providerId="LiveId" clId="{D78C9E64-BEC6-4ECC-A0FB-32CA10405434}" dt="2020-05-20T17:28:08.594" v="52" actId="1076"/>
          <ac:picMkLst>
            <pc:docMk/>
            <pc:sldMk cId="2893081718" sldId="265"/>
            <ac:picMk id="5" creationId="{95F6C75A-04AE-4475-B142-896D1066D4B8}"/>
          </ac:picMkLst>
        </pc:picChg>
        <pc:picChg chg="mod topLvl">
          <ac:chgData name="Jane Clarke" userId="a878dd502535e385" providerId="LiveId" clId="{D78C9E64-BEC6-4ECC-A0FB-32CA10405434}" dt="2020-05-20T17:28:00.359" v="50" actId="1076"/>
          <ac:picMkLst>
            <pc:docMk/>
            <pc:sldMk cId="2893081718" sldId="265"/>
            <ac:picMk id="7" creationId="{DC676314-8AB2-4285-8135-AA0DCC1FFE11}"/>
          </ac:picMkLst>
        </pc:picChg>
      </pc:sldChg>
      <pc:sldChg chg="addSp delSp modSp mod">
        <pc:chgData name="Jane Clarke" userId="a878dd502535e385" providerId="LiveId" clId="{D78C9E64-BEC6-4ECC-A0FB-32CA10405434}" dt="2020-05-20T18:19:30.619" v="671" actId="1076"/>
        <pc:sldMkLst>
          <pc:docMk/>
          <pc:sldMk cId="2363128900" sldId="266"/>
        </pc:sldMkLst>
        <pc:spChg chg="del mod">
          <ac:chgData name="Jane Clarke" userId="a878dd502535e385" providerId="LiveId" clId="{D78C9E64-BEC6-4ECC-A0FB-32CA10405434}" dt="2020-05-20T18:19:17.034" v="667" actId="478"/>
          <ac:spMkLst>
            <pc:docMk/>
            <pc:sldMk cId="2363128900" sldId="266"/>
            <ac:spMk id="2" creationId="{B82DAC97-64E5-4C6B-93D6-8F128424459F}"/>
          </ac:spMkLst>
        </pc:spChg>
        <pc:spChg chg="del">
          <ac:chgData name="Jane Clarke" userId="a878dd502535e385" providerId="LiveId" clId="{D78C9E64-BEC6-4ECC-A0FB-32CA10405434}" dt="2020-05-20T18:19:06.913" v="664" actId="478"/>
          <ac:spMkLst>
            <pc:docMk/>
            <pc:sldMk cId="2363128900" sldId="266"/>
            <ac:spMk id="3" creationId="{7414F6C8-D9BA-4890-9E18-2E40E8592CDC}"/>
          </ac:spMkLst>
        </pc:spChg>
        <pc:spChg chg="add del mod">
          <ac:chgData name="Jane Clarke" userId="a878dd502535e385" providerId="LiveId" clId="{D78C9E64-BEC6-4ECC-A0FB-32CA10405434}" dt="2020-05-20T18:19:20.993" v="668" actId="478"/>
          <ac:spMkLst>
            <pc:docMk/>
            <pc:sldMk cId="2363128900" sldId="266"/>
            <ac:spMk id="6" creationId="{FC753500-0E0A-481B-B34A-E4837EE13DE9}"/>
          </ac:spMkLst>
        </pc:spChg>
        <pc:picChg chg="add mod">
          <ac:chgData name="Jane Clarke" userId="a878dd502535e385" providerId="LiveId" clId="{D78C9E64-BEC6-4ECC-A0FB-32CA10405434}" dt="2020-05-20T18:19:30.619" v="671" actId="1076"/>
          <ac:picMkLst>
            <pc:docMk/>
            <pc:sldMk cId="2363128900" sldId="266"/>
            <ac:picMk id="4" creationId="{A657757C-501B-428F-8FE4-794B26C5E5CE}"/>
          </ac:picMkLst>
        </pc:picChg>
      </pc:sldChg>
      <pc:sldChg chg="addSp delSp modSp new mod modAnim">
        <pc:chgData name="Jane Clarke" userId="a878dd502535e385" providerId="LiveId" clId="{D78C9E64-BEC6-4ECC-A0FB-32CA10405434}" dt="2020-05-20T18:20:56.391" v="681"/>
        <pc:sldMkLst>
          <pc:docMk/>
          <pc:sldMk cId="905963659" sldId="267"/>
        </pc:sldMkLst>
        <pc:spChg chg="del">
          <ac:chgData name="Jane Clarke" userId="a878dd502535e385" providerId="LiveId" clId="{D78C9E64-BEC6-4ECC-A0FB-32CA10405434}" dt="2020-05-20T17:29:57.524" v="69" actId="478"/>
          <ac:spMkLst>
            <pc:docMk/>
            <pc:sldMk cId="905963659" sldId="267"/>
            <ac:spMk id="2" creationId="{93B08D4E-1241-49DE-8355-690F119ACD01}"/>
          </ac:spMkLst>
        </pc:spChg>
        <pc:spChg chg="del">
          <ac:chgData name="Jane Clarke" userId="a878dd502535e385" providerId="LiveId" clId="{D78C9E64-BEC6-4ECC-A0FB-32CA10405434}" dt="2020-05-20T17:29:58.516" v="70" actId="478"/>
          <ac:spMkLst>
            <pc:docMk/>
            <pc:sldMk cId="905963659" sldId="267"/>
            <ac:spMk id="3" creationId="{956C62D0-7005-48B6-BEA2-1CAE74449586}"/>
          </ac:spMkLst>
        </pc:spChg>
        <pc:spChg chg="add mod">
          <ac:chgData name="Jane Clarke" userId="a878dd502535e385" providerId="LiveId" clId="{D78C9E64-BEC6-4ECC-A0FB-32CA10405434}" dt="2020-05-20T18:11:21.931" v="441" actId="113"/>
          <ac:spMkLst>
            <pc:docMk/>
            <pc:sldMk cId="905963659" sldId="267"/>
            <ac:spMk id="4" creationId="{FBFD0FE3-5ABC-4BDB-B549-44660C78EB8D}"/>
          </ac:spMkLst>
        </pc:spChg>
        <pc:spChg chg="add mod">
          <ac:chgData name="Jane Clarke" userId="a878dd502535e385" providerId="LiveId" clId="{D78C9E64-BEC6-4ECC-A0FB-32CA10405434}" dt="2020-05-20T17:56:18.532" v="223" actId="1076"/>
          <ac:spMkLst>
            <pc:docMk/>
            <pc:sldMk cId="905963659" sldId="267"/>
            <ac:spMk id="5" creationId="{967599C2-DD87-4BE4-A989-B8322A2884A0}"/>
          </ac:spMkLst>
        </pc:spChg>
        <pc:picChg chg="add mod">
          <ac:chgData name="Jane Clarke" userId="a878dd502535e385" providerId="LiveId" clId="{D78C9E64-BEC6-4ECC-A0FB-32CA10405434}" dt="2020-05-20T17:56:14.997" v="222" actId="14100"/>
          <ac:picMkLst>
            <pc:docMk/>
            <pc:sldMk cId="905963659" sldId="267"/>
            <ac:picMk id="6" creationId="{C5A6C6B6-9F7A-4EF1-BC7B-CEBAF0C32B5E}"/>
          </ac:picMkLst>
        </pc:picChg>
      </pc:sldChg>
      <pc:sldChg chg="add del">
        <pc:chgData name="Jane Clarke" userId="a878dd502535e385" providerId="LiveId" clId="{D78C9E64-BEC6-4ECC-A0FB-32CA10405434}" dt="2020-05-20T17:35:15.414" v="154"/>
        <pc:sldMkLst>
          <pc:docMk/>
          <pc:sldMk cId="1138044386" sldId="268"/>
        </pc:sldMkLst>
      </pc:sldChg>
      <pc:sldChg chg="add del">
        <pc:chgData name="Jane Clarke" userId="a878dd502535e385" providerId="LiveId" clId="{D78C9E64-BEC6-4ECC-A0FB-32CA10405434}" dt="2020-05-20T17:35:21.493" v="156"/>
        <pc:sldMkLst>
          <pc:docMk/>
          <pc:sldMk cId="2487358231" sldId="268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4ED662-BD57-44BA-A757-7FE492E9580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5A58184-7AB6-4AC2-AD13-277F4CCD35FF}">
      <dgm:prSet phldrT="[Text]"/>
      <dgm:spPr/>
      <dgm:t>
        <a:bodyPr/>
        <a:lstStyle/>
        <a:p>
          <a:r>
            <a:rPr lang="en-GB" dirty="0">
              <a:latin typeface="Segoe UI" panose="020B0502040204020203" pitchFamily="34" charset="0"/>
              <a:cs typeface="Segoe UI" panose="020B0502040204020203" pitchFamily="34" charset="0"/>
            </a:rPr>
            <a:t>Risk </a:t>
          </a:r>
          <a:r>
            <a:rPr lang="en-GB" dirty="0" err="1">
              <a:latin typeface="Segoe UI" panose="020B0502040204020203" pitchFamily="34" charset="0"/>
              <a:cs typeface="Segoe UI" panose="020B0502040204020203" pitchFamily="34" charset="0"/>
            </a:rPr>
            <a:t>Ax</a:t>
          </a:r>
          <a:r>
            <a:rPr lang="en-GB" dirty="0">
              <a:latin typeface="Segoe UI" panose="020B0502040204020203" pitchFamily="34" charset="0"/>
              <a:cs typeface="Segoe UI" panose="020B0502040204020203" pitchFamily="34" charset="0"/>
            </a:rPr>
            <a:t> in accordance with HSE guidelines</a:t>
          </a:r>
          <a:endParaRPr lang="en-GB" dirty="0"/>
        </a:p>
      </dgm:t>
    </dgm:pt>
    <dgm:pt modelId="{3700BEDB-255B-4B8E-8386-7959C48AD635}" type="parTrans" cxnId="{7556D91D-2D3B-4A66-909D-02F8F43D9018}">
      <dgm:prSet/>
      <dgm:spPr/>
      <dgm:t>
        <a:bodyPr/>
        <a:lstStyle/>
        <a:p>
          <a:endParaRPr lang="en-GB"/>
        </a:p>
      </dgm:t>
    </dgm:pt>
    <dgm:pt modelId="{73888B06-6F9A-4249-AAEF-10A00A514FAC}" type="sibTrans" cxnId="{7556D91D-2D3B-4A66-909D-02F8F43D9018}">
      <dgm:prSet/>
      <dgm:spPr/>
      <dgm:t>
        <a:bodyPr/>
        <a:lstStyle/>
        <a:p>
          <a:endParaRPr lang="en-GB"/>
        </a:p>
      </dgm:t>
    </dgm:pt>
    <dgm:pt modelId="{FC095A90-8DF0-49F4-8901-4BDDFCFAB68F}">
      <dgm:prSet/>
      <dgm:spPr/>
      <dgm:t>
        <a:bodyPr/>
        <a:lstStyle/>
        <a:p>
          <a:r>
            <a:rPr lang="en-GB" dirty="0">
              <a:latin typeface="Segoe UI" panose="020B0502040204020203" pitchFamily="34" charset="0"/>
              <a:cs typeface="Segoe UI" panose="020B0502040204020203" pitchFamily="34" charset="0"/>
            </a:rPr>
            <a:t>Pre-face to face protocol (includes initial consult online)</a:t>
          </a:r>
        </a:p>
      </dgm:t>
    </dgm:pt>
    <dgm:pt modelId="{E35FAC3E-C7C9-4BBE-95E1-2FA20DF94223}" type="parTrans" cxnId="{4D298BE0-FB62-4FF5-A31F-99AF16B04EF9}">
      <dgm:prSet/>
      <dgm:spPr/>
      <dgm:t>
        <a:bodyPr/>
        <a:lstStyle/>
        <a:p>
          <a:endParaRPr lang="en-GB"/>
        </a:p>
      </dgm:t>
    </dgm:pt>
    <dgm:pt modelId="{B4E37D6B-3329-4E2D-9701-DC5F9F32A16D}" type="sibTrans" cxnId="{4D298BE0-FB62-4FF5-A31F-99AF16B04EF9}">
      <dgm:prSet/>
      <dgm:spPr/>
      <dgm:t>
        <a:bodyPr/>
        <a:lstStyle/>
        <a:p>
          <a:endParaRPr lang="en-GB"/>
        </a:p>
      </dgm:t>
    </dgm:pt>
    <dgm:pt modelId="{6FF5D6C1-2ABF-476E-BCCB-2D0A7377DF08}">
      <dgm:prSet/>
      <dgm:spPr/>
      <dgm:t>
        <a:bodyPr/>
        <a:lstStyle/>
        <a:p>
          <a:r>
            <a:rPr lang="en-GB">
              <a:latin typeface="Segoe UI" panose="020B0502040204020203" pitchFamily="34" charset="0"/>
              <a:cs typeface="Segoe UI" panose="020B0502040204020203" pitchFamily="34" charset="0"/>
            </a:rPr>
            <a:t>Entry protocol</a:t>
          </a:r>
          <a:endParaRPr lang="en-GB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E76D6097-8722-49B5-969A-A6F812759495}" type="parTrans" cxnId="{47C92005-2E18-4595-981A-E7034FC24ADE}">
      <dgm:prSet/>
      <dgm:spPr/>
      <dgm:t>
        <a:bodyPr/>
        <a:lstStyle/>
        <a:p>
          <a:endParaRPr lang="en-GB"/>
        </a:p>
      </dgm:t>
    </dgm:pt>
    <dgm:pt modelId="{4C8140FD-E305-4B6D-A00B-7D8975327623}" type="sibTrans" cxnId="{47C92005-2E18-4595-981A-E7034FC24ADE}">
      <dgm:prSet/>
      <dgm:spPr/>
      <dgm:t>
        <a:bodyPr/>
        <a:lstStyle/>
        <a:p>
          <a:endParaRPr lang="en-GB"/>
        </a:p>
      </dgm:t>
    </dgm:pt>
    <dgm:pt modelId="{1074D837-E334-4B17-A5AA-585DED827E81}">
      <dgm:prSet/>
      <dgm:spPr/>
      <dgm:t>
        <a:bodyPr/>
        <a:lstStyle/>
        <a:p>
          <a:r>
            <a:rPr lang="en-GB" dirty="0">
              <a:latin typeface="Segoe UI" panose="020B0502040204020203" pitchFamily="34" charset="0"/>
              <a:cs typeface="Segoe UI" panose="020B0502040204020203" pitchFamily="34" charset="0"/>
            </a:rPr>
            <a:t>Face to face treatment time protocol and PPE</a:t>
          </a:r>
        </a:p>
      </dgm:t>
    </dgm:pt>
    <dgm:pt modelId="{6740888D-A903-4C93-A4B2-7688B37A90F5}" type="parTrans" cxnId="{5113604E-4831-4836-9C07-E06A7409C8E6}">
      <dgm:prSet/>
      <dgm:spPr/>
      <dgm:t>
        <a:bodyPr/>
        <a:lstStyle/>
        <a:p>
          <a:endParaRPr lang="en-GB"/>
        </a:p>
      </dgm:t>
    </dgm:pt>
    <dgm:pt modelId="{BE0C9567-8970-40A2-8BC4-AE543EB52FC5}" type="sibTrans" cxnId="{5113604E-4831-4836-9C07-E06A7409C8E6}">
      <dgm:prSet/>
      <dgm:spPr/>
      <dgm:t>
        <a:bodyPr/>
        <a:lstStyle/>
        <a:p>
          <a:endParaRPr lang="en-GB"/>
        </a:p>
      </dgm:t>
    </dgm:pt>
    <dgm:pt modelId="{55FFBB11-5B24-41A1-B6CD-9C14DB34C894}">
      <dgm:prSet/>
      <dgm:spPr/>
      <dgm:t>
        <a:bodyPr/>
        <a:lstStyle/>
        <a:p>
          <a:r>
            <a:rPr lang="en-GB">
              <a:latin typeface="Segoe UI" panose="020B0502040204020203" pitchFamily="34" charset="0"/>
              <a:cs typeface="Segoe UI" panose="020B0502040204020203" pitchFamily="34" charset="0"/>
            </a:rPr>
            <a:t>Exit protocol (walk this through)</a:t>
          </a:r>
          <a:endParaRPr lang="en-GB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455348CC-D063-49AB-A726-D38BEC336565}" type="parTrans" cxnId="{870D31B3-8624-4DC3-9D4A-83FD23D7CE6A}">
      <dgm:prSet/>
      <dgm:spPr/>
      <dgm:t>
        <a:bodyPr/>
        <a:lstStyle/>
        <a:p>
          <a:endParaRPr lang="en-GB"/>
        </a:p>
      </dgm:t>
    </dgm:pt>
    <dgm:pt modelId="{1A76DE32-15EC-460A-B237-512C633A7C6F}" type="sibTrans" cxnId="{870D31B3-8624-4DC3-9D4A-83FD23D7CE6A}">
      <dgm:prSet/>
      <dgm:spPr/>
      <dgm:t>
        <a:bodyPr/>
        <a:lstStyle/>
        <a:p>
          <a:endParaRPr lang="en-GB"/>
        </a:p>
      </dgm:t>
    </dgm:pt>
    <dgm:pt modelId="{B9F66F87-04FC-4F0E-A8D4-B3D01A15D769}">
      <dgm:prSet/>
      <dgm:spPr/>
      <dgm:t>
        <a:bodyPr/>
        <a:lstStyle/>
        <a:p>
          <a:r>
            <a:rPr lang="en-GB" dirty="0">
              <a:latin typeface="Segoe UI" panose="020B0502040204020203" pitchFamily="34" charset="0"/>
              <a:cs typeface="Segoe UI" panose="020B0502040204020203" pitchFamily="34" charset="0"/>
            </a:rPr>
            <a:t>Cleaning protocol </a:t>
          </a:r>
        </a:p>
      </dgm:t>
    </dgm:pt>
    <dgm:pt modelId="{22F070E8-4D93-45C1-BA29-99F77ADB54CD}" type="parTrans" cxnId="{FE123FD1-E9D9-435F-934E-E162BDD25E28}">
      <dgm:prSet/>
      <dgm:spPr/>
      <dgm:t>
        <a:bodyPr/>
        <a:lstStyle/>
        <a:p>
          <a:endParaRPr lang="en-GB"/>
        </a:p>
      </dgm:t>
    </dgm:pt>
    <dgm:pt modelId="{7AB3B593-F75F-478B-8EB5-41B10F5CA174}" type="sibTrans" cxnId="{FE123FD1-E9D9-435F-934E-E162BDD25E28}">
      <dgm:prSet/>
      <dgm:spPr/>
      <dgm:t>
        <a:bodyPr/>
        <a:lstStyle/>
        <a:p>
          <a:endParaRPr lang="en-GB"/>
        </a:p>
      </dgm:t>
    </dgm:pt>
    <dgm:pt modelId="{DE3C4370-D1E4-4E27-A459-99B53B5CD8CE}">
      <dgm:prSet/>
      <dgm:spPr/>
      <dgm:t>
        <a:bodyPr/>
        <a:lstStyle/>
        <a:p>
          <a:r>
            <a:rPr lang="en-GB" dirty="0">
              <a:latin typeface="Segoe UI" panose="020B0502040204020203" pitchFamily="34" charset="0"/>
              <a:cs typeface="Segoe UI" panose="020B0502040204020203" pitchFamily="34" charset="0"/>
            </a:rPr>
            <a:t>Health of Physio’s and who can work</a:t>
          </a:r>
        </a:p>
      </dgm:t>
    </dgm:pt>
    <dgm:pt modelId="{6BFC41A6-BB45-4A04-9321-75D8B6DDC517}" type="parTrans" cxnId="{E374C696-9DB1-43EE-A436-3A6F1D01F6DA}">
      <dgm:prSet/>
      <dgm:spPr/>
      <dgm:t>
        <a:bodyPr/>
        <a:lstStyle/>
        <a:p>
          <a:endParaRPr lang="en-GB"/>
        </a:p>
      </dgm:t>
    </dgm:pt>
    <dgm:pt modelId="{75E5171F-28B1-4FFA-AB4F-89BA0BF115A2}" type="sibTrans" cxnId="{E374C696-9DB1-43EE-A436-3A6F1D01F6DA}">
      <dgm:prSet/>
      <dgm:spPr/>
      <dgm:t>
        <a:bodyPr/>
        <a:lstStyle/>
        <a:p>
          <a:endParaRPr lang="en-GB"/>
        </a:p>
      </dgm:t>
    </dgm:pt>
    <dgm:pt modelId="{A75BCAC2-4213-43C3-8889-F873036FE3E4}" type="pres">
      <dgm:prSet presAssocID="{E14ED662-BD57-44BA-A757-7FE492E9580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F1E570F-BAEF-4704-BE38-6B63FA89FF8B}" type="pres">
      <dgm:prSet presAssocID="{45A58184-7AB6-4AC2-AD13-277F4CCD35FF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57F312-D7D6-493E-BBBE-6A94E30F2D1C}" type="pres">
      <dgm:prSet presAssocID="{73888B06-6F9A-4249-AAEF-10A00A514FAC}" presName="sibTrans" presStyleCnt="0"/>
      <dgm:spPr/>
    </dgm:pt>
    <dgm:pt modelId="{D749F9C9-D214-4A75-870B-D865B60E3DA7}" type="pres">
      <dgm:prSet presAssocID="{FC095A90-8DF0-49F4-8901-4BDDFCFAB68F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998FB7-2CAA-41F6-B726-C62F204D0F65}" type="pres">
      <dgm:prSet presAssocID="{B4E37D6B-3329-4E2D-9701-DC5F9F32A16D}" presName="sibTrans" presStyleCnt="0"/>
      <dgm:spPr/>
    </dgm:pt>
    <dgm:pt modelId="{3C51BE0C-E2F5-418C-B97B-A9C77B39306E}" type="pres">
      <dgm:prSet presAssocID="{6FF5D6C1-2ABF-476E-BCCB-2D0A7377DF08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9633A4-029B-47E8-BDD1-46EE40986391}" type="pres">
      <dgm:prSet presAssocID="{4C8140FD-E305-4B6D-A00B-7D8975327623}" presName="sibTrans" presStyleCnt="0"/>
      <dgm:spPr/>
    </dgm:pt>
    <dgm:pt modelId="{DB5C85CA-8B95-4AAE-A99D-4BF71169E61A}" type="pres">
      <dgm:prSet presAssocID="{1074D837-E334-4B17-A5AA-585DED827E81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F80C91-922B-46B5-9933-CB5016624589}" type="pres">
      <dgm:prSet presAssocID="{BE0C9567-8970-40A2-8BC4-AE543EB52FC5}" presName="sibTrans" presStyleCnt="0"/>
      <dgm:spPr/>
    </dgm:pt>
    <dgm:pt modelId="{84319E09-233C-4F0A-B327-3E0A85848ED9}" type="pres">
      <dgm:prSet presAssocID="{55FFBB11-5B24-41A1-B6CD-9C14DB34C894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2B6FBC-F363-4B4F-A7C9-6AA6E24DEDD5}" type="pres">
      <dgm:prSet presAssocID="{1A76DE32-15EC-460A-B237-512C633A7C6F}" presName="sibTrans" presStyleCnt="0"/>
      <dgm:spPr/>
    </dgm:pt>
    <dgm:pt modelId="{96517509-4BDB-4740-91CA-6BA2522D0B6D}" type="pres">
      <dgm:prSet presAssocID="{B9F66F87-04FC-4F0E-A8D4-B3D01A15D769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AB1A4A-75A4-47BC-B848-84087249C320}" type="pres">
      <dgm:prSet presAssocID="{7AB3B593-F75F-478B-8EB5-41B10F5CA174}" presName="sibTrans" presStyleCnt="0"/>
      <dgm:spPr/>
    </dgm:pt>
    <dgm:pt modelId="{37968603-8C03-4D0E-8614-79971BFD5833}" type="pres">
      <dgm:prSet presAssocID="{DE3C4370-D1E4-4E27-A459-99B53B5CD8CE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113604E-4831-4836-9C07-E06A7409C8E6}" srcId="{E14ED662-BD57-44BA-A757-7FE492E95807}" destId="{1074D837-E334-4B17-A5AA-585DED827E81}" srcOrd="3" destOrd="0" parTransId="{6740888D-A903-4C93-A4B2-7688B37A90F5}" sibTransId="{BE0C9567-8970-40A2-8BC4-AE543EB52FC5}"/>
    <dgm:cxn modelId="{47C92005-2E18-4595-981A-E7034FC24ADE}" srcId="{E14ED662-BD57-44BA-A757-7FE492E95807}" destId="{6FF5D6C1-2ABF-476E-BCCB-2D0A7377DF08}" srcOrd="2" destOrd="0" parTransId="{E76D6097-8722-49B5-969A-A6F812759495}" sibTransId="{4C8140FD-E305-4B6D-A00B-7D8975327623}"/>
    <dgm:cxn modelId="{4D1E7F46-F1E5-4E38-AA3A-4986D428027E}" type="presOf" srcId="{FC095A90-8DF0-49F4-8901-4BDDFCFAB68F}" destId="{D749F9C9-D214-4A75-870B-D865B60E3DA7}" srcOrd="0" destOrd="0" presId="urn:microsoft.com/office/officeart/2005/8/layout/default"/>
    <dgm:cxn modelId="{4D298BE0-FB62-4FF5-A31F-99AF16B04EF9}" srcId="{E14ED662-BD57-44BA-A757-7FE492E95807}" destId="{FC095A90-8DF0-49F4-8901-4BDDFCFAB68F}" srcOrd="1" destOrd="0" parTransId="{E35FAC3E-C7C9-4BBE-95E1-2FA20DF94223}" sibTransId="{B4E37D6B-3329-4E2D-9701-DC5F9F32A16D}"/>
    <dgm:cxn modelId="{FE123FD1-E9D9-435F-934E-E162BDD25E28}" srcId="{E14ED662-BD57-44BA-A757-7FE492E95807}" destId="{B9F66F87-04FC-4F0E-A8D4-B3D01A15D769}" srcOrd="5" destOrd="0" parTransId="{22F070E8-4D93-45C1-BA29-99F77ADB54CD}" sibTransId="{7AB3B593-F75F-478B-8EB5-41B10F5CA174}"/>
    <dgm:cxn modelId="{F13AE879-A4D1-4F5A-93D6-9B8018409A99}" type="presOf" srcId="{B9F66F87-04FC-4F0E-A8D4-B3D01A15D769}" destId="{96517509-4BDB-4740-91CA-6BA2522D0B6D}" srcOrd="0" destOrd="0" presId="urn:microsoft.com/office/officeart/2005/8/layout/default"/>
    <dgm:cxn modelId="{4185C9F5-3257-41B2-8C0B-CA58587CEBF3}" type="presOf" srcId="{6FF5D6C1-2ABF-476E-BCCB-2D0A7377DF08}" destId="{3C51BE0C-E2F5-418C-B97B-A9C77B39306E}" srcOrd="0" destOrd="0" presId="urn:microsoft.com/office/officeart/2005/8/layout/default"/>
    <dgm:cxn modelId="{F8154A37-FF88-40A1-BCC9-F071A4DB5043}" type="presOf" srcId="{1074D837-E334-4B17-A5AA-585DED827E81}" destId="{DB5C85CA-8B95-4AAE-A99D-4BF71169E61A}" srcOrd="0" destOrd="0" presId="urn:microsoft.com/office/officeart/2005/8/layout/default"/>
    <dgm:cxn modelId="{E5200B4F-522F-4337-A7A7-293E07F3C38F}" type="presOf" srcId="{45A58184-7AB6-4AC2-AD13-277F4CCD35FF}" destId="{6F1E570F-BAEF-4704-BE38-6B63FA89FF8B}" srcOrd="0" destOrd="0" presId="urn:microsoft.com/office/officeart/2005/8/layout/default"/>
    <dgm:cxn modelId="{D03672CD-884B-49C7-91B5-B4B9DB236E0E}" type="presOf" srcId="{DE3C4370-D1E4-4E27-A459-99B53B5CD8CE}" destId="{37968603-8C03-4D0E-8614-79971BFD5833}" srcOrd="0" destOrd="0" presId="urn:microsoft.com/office/officeart/2005/8/layout/default"/>
    <dgm:cxn modelId="{7556D91D-2D3B-4A66-909D-02F8F43D9018}" srcId="{E14ED662-BD57-44BA-A757-7FE492E95807}" destId="{45A58184-7AB6-4AC2-AD13-277F4CCD35FF}" srcOrd="0" destOrd="0" parTransId="{3700BEDB-255B-4B8E-8386-7959C48AD635}" sibTransId="{73888B06-6F9A-4249-AAEF-10A00A514FAC}"/>
    <dgm:cxn modelId="{A7516833-B00B-454E-BE03-25A21FC5ADEB}" type="presOf" srcId="{E14ED662-BD57-44BA-A757-7FE492E95807}" destId="{A75BCAC2-4213-43C3-8889-F873036FE3E4}" srcOrd="0" destOrd="0" presId="urn:microsoft.com/office/officeart/2005/8/layout/default"/>
    <dgm:cxn modelId="{E374C696-9DB1-43EE-A436-3A6F1D01F6DA}" srcId="{E14ED662-BD57-44BA-A757-7FE492E95807}" destId="{DE3C4370-D1E4-4E27-A459-99B53B5CD8CE}" srcOrd="6" destOrd="0" parTransId="{6BFC41A6-BB45-4A04-9321-75D8B6DDC517}" sibTransId="{75E5171F-28B1-4FFA-AB4F-89BA0BF115A2}"/>
    <dgm:cxn modelId="{133DAE24-EC6B-44D1-90E3-C6EF19AF2CC1}" type="presOf" srcId="{55FFBB11-5B24-41A1-B6CD-9C14DB34C894}" destId="{84319E09-233C-4F0A-B327-3E0A85848ED9}" srcOrd="0" destOrd="0" presId="urn:microsoft.com/office/officeart/2005/8/layout/default"/>
    <dgm:cxn modelId="{870D31B3-8624-4DC3-9D4A-83FD23D7CE6A}" srcId="{E14ED662-BD57-44BA-A757-7FE492E95807}" destId="{55FFBB11-5B24-41A1-B6CD-9C14DB34C894}" srcOrd="4" destOrd="0" parTransId="{455348CC-D063-49AB-A726-D38BEC336565}" sibTransId="{1A76DE32-15EC-460A-B237-512C633A7C6F}"/>
    <dgm:cxn modelId="{E65722BA-8AC5-40CA-9DAC-623F2BF430CC}" type="presParOf" srcId="{A75BCAC2-4213-43C3-8889-F873036FE3E4}" destId="{6F1E570F-BAEF-4704-BE38-6B63FA89FF8B}" srcOrd="0" destOrd="0" presId="urn:microsoft.com/office/officeart/2005/8/layout/default"/>
    <dgm:cxn modelId="{2309C15D-BF1A-475B-81A5-B626ABA92942}" type="presParOf" srcId="{A75BCAC2-4213-43C3-8889-F873036FE3E4}" destId="{C957F312-D7D6-493E-BBBE-6A94E30F2D1C}" srcOrd="1" destOrd="0" presId="urn:microsoft.com/office/officeart/2005/8/layout/default"/>
    <dgm:cxn modelId="{4278B41C-AA50-4A66-8458-B77B9E65FD60}" type="presParOf" srcId="{A75BCAC2-4213-43C3-8889-F873036FE3E4}" destId="{D749F9C9-D214-4A75-870B-D865B60E3DA7}" srcOrd="2" destOrd="0" presId="urn:microsoft.com/office/officeart/2005/8/layout/default"/>
    <dgm:cxn modelId="{1CEF945F-D8B9-4D46-8FA6-177C5D2D7821}" type="presParOf" srcId="{A75BCAC2-4213-43C3-8889-F873036FE3E4}" destId="{DE998FB7-2CAA-41F6-B726-C62F204D0F65}" srcOrd="3" destOrd="0" presId="urn:microsoft.com/office/officeart/2005/8/layout/default"/>
    <dgm:cxn modelId="{08AA6A75-059D-47DF-B28F-D9D93202D6F9}" type="presParOf" srcId="{A75BCAC2-4213-43C3-8889-F873036FE3E4}" destId="{3C51BE0C-E2F5-418C-B97B-A9C77B39306E}" srcOrd="4" destOrd="0" presId="urn:microsoft.com/office/officeart/2005/8/layout/default"/>
    <dgm:cxn modelId="{E785AD46-00D7-4C89-8E56-338E84188E08}" type="presParOf" srcId="{A75BCAC2-4213-43C3-8889-F873036FE3E4}" destId="{5B9633A4-029B-47E8-BDD1-46EE40986391}" srcOrd="5" destOrd="0" presId="urn:microsoft.com/office/officeart/2005/8/layout/default"/>
    <dgm:cxn modelId="{8BA7BBC4-19CA-44D0-9C7C-BFDC5FA336D2}" type="presParOf" srcId="{A75BCAC2-4213-43C3-8889-F873036FE3E4}" destId="{DB5C85CA-8B95-4AAE-A99D-4BF71169E61A}" srcOrd="6" destOrd="0" presId="urn:microsoft.com/office/officeart/2005/8/layout/default"/>
    <dgm:cxn modelId="{0C66A2E8-BEFC-4F81-B362-86E89CF74A45}" type="presParOf" srcId="{A75BCAC2-4213-43C3-8889-F873036FE3E4}" destId="{9AF80C91-922B-46B5-9933-CB5016624589}" srcOrd="7" destOrd="0" presId="urn:microsoft.com/office/officeart/2005/8/layout/default"/>
    <dgm:cxn modelId="{29363EB4-5C8C-49B8-82DC-E594FA3262B8}" type="presParOf" srcId="{A75BCAC2-4213-43C3-8889-F873036FE3E4}" destId="{84319E09-233C-4F0A-B327-3E0A85848ED9}" srcOrd="8" destOrd="0" presId="urn:microsoft.com/office/officeart/2005/8/layout/default"/>
    <dgm:cxn modelId="{668BEFE9-41B3-40E4-BBA7-59C46CBDB2E5}" type="presParOf" srcId="{A75BCAC2-4213-43C3-8889-F873036FE3E4}" destId="{C52B6FBC-F363-4B4F-A7C9-6AA6E24DEDD5}" srcOrd="9" destOrd="0" presId="urn:microsoft.com/office/officeart/2005/8/layout/default"/>
    <dgm:cxn modelId="{B89D0CFC-B5CD-4EDC-93F4-35D6F59A6597}" type="presParOf" srcId="{A75BCAC2-4213-43C3-8889-F873036FE3E4}" destId="{96517509-4BDB-4740-91CA-6BA2522D0B6D}" srcOrd="10" destOrd="0" presId="urn:microsoft.com/office/officeart/2005/8/layout/default"/>
    <dgm:cxn modelId="{50FC9687-3BE4-471B-8B67-067F0D0D6745}" type="presParOf" srcId="{A75BCAC2-4213-43C3-8889-F873036FE3E4}" destId="{F9AB1A4A-75A4-47BC-B848-84087249C320}" srcOrd="11" destOrd="0" presId="urn:microsoft.com/office/officeart/2005/8/layout/default"/>
    <dgm:cxn modelId="{791A8BF4-D48B-4D9F-BA84-FCF7389AF823}" type="presParOf" srcId="{A75BCAC2-4213-43C3-8889-F873036FE3E4}" destId="{37968603-8C03-4D0E-8614-79971BFD5833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A28FD5-46DD-4B67-AB15-1BC9D13128CF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0C7899F-7BCF-4DC7-8FBB-7EB676C48E62}">
      <dgm:prSet phldrT="[Text]"/>
      <dgm:spPr/>
      <dgm:t>
        <a:bodyPr/>
        <a:lstStyle/>
        <a:p>
          <a:r>
            <a:rPr lang="en-GB" dirty="0"/>
            <a:t>Are you ready?</a:t>
          </a:r>
        </a:p>
      </dgm:t>
    </dgm:pt>
    <dgm:pt modelId="{FDE33B34-C781-42F6-8E77-1BCD3E3C9F6F}" type="parTrans" cxnId="{72BB4D21-5DDB-4548-8D1B-2FFEC373611C}">
      <dgm:prSet/>
      <dgm:spPr/>
      <dgm:t>
        <a:bodyPr/>
        <a:lstStyle/>
        <a:p>
          <a:endParaRPr lang="en-GB"/>
        </a:p>
      </dgm:t>
    </dgm:pt>
    <dgm:pt modelId="{514A3864-123F-4B15-9AD1-D2CC88498255}" type="sibTrans" cxnId="{72BB4D21-5DDB-4548-8D1B-2FFEC373611C}">
      <dgm:prSet/>
      <dgm:spPr/>
      <dgm:t>
        <a:bodyPr/>
        <a:lstStyle/>
        <a:p>
          <a:endParaRPr lang="en-GB"/>
        </a:p>
      </dgm:t>
    </dgm:pt>
    <dgm:pt modelId="{E89E2C5A-B02E-4D1A-8F7E-71BC6FBE39CB}">
      <dgm:prSet phldrT="[Text]"/>
      <dgm:spPr/>
      <dgm:t>
        <a:bodyPr/>
        <a:lstStyle/>
        <a:p>
          <a:r>
            <a:rPr lang="en-GB" dirty="0"/>
            <a:t>Government guidelines</a:t>
          </a:r>
        </a:p>
      </dgm:t>
    </dgm:pt>
    <dgm:pt modelId="{47E5F5D6-575A-4218-8C7C-799375C87EFD}" type="parTrans" cxnId="{19496964-6613-484A-A960-BB907F9E8511}">
      <dgm:prSet/>
      <dgm:spPr/>
      <dgm:t>
        <a:bodyPr/>
        <a:lstStyle/>
        <a:p>
          <a:endParaRPr lang="en-GB"/>
        </a:p>
      </dgm:t>
    </dgm:pt>
    <dgm:pt modelId="{32FDD979-4120-495D-A490-EC9127765FFF}" type="sibTrans" cxnId="{19496964-6613-484A-A960-BB907F9E8511}">
      <dgm:prSet/>
      <dgm:spPr/>
      <dgm:t>
        <a:bodyPr/>
        <a:lstStyle/>
        <a:p>
          <a:endParaRPr lang="en-GB"/>
        </a:p>
      </dgm:t>
    </dgm:pt>
    <dgm:pt modelId="{4DD48534-1BBB-4925-B1DA-6144931FDAA6}">
      <dgm:prSet/>
      <dgm:spPr/>
      <dgm:t>
        <a:bodyPr/>
        <a:lstStyle/>
        <a:p>
          <a:r>
            <a:rPr lang="en-GB" dirty="0"/>
            <a:t>CSP guidelines</a:t>
          </a:r>
        </a:p>
      </dgm:t>
    </dgm:pt>
    <dgm:pt modelId="{883F9136-FABE-42E6-9380-816D92C41A15}" type="parTrans" cxnId="{CA422F1A-B4D5-413F-9EB7-08EF64E1D465}">
      <dgm:prSet/>
      <dgm:spPr/>
      <dgm:t>
        <a:bodyPr/>
        <a:lstStyle/>
        <a:p>
          <a:endParaRPr lang="en-GB"/>
        </a:p>
      </dgm:t>
    </dgm:pt>
    <dgm:pt modelId="{5DBE3D5B-4577-45B9-8604-3ECEBD3C8B6D}" type="sibTrans" cxnId="{CA422F1A-B4D5-413F-9EB7-08EF64E1D465}">
      <dgm:prSet/>
      <dgm:spPr/>
      <dgm:t>
        <a:bodyPr/>
        <a:lstStyle/>
        <a:p>
          <a:endParaRPr lang="en-GB"/>
        </a:p>
      </dgm:t>
    </dgm:pt>
    <dgm:pt modelId="{65686C53-C6F7-493E-8315-B999ED742EA1}">
      <dgm:prSet/>
      <dgm:spPr/>
      <dgm:t>
        <a:bodyPr/>
        <a:lstStyle/>
        <a:p>
          <a:r>
            <a:rPr lang="en-GB"/>
            <a:t>The infection rate in local area</a:t>
          </a:r>
          <a:endParaRPr lang="en-GB" dirty="0"/>
        </a:p>
      </dgm:t>
    </dgm:pt>
    <dgm:pt modelId="{647C720D-A360-4891-A929-AF1C6C931DAB}" type="parTrans" cxnId="{A56F3648-33ED-46BB-B722-1EE065252A32}">
      <dgm:prSet/>
      <dgm:spPr/>
      <dgm:t>
        <a:bodyPr/>
        <a:lstStyle/>
        <a:p>
          <a:endParaRPr lang="en-GB"/>
        </a:p>
      </dgm:t>
    </dgm:pt>
    <dgm:pt modelId="{A260CBB7-8686-4FE5-91DF-E94CA1270310}" type="sibTrans" cxnId="{A56F3648-33ED-46BB-B722-1EE065252A32}">
      <dgm:prSet/>
      <dgm:spPr/>
      <dgm:t>
        <a:bodyPr/>
        <a:lstStyle/>
        <a:p>
          <a:endParaRPr lang="en-GB"/>
        </a:p>
      </dgm:t>
    </dgm:pt>
    <dgm:pt modelId="{386C1076-3445-4E67-A016-00014B4E189A}">
      <dgm:prSet/>
      <dgm:spPr/>
      <dgm:t>
        <a:bodyPr/>
        <a:lstStyle/>
        <a:p>
          <a:r>
            <a:rPr lang="en-GB"/>
            <a:t>The status of local outpatient MSK NHS service</a:t>
          </a:r>
          <a:endParaRPr lang="en-GB" dirty="0"/>
        </a:p>
      </dgm:t>
    </dgm:pt>
    <dgm:pt modelId="{316EB209-99E8-408A-8A2C-EA66BACCE931}" type="parTrans" cxnId="{E35732A1-711D-45B5-A5B7-AB517BB282E6}">
      <dgm:prSet/>
      <dgm:spPr/>
      <dgm:t>
        <a:bodyPr/>
        <a:lstStyle/>
        <a:p>
          <a:endParaRPr lang="en-GB"/>
        </a:p>
      </dgm:t>
    </dgm:pt>
    <dgm:pt modelId="{D1479C85-0AA5-47D8-801E-08C39C87DF3B}" type="sibTrans" cxnId="{E35732A1-711D-45B5-A5B7-AB517BB282E6}">
      <dgm:prSet/>
      <dgm:spPr/>
      <dgm:t>
        <a:bodyPr/>
        <a:lstStyle/>
        <a:p>
          <a:endParaRPr lang="en-GB"/>
        </a:p>
      </dgm:t>
    </dgm:pt>
    <dgm:pt modelId="{9D3848B1-595D-4187-932F-5AFDBBDE287A}" type="pres">
      <dgm:prSet presAssocID="{12A28FD5-46DD-4B67-AB15-1BC9D13128CF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D1A6BDE-CE7B-4B3F-A3D6-819DDA7FB8F1}" type="pres">
      <dgm:prSet presAssocID="{12A28FD5-46DD-4B67-AB15-1BC9D13128CF}" presName="matrix" presStyleCnt="0"/>
      <dgm:spPr/>
    </dgm:pt>
    <dgm:pt modelId="{BAB29F46-942D-4BAC-B0A3-84E77BF40BBA}" type="pres">
      <dgm:prSet presAssocID="{12A28FD5-46DD-4B67-AB15-1BC9D13128CF}" presName="tile1" presStyleLbl="node1" presStyleIdx="0" presStyleCnt="4"/>
      <dgm:spPr/>
      <dgm:t>
        <a:bodyPr/>
        <a:lstStyle/>
        <a:p>
          <a:endParaRPr lang="en-US"/>
        </a:p>
      </dgm:t>
    </dgm:pt>
    <dgm:pt modelId="{372BE664-3390-4370-A21E-D83677217C81}" type="pres">
      <dgm:prSet presAssocID="{12A28FD5-46DD-4B67-AB15-1BC9D13128CF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13EF26-57DA-47AA-9265-58BD0FBDBCAD}" type="pres">
      <dgm:prSet presAssocID="{12A28FD5-46DD-4B67-AB15-1BC9D13128CF}" presName="tile2" presStyleLbl="node1" presStyleIdx="1" presStyleCnt="4"/>
      <dgm:spPr/>
      <dgm:t>
        <a:bodyPr/>
        <a:lstStyle/>
        <a:p>
          <a:endParaRPr lang="en-US"/>
        </a:p>
      </dgm:t>
    </dgm:pt>
    <dgm:pt modelId="{FAE13C04-FE52-4820-9894-E960846B731D}" type="pres">
      <dgm:prSet presAssocID="{12A28FD5-46DD-4B67-AB15-1BC9D13128CF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3849FF-10A8-4F3C-81AD-DEEE84713274}" type="pres">
      <dgm:prSet presAssocID="{12A28FD5-46DD-4B67-AB15-1BC9D13128CF}" presName="tile3" presStyleLbl="node1" presStyleIdx="2" presStyleCnt="4"/>
      <dgm:spPr/>
      <dgm:t>
        <a:bodyPr/>
        <a:lstStyle/>
        <a:p>
          <a:endParaRPr lang="en-US"/>
        </a:p>
      </dgm:t>
    </dgm:pt>
    <dgm:pt modelId="{418AAD30-6B06-4C11-80F5-41A552B04103}" type="pres">
      <dgm:prSet presAssocID="{12A28FD5-46DD-4B67-AB15-1BC9D13128CF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F27F6C-4A6D-4756-896E-9F0D34B70495}" type="pres">
      <dgm:prSet presAssocID="{12A28FD5-46DD-4B67-AB15-1BC9D13128CF}" presName="tile4" presStyleLbl="node1" presStyleIdx="3" presStyleCnt="4"/>
      <dgm:spPr/>
      <dgm:t>
        <a:bodyPr/>
        <a:lstStyle/>
        <a:p>
          <a:endParaRPr lang="en-US"/>
        </a:p>
      </dgm:t>
    </dgm:pt>
    <dgm:pt modelId="{E24EB322-F3C9-4C4E-9A3B-AD0CEE146ED6}" type="pres">
      <dgm:prSet presAssocID="{12A28FD5-46DD-4B67-AB15-1BC9D13128CF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CBED18-C4D2-4882-A943-633871949CB6}" type="pres">
      <dgm:prSet presAssocID="{12A28FD5-46DD-4B67-AB15-1BC9D13128CF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E5178D60-BF65-4348-88E5-594125AEACDA}" type="presOf" srcId="{65686C53-C6F7-493E-8315-B999ED742EA1}" destId="{418AAD30-6B06-4C11-80F5-41A552B04103}" srcOrd="1" destOrd="0" presId="urn:microsoft.com/office/officeart/2005/8/layout/matrix1"/>
    <dgm:cxn modelId="{E35732A1-711D-45B5-A5B7-AB517BB282E6}" srcId="{10C7899F-7BCF-4DC7-8FBB-7EB676C48E62}" destId="{386C1076-3445-4E67-A016-00014B4E189A}" srcOrd="3" destOrd="0" parTransId="{316EB209-99E8-408A-8A2C-EA66BACCE931}" sibTransId="{D1479C85-0AA5-47D8-801E-08C39C87DF3B}"/>
    <dgm:cxn modelId="{72BB4D21-5DDB-4548-8D1B-2FFEC373611C}" srcId="{12A28FD5-46DD-4B67-AB15-1BC9D13128CF}" destId="{10C7899F-7BCF-4DC7-8FBB-7EB676C48E62}" srcOrd="0" destOrd="0" parTransId="{FDE33B34-C781-42F6-8E77-1BCD3E3C9F6F}" sibTransId="{514A3864-123F-4B15-9AD1-D2CC88498255}"/>
    <dgm:cxn modelId="{EF4FF47C-93C3-4055-A929-16753C3DCB42}" type="presOf" srcId="{12A28FD5-46DD-4B67-AB15-1BC9D13128CF}" destId="{9D3848B1-595D-4187-932F-5AFDBBDE287A}" srcOrd="0" destOrd="0" presId="urn:microsoft.com/office/officeart/2005/8/layout/matrix1"/>
    <dgm:cxn modelId="{39BE3FB8-720D-4FF2-AC04-E632B6A648EF}" type="presOf" srcId="{4DD48534-1BBB-4925-B1DA-6144931FDAA6}" destId="{FAE13C04-FE52-4820-9894-E960846B731D}" srcOrd="1" destOrd="0" presId="urn:microsoft.com/office/officeart/2005/8/layout/matrix1"/>
    <dgm:cxn modelId="{57DEDF0E-B5F1-4D78-873A-D63EB43C9A7B}" type="presOf" srcId="{4DD48534-1BBB-4925-B1DA-6144931FDAA6}" destId="{7113EF26-57DA-47AA-9265-58BD0FBDBCAD}" srcOrd="0" destOrd="0" presId="urn:microsoft.com/office/officeart/2005/8/layout/matrix1"/>
    <dgm:cxn modelId="{B7B1D14A-696F-43FB-A11B-D2FEC31E45A0}" type="presOf" srcId="{10C7899F-7BCF-4DC7-8FBB-7EB676C48E62}" destId="{35CBED18-C4D2-4882-A943-633871949CB6}" srcOrd="0" destOrd="0" presId="urn:microsoft.com/office/officeart/2005/8/layout/matrix1"/>
    <dgm:cxn modelId="{5300934C-F7BE-42B1-81B5-848D1C00DE72}" type="presOf" srcId="{E89E2C5A-B02E-4D1A-8F7E-71BC6FBE39CB}" destId="{372BE664-3390-4370-A21E-D83677217C81}" srcOrd="1" destOrd="0" presId="urn:microsoft.com/office/officeart/2005/8/layout/matrix1"/>
    <dgm:cxn modelId="{19496964-6613-484A-A960-BB907F9E8511}" srcId="{10C7899F-7BCF-4DC7-8FBB-7EB676C48E62}" destId="{E89E2C5A-B02E-4D1A-8F7E-71BC6FBE39CB}" srcOrd="0" destOrd="0" parTransId="{47E5F5D6-575A-4218-8C7C-799375C87EFD}" sibTransId="{32FDD979-4120-495D-A490-EC9127765FFF}"/>
    <dgm:cxn modelId="{DD8306CF-03F1-4EFC-9DDB-B1B17B857692}" type="presOf" srcId="{386C1076-3445-4E67-A016-00014B4E189A}" destId="{E24EB322-F3C9-4C4E-9A3B-AD0CEE146ED6}" srcOrd="1" destOrd="0" presId="urn:microsoft.com/office/officeart/2005/8/layout/matrix1"/>
    <dgm:cxn modelId="{A7DC6379-4B92-46D7-87B6-832CE5EAB654}" type="presOf" srcId="{E89E2C5A-B02E-4D1A-8F7E-71BC6FBE39CB}" destId="{BAB29F46-942D-4BAC-B0A3-84E77BF40BBA}" srcOrd="0" destOrd="0" presId="urn:microsoft.com/office/officeart/2005/8/layout/matrix1"/>
    <dgm:cxn modelId="{A56F3648-33ED-46BB-B722-1EE065252A32}" srcId="{10C7899F-7BCF-4DC7-8FBB-7EB676C48E62}" destId="{65686C53-C6F7-493E-8315-B999ED742EA1}" srcOrd="2" destOrd="0" parTransId="{647C720D-A360-4891-A929-AF1C6C931DAB}" sibTransId="{A260CBB7-8686-4FE5-91DF-E94CA1270310}"/>
    <dgm:cxn modelId="{77192595-FC0E-4A94-AB81-BDF3E4E2FAB6}" type="presOf" srcId="{386C1076-3445-4E67-A016-00014B4E189A}" destId="{24F27F6C-4A6D-4756-896E-9F0D34B70495}" srcOrd="0" destOrd="0" presId="urn:microsoft.com/office/officeart/2005/8/layout/matrix1"/>
    <dgm:cxn modelId="{8583EE9A-666E-4F00-B211-BEA33A013275}" type="presOf" srcId="{65686C53-C6F7-493E-8315-B999ED742EA1}" destId="{D13849FF-10A8-4F3C-81AD-DEEE84713274}" srcOrd="0" destOrd="0" presId="urn:microsoft.com/office/officeart/2005/8/layout/matrix1"/>
    <dgm:cxn modelId="{CA422F1A-B4D5-413F-9EB7-08EF64E1D465}" srcId="{10C7899F-7BCF-4DC7-8FBB-7EB676C48E62}" destId="{4DD48534-1BBB-4925-B1DA-6144931FDAA6}" srcOrd="1" destOrd="0" parTransId="{883F9136-FABE-42E6-9380-816D92C41A15}" sibTransId="{5DBE3D5B-4577-45B9-8604-3ECEBD3C8B6D}"/>
    <dgm:cxn modelId="{97448031-9FE8-4753-AE10-BFFA8E71D5E8}" type="presParOf" srcId="{9D3848B1-595D-4187-932F-5AFDBBDE287A}" destId="{4D1A6BDE-CE7B-4B3F-A3D6-819DDA7FB8F1}" srcOrd="0" destOrd="0" presId="urn:microsoft.com/office/officeart/2005/8/layout/matrix1"/>
    <dgm:cxn modelId="{803F4D82-4032-46AF-A328-39D4D1B148F6}" type="presParOf" srcId="{4D1A6BDE-CE7B-4B3F-A3D6-819DDA7FB8F1}" destId="{BAB29F46-942D-4BAC-B0A3-84E77BF40BBA}" srcOrd="0" destOrd="0" presId="urn:microsoft.com/office/officeart/2005/8/layout/matrix1"/>
    <dgm:cxn modelId="{8D2ABDE3-EDD4-4360-9445-C93048B5B21C}" type="presParOf" srcId="{4D1A6BDE-CE7B-4B3F-A3D6-819DDA7FB8F1}" destId="{372BE664-3390-4370-A21E-D83677217C81}" srcOrd="1" destOrd="0" presId="urn:microsoft.com/office/officeart/2005/8/layout/matrix1"/>
    <dgm:cxn modelId="{1790BF1A-E251-4415-B7B1-66DE136FC858}" type="presParOf" srcId="{4D1A6BDE-CE7B-4B3F-A3D6-819DDA7FB8F1}" destId="{7113EF26-57DA-47AA-9265-58BD0FBDBCAD}" srcOrd="2" destOrd="0" presId="urn:microsoft.com/office/officeart/2005/8/layout/matrix1"/>
    <dgm:cxn modelId="{F998592E-5239-4831-B09D-3CF6AD2AD217}" type="presParOf" srcId="{4D1A6BDE-CE7B-4B3F-A3D6-819DDA7FB8F1}" destId="{FAE13C04-FE52-4820-9894-E960846B731D}" srcOrd="3" destOrd="0" presId="urn:microsoft.com/office/officeart/2005/8/layout/matrix1"/>
    <dgm:cxn modelId="{D3DB06A3-416C-4D79-B429-E9B1486EE13F}" type="presParOf" srcId="{4D1A6BDE-CE7B-4B3F-A3D6-819DDA7FB8F1}" destId="{D13849FF-10A8-4F3C-81AD-DEEE84713274}" srcOrd="4" destOrd="0" presId="urn:microsoft.com/office/officeart/2005/8/layout/matrix1"/>
    <dgm:cxn modelId="{003A67B5-9EED-401B-94C0-4D636EE25444}" type="presParOf" srcId="{4D1A6BDE-CE7B-4B3F-A3D6-819DDA7FB8F1}" destId="{418AAD30-6B06-4C11-80F5-41A552B04103}" srcOrd="5" destOrd="0" presId="urn:microsoft.com/office/officeart/2005/8/layout/matrix1"/>
    <dgm:cxn modelId="{41C92DD8-5BBC-428B-9A8A-1D183CB129EF}" type="presParOf" srcId="{4D1A6BDE-CE7B-4B3F-A3D6-819DDA7FB8F1}" destId="{24F27F6C-4A6D-4756-896E-9F0D34B70495}" srcOrd="6" destOrd="0" presId="urn:microsoft.com/office/officeart/2005/8/layout/matrix1"/>
    <dgm:cxn modelId="{680BD1D1-189C-453A-A27F-52930C280414}" type="presParOf" srcId="{4D1A6BDE-CE7B-4B3F-A3D6-819DDA7FB8F1}" destId="{E24EB322-F3C9-4C4E-9A3B-AD0CEE146ED6}" srcOrd="7" destOrd="0" presId="urn:microsoft.com/office/officeart/2005/8/layout/matrix1"/>
    <dgm:cxn modelId="{CA1BE8F6-4B6A-4DF9-B547-5A608B7612E9}" type="presParOf" srcId="{9D3848B1-595D-4187-932F-5AFDBBDE287A}" destId="{35CBED18-C4D2-4882-A943-633871949CB6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D0A5B9B-094E-4FCA-AB83-1B14BD80A18A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91DBDEA-DF23-4CA9-AA67-E0432EE0A6B9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GB" sz="4800" dirty="0"/>
            <a:t>Advantages</a:t>
          </a:r>
          <a:endParaRPr lang="en-GB" sz="5300" dirty="0"/>
        </a:p>
      </dgm:t>
    </dgm:pt>
    <dgm:pt modelId="{DCD8C48D-3D13-4687-80FE-DDA5060AE317}" type="parTrans" cxnId="{8AEF1910-32CB-4685-ADBC-D1513742B75E}">
      <dgm:prSet/>
      <dgm:spPr/>
      <dgm:t>
        <a:bodyPr/>
        <a:lstStyle/>
        <a:p>
          <a:endParaRPr lang="en-GB"/>
        </a:p>
      </dgm:t>
    </dgm:pt>
    <dgm:pt modelId="{BDB85743-DD38-4298-A585-CEBDBE505A34}" type="sibTrans" cxnId="{8AEF1910-32CB-4685-ADBC-D1513742B75E}">
      <dgm:prSet/>
      <dgm:spPr/>
      <dgm:t>
        <a:bodyPr/>
        <a:lstStyle/>
        <a:p>
          <a:endParaRPr lang="en-GB"/>
        </a:p>
      </dgm:t>
    </dgm:pt>
    <dgm:pt modelId="{1A6BC1EE-CDF4-483B-8306-A30DC4074DEB}">
      <dgm:prSet phldrT="[Text]"/>
      <dgm:spPr/>
      <dgm:t>
        <a:bodyPr/>
        <a:lstStyle/>
        <a:p>
          <a:r>
            <a:rPr lang="en-GB" dirty="0">
              <a:latin typeface="Segoe UI" panose="020B0502040204020203" pitchFamily="34" charset="0"/>
              <a:cs typeface="Segoe UI" panose="020B0502040204020203" pitchFamily="34" charset="0"/>
            </a:rPr>
            <a:t>Fosters self management</a:t>
          </a:r>
          <a:endParaRPr lang="en-GB" dirty="0"/>
        </a:p>
      </dgm:t>
    </dgm:pt>
    <dgm:pt modelId="{9D6B9886-47F7-4BBA-9377-C9642E176696}" type="parTrans" cxnId="{1F4E3162-F4AA-4FFB-A7FA-1A46B464CB43}">
      <dgm:prSet/>
      <dgm:spPr/>
      <dgm:t>
        <a:bodyPr/>
        <a:lstStyle/>
        <a:p>
          <a:endParaRPr lang="en-GB"/>
        </a:p>
      </dgm:t>
    </dgm:pt>
    <dgm:pt modelId="{64F5C5DF-6A2D-452F-9BBA-08A225EE2E85}" type="sibTrans" cxnId="{1F4E3162-F4AA-4FFB-A7FA-1A46B464CB43}">
      <dgm:prSet/>
      <dgm:spPr/>
      <dgm:t>
        <a:bodyPr/>
        <a:lstStyle/>
        <a:p>
          <a:endParaRPr lang="en-GB"/>
        </a:p>
      </dgm:t>
    </dgm:pt>
    <dgm:pt modelId="{49B953C6-71FE-4EC5-877B-EC9DC8DBD3C4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GB" sz="4800" dirty="0"/>
            <a:t>Considerations</a:t>
          </a:r>
          <a:endParaRPr lang="en-GB" sz="5300" dirty="0"/>
        </a:p>
      </dgm:t>
    </dgm:pt>
    <dgm:pt modelId="{DFCF74F2-0A06-4F8B-BD3D-72872C2079DE}" type="parTrans" cxnId="{1C49C49C-D278-46BD-989E-F0A8548219E7}">
      <dgm:prSet/>
      <dgm:spPr/>
      <dgm:t>
        <a:bodyPr/>
        <a:lstStyle/>
        <a:p>
          <a:endParaRPr lang="en-GB"/>
        </a:p>
      </dgm:t>
    </dgm:pt>
    <dgm:pt modelId="{1EA4209E-04BD-49B3-8D01-746E7F146BE6}" type="sibTrans" cxnId="{1C49C49C-D278-46BD-989E-F0A8548219E7}">
      <dgm:prSet/>
      <dgm:spPr/>
      <dgm:t>
        <a:bodyPr/>
        <a:lstStyle/>
        <a:p>
          <a:endParaRPr lang="en-GB"/>
        </a:p>
      </dgm:t>
    </dgm:pt>
    <dgm:pt modelId="{C1699F5B-230F-4D3F-8987-3F76A1AED40A}">
      <dgm:prSet phldrT="[Text]"/>
      <dgm:spPr/>
      <dgm:t>
        <a:bodyPr/>
        <a:lstStyle/>
        <a:p>
          <a:pPr>
            <a:buNone/>
          </a:pPr>
          <a:r>
            <a:rPr lang="en-GB" dirty="0"/>
            <a:t>Which option? </a:t>
          </a:r>
        </a:p>
      </dgm:t>
    </dgm:pt>
    <dgm:pt modelId="{FE108F1B-D5AF-4644-A27E-5ABB51BA38D5}" type="parTrans" cxnId="{4228F101-4A15-4FF6-AE03-3DAB87F968E0}">
      <dgm:prSet/>
      <dgm:spPr/>
      <dgm:t>
        <a:bodyPr/>
        <a:lstStyle/>
        <a:p>
          <a:endParaRPr lang="en-GB"/>
        </a:p>
      </dgm:t>
    </dgm:pt>
    <dgm:pt modelId="{DE0793C2-2A84-4260-8AE2-32753B97D9D4}" type="sibTrans" cxnId="{4228F101-4A15-4FF6-AE03-3DAB87F968E0}">
      <dgm:prSet/>
      <dgm:spPr/>
      <dgm:t>
        <a:bodyPr/>
        <a:lstStyle/>
        <a:p>
          <a:endParaRPr lang="en-GB"/>
        </a:p>
      </dgm:t>
    </dgm:pt>
    <dgm:pt modelId="{4BC843D3-1BD3-4160-AE02-9C26C9101AC4}">
      <dgm:prSet/>
      <dgm:spPr/>
      <dgm:t>
        <a:bodyPr/>
        <a:lstStyle/>
        <a:p>
          <a:r>
            <a:rPr lang="en-GB">
              <a:latin typeface="Segoe UI" panose="020B0502040204020203" pitchFamily="34" charset="0"/>
              <a:cs typeface="Segoe UI" panose="020B0502040204020203" pitchFamily="34" charset="0"/>
            </a:rPr>
            <a:t>Fosters self reliance</a:t>
          </a:r>
          <a:endParaRPr lang="en-GB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C6FF08C5-7D0E-418B-8BDE-88F2BB8445D4}" type="parTrans" cxnId="{5BA0C111-1474-4D46-9E9D-2AFF8D04429D}">
      <dgm:prSet/>
      <dgm:spPr/>
      <dgm:t>
        <a:bodyPr/>
        <a:lstStyle/>
        <a:p>
          <a:endParaRPr lang="en-GB"/>
        </a:p>
      </dgm:t>
    </dgm:pt>
    <dgm:pt modelId="{FBD493C0-87F2-4FCC-86EE-E4DB7BFB7DAA}" type="sibTrans" cxnId="{5BA0C111-1474-4D46-9E9D-2AFF8D04429D}">
      <dgm:prSet/>
      <dgm:spPr/>
      <dgm:t>
        <a:bodyPr/>
        <a:lstStyle/>
        <a:p>
          <a:endParaRPr lang="en-GB"/>
        </a:p>
      </dgm:t>
    </dgm:pt>
    <dgm:pt modelId="{A1D58273-C684-457D-A1C3-2D4E5F70E393}">
      <dgm:prSet/>
      <dgm:spPr/>
      <dgm:t>
        <a:bodyPr/>
        <a:lstStyle/>
        <a:p>
          <a:r>
            <a:rPr lang="en-GB" dirty="0">
              <a:latin typeface="Segoe UI" panose="020B0502040204020203" pitchFamily="34" charset="0"/>
              <a:cs typeface="Segoe UI" panose="020B0502040204020203" pitchFamily="34" charset="0"/>
            </a:rPr>
            <a:t>Fosters experimentation by patients</a:t>
          </a:r>
        </a:p>
      </dgm:t>
    </dgm:pt>
    <dgm:pt modelId="{586A252E-FE8B-4FAA-BC31-09C043C18D99}" type="parTrans" cxnId="{B00193ED-B004-443D-B4AF-83C1C713B040}">
      <dgm:prSet/>
      <dgm:spPr/>
      <dgm:t>
        <a:bodyPr/>
        <a:lstStyle/>
        <a:p>
          <a:endParaRPr lang="en-GB"/>
        </a:p>
      </dgm:t>
    </dgm:pt>
    <dgm:pt modelId="{86D17AC8-7F9D-4792-8418-BBFDF0042B79}" type="sibTrans" cxnId="{B00193ED-B004-443D-B4AF-83C1C713B040}">
      <dgm:prSet/>
      <dgm:spPr/>
      <dgm:t>
        <a:bodyPr/>
        <a:lstStyle/>
        <a:p>
          <a:endParaRPr lang="en-GB"/>
        </a:p>
      </dgm:t>
    </dgm:pt>
    <dgm:pt modelId="{BCA780D7-7524-4470-9326-6F720DF77ED6}">
      <dgm:prSet/>
      <dgm:spPr/>
      <dgm:t>
        <a:bodyPr/>
        <a:lstStyle/>
        <a:p>
          <a:r>
            <a:rPr lang="en-GB">
              <a:latin typeface="Segoe UI" panose="020B0502040204020203" pitchFamily="34" charset="0"/>
              <a:cs typeface="Segoe UI" panose="020B0502040204020203" pitchFamily="34" charset="0"/>
            </a:rPr>
            <a:t>Maintain link with customer base</a:t>
          </a:r>
          <a:endParaRPr lang="en-GB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31D3D9F0-26A3-4409-9A0C-95D139DA89A2}" type="parTrans" cxnId="{AD4A1345-B06F-4DB0-9CDE-8981ABE8DBDE}">
      <dgm:prSet/>
      <dgm:spPr/>
      <dgm:t>
        <a:bodyPr/>
        <a:lstStyle/>
        <a:p>
          <a:endParaRPr lang="en-GB"/>
        </a:p>
      </dgm:t>
    </dgm:pt>
    <dgm:pt modelId="{E554C8E5-98E5-4968-80BF-04E8F1409090}" type="sibTrans" cxnId="{AD4A1345-B06F-4DB0-9CDE-8981ABE8DBDE}">
      <dgm:prSet/>
      <dgm:spPr/>
      <dgm:t>
        <a:bodyPr/>
        <a:lstStyle/>
        <a:p>
          <a:endParaRPr lang="en-GB"/>
        </a:p>
      </dgm:t>
    </dgm:pt>
    <dgm:pt modelId="{85B7B8D1-D8FD-4654-B0B5-28BE811286A3}">
      <dgm:prSet/>
      <dgm:spPr/>
      <dgm:t>
        <a:bodyPr/>
        <a:lstStyle/>
        <a:p>
          <a:r>
            <a:rPr lang="en-GB">
              <a:latin typeface="Segoe UI" panose="020B0502040204020203" pitchFamily="34" charset="0"/>
              <a:cs typeface="Segoe UI" panose="020B0502040204020203" pitchFamily="34" charset="0"/>
            </a:rPr>
            <a:t>Keeps us clinically sharp</a:t>
          </a:r>
          <a:endParaRPr lang="en-GB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B0AFCA6E-74E7-49F4-96B0-CA1A988C9247}" type="parTrans" cxnId="{2E5DAB97-0D5A-464C-A912-E489610B6ABC}">
      <dgm:prSet/>
      <dgm:spPr/>
      <dgm:t>
        <a:bodyPr/>
        <a:lstStyle/>
        <a:p>
          <a:endParaRPr lang="en-GB"/>
        </a:p>
      </dgm:t>
    </dgm:pt>
    <dgm:pt modelId="{B1AFBC99-C68D-4668-8CDB-959C237F89BE}" type="sibTrans" cxnId="{2E5DAB97-0D5A-464C-A912-E489610B6ABC}">
      <dgm:prSet/>
      <dgm:spPr/>
      <dgm:t>
        <a:bodyPr/>
        <a:lstStyle/>
        <a:p>
          <a:endParaRPr lang="en-GB"/>
        </a:p>
      </dgm:t>
    </dgm:pt>
    <dgm:pt modelId="{27B92E2C-053C-42B1-B715-DDBA28E20018}">
      <dgm:prSet/>
      <dgm:spPr/>
      <dgm:t>
        <a:bodyPr/>
        <a:lstStyle/>
        <a:p>
          <a:r>
            <a:rPr lang="en-GB" dirty="0"/>
            <a:t>Consent - call, privacy, removal of clothes?</a:t>
          </a:r>
        </a:p>
      </dgm:t>
    </dgm:pt>
    <dgm:pt modelId="{3427A604-6499-460F-9975-FC52BA8B2CC3}" type="parTrans" cxnId="{5C3D9701-3731-47A5-B762-6560D324789B}">
      <dgm:prSet/>
      <dgm:spPr/>
      <dgm:t>
        <a:bodyPr/>
        <a:lstStyle/>
        <a:p>
          <a:endParaRPr lang="en-GB"/>
        </a:p>
      </dgm:t>
    </dgm:pt>
    <dgm:pt modelId="{3B001757-9DE1-49B2-A0D7-F2E20E84C21B}" type="sibTrans" cxnId="{5C3D9701-3731-47A5-B762-6560D324789B}">
      <dgm:prSet/>
      <dgm:spPr/>
      <dgm:t>
        <a:bodyPr/>
        <a:lstStyle/>
        <a:p>
          <a:endParaRPr lang="en-GB"/>
        </a:p>
      </dgm:t>
    </dgm:pt>
    <dgm:pt modelId="{A3E162C8-9CDE-476B-A884-80BD7225718A}">
      <dgm:prSet/>
      <dgm:spPr/>
      <dgm:t>
        <a:bodyPr/>
        <a:lstStyle/>
        <a:p>
          <a:r>
            <a:rPr lang="en-GB"/>
            <a:t>Technology challenges</a:t>
          </a:r>
          <a:endParaRPr lang="en-GB" dirty="0"/>
        </a:p>
      </dgm:t>
    </dgm:pt>
    <dgm:pt modelId="{E5C4C143-E6EC-4658-B9BD-B4D9D883CB86}" type="parTrans" cxnId="{6AEF0AFE-D341-4CB3-89F0-C65AA510EA73}">
      <dgm:prSet/>
      <dgm:spPr/>
      <dgm:t>
        <a:bodyPr/>
        <a:lstStyle/>
        <a:p>
          <a:endParaRPr lang="en-GB"/>
        </a:p>
      </dgm:t>
    </dgm:pt>
    <dgm:pt modelId="{776DEBAE-293C-44F7-99F5-D2CD233D43BF}" type="sibTrans" cxnId="{6AEF0AFE-D341-4CB3-89F0-C65AA510EA73}">
      <dgm:prSet/>
      <dgm:spPr/>
      <dgm:t>
        <a:bodyPr/>
        <a:lstStyle/>
        <a:p>
          <a:endParaRPr lang="en-GB"/>
        </a:p>
      </dgm:t>
    </dgm:pt>
    <dgm:pt modelId="{7CC084AD-C25B-42D1-A56E-518A50755AF8}">
      <dgm:prSet/>
      <dgm:spPr/>
      <dgm:t>
        <a:bodyPr/>
        <a:lstStyle/>
        <a:p>
          <a:r>
            <a:rPr lang="en-GB"/>
            <a:t>The public don’t get “physio by video”</a:t>
          </a:r>
          <a:endParaRPr lang="en-GB" dirty="0"/>
        </a:p>
      </dgm:t>
    </dgm:pt>
    <dgm:pt modelId="{AF90B271-9406-43B5-A380-454C89AF333C}" type="parTrans" cxnId="{40F9090A-7204-452D-A148-E419972BA29F}">
      <dgm:prSet/>
      <dgm:spPr/>
      <dgm:t>
        <a:bodyPr/>
        <a:lstStyle/>
        <a:p>
          <a:endParaRPr lang="en-GB"/>
        </a:p>
      </dgm:t>
    </dgm:pt>
    <dgm:pt modelId="{31CF66AA-35C3-4F6B-8CF4-FD0FFB0BA5C6}" type="sibTrans" cxnId="{40F9090A-7204-452D-A148-E419972BA29F}">
      <dgm:prSet/>
      <dgm:spPr/>
      <dgm:t>
        <a:bodyPr/>
        <a:lstStyle/>
        <a:p>
          <a:endParaRPr lang="en-GB"/>
        </a:p>
      </dgm:t>
    </dgm:pt>
    <dgm:pt modelId="{AC8BFEDF-15DB-4C9A-BC6D-73583258F281}">
      <dgm:prSet/>
      <dgm:spPr/>
      <dgm:t>
        <a:bodyPr/>
        <a:lstStyle/>
        <a:p>
          <a:r>
            <a:rPr lang="en-GB"/>
            <a:t>On occasions difficult to demo/correct more complex exercises</a:t>
          </a:r>
          <a:endParaRPr lang="en-GB" dirty="0"/>
        </a:p>
      </dgm:t>
    </dgm:pt>
    <dgm:pt modelId="{15ADA685-CBC3-4D2E-8DBB-E7D229BFD6B2}" type="parTrans" cxnId="{D48549F1-1139-45E7-9AF4-C1F91089A566}">
      <dgm:prSet/>
      <dgm:spPr/>
      <dgm:t>
        <a:bodyPr/>
        <a:lstStyle/>
        <a:p>
          <a:endParaRPr lang="en-GB"/>
        </a:p>
      </dgm:t>
    </dgm:pt>
    <dgm:pt modelId="{93BE10D6-3B3C-458F-9431-A0DEE22E1226}" type="sibTrans" cxnId="{D48549F1-1139-45E7-9AF4-C1F91089A566}">
      <dgm:prSet/>
      <dgm:spPr/>
      <dgm:t>
        <a:bodyPr/>
        <a:lstStyle/>
        <a:p>
          <a:endParaRPr lang="en-GB"/>
        </a:p>
      </dgm:t>
    </dgm:pt>
    <dgm:pt modelId="{60A72D3A-C679-4433-8AEA-7909446B0D87}" type="pres">
      <dgm:prSet presAssocID="{6D0A5B9B-094E-4FCA-AB83-1B14BD80A18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8937434-32BD-450F-A980-84C1C908459F}" type="pres">
      <dgm:prSet presAssocID="{591DBDEA-DF23-4CA9-AA67-E0432EE0A6B9}" presName="compNode" presStyleCnt="0"/>
      <dgm:spPr/>
    </dgm:pt>
    <dgm:pt modelId="{6289FB36-C007-480C-94FB-FCF397376B42}" type="pres">
      <dgm:prSet presAssocID="{591DBDEA-DF23-4CA9-AA67-E0432EE0A6B9}" presName="aNode" presStyleLbl="bgShp" presStyleIdx="0" presStyleCnt="2"/>
      <dgm:spPr/>
      <dgm:t>
        <a:bodyPr/>
        <a:lstStyle/>
        <a:p>
          <a:endParaRPr lang="en-US"/>
        </a:p>
      </dgm:t>
    </dgm:pt>
    <dgm:pt modelId="{245C5E07-102F-4385-80AD-99F5A3451163}" type="pres">
      <dgm:prSet presAssocID="{591DBDEA-DF23-4CA9-AA67-E0432EE0A6B9}" presName="textNode" presStyleLbl="bgShp" presStyleIdx="0" presStyleCnt="2"/>
      <dgm:spPr/>
      <dgm:t>
        <a:bodyPr/>
        <a:lstStyle/>
        <a:p>
          <a:endParaRPr lang="en-US"/>
        </a:p>
      </dgm:t>
    </dgm:pt>
    <dgm:pt modelId="{CBD204A5-9A2A-4DAA-B6B9-6EC7B71F1579}" type="pres">
      <dgm:prSet presAssocID="{591DBDEA-DF23-4CA9-AA67-E0432EE0A6B9}" presName="compChildNode" presStyleCnt="0"/>
      <dgm:spPr/>
    </dgm:pt>
    <dgm:pt modelId="{FC00BE80-214A-44A1-8484-9609BA5058EB}" type="pres">
      <dgm:prSet presAssocID="{591DBDEA-DF23-4CA9-AA67-E0432EE0A6B9}" presName="theInnerList" presStyleCnt="0"/>
      <dgm:spPr/>
    </dgm:pt>
    <dgm:pt modelId="{6A9C628C-B995-49E0-85BC-4639E6106BC3}" type="pres">
      <dgm:prSet presAssocID="{1A6BC1EE-CDF4-483B-8306-A30DC4074DEB}" presName="child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E495FF-D339-4C42-8C4D-08C2502B2BB5}" type="pres">
      <dgm:prSet presAssocID="{1A6BC1EE-CDF4-483B-8306-A30DC4074DEB}" presName="aSpace2" presStyleCnt="0"/>
      <dgm:spPr/>
    </dgm:pt>
    <dgm:pt modelId="{7532557F-1074-4893-92EB-B3FFE0F24F9F}" type="pres">
      <dgm:prSet presAssocID="{4BC843D3-1BD3-4160-AE02-9C26C9101AC4}" presName="child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80B070-217B-4108-A709-CAD4F90F9D11}" type="pres">
      <dgm:prSet presAssocID="{4BC843D3-1BD3-4160-AE02-9C26C9101AC4}" presName="aSpace2" presStyleCnt="0"/>
      <dgm:spPr/>
    </dgm:pt>
    <dgm:pt modelId="{96AC2CDD-AAB5-42C6-A33F-7D2D1703C5B9}" type="pres">
      <dgm:prSet presAssocID="{A1D58273-C684-457D-A1C3-2D4E5F70E393}" presName="child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A3F259-7699-46F3-B276-27CD0A2B6D26}" type="pres">
      <dgm:prSet presAssocID="{A1D58273-C684-457D-A1C3-2D4E5F70E393}" presName="aSpace2" presStyleCnt="0"/>
      <dgm:spPr/>
    </dgm:pt>
    <dgm:pt modelId="{150B72B5-7F77-46E0-9257-68A162504934}" type="pres">
      <dgm:prSet presAssocID="{BCA780D7-7524-4470-9326-6F720DF77ED6}" presName="child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12FD09-2B61-4362-8BCA-2A0EEDCF79F4}" type="pres">
      <dgm:prSet presAssocID="{BCA780D7-7524-4470-9326-6F720DF77ED6}" presName="aSpace2" presStyleCnt="0"/>
      <dgm:spPr/>
    </dgm:pt>
    <dgm:pt modelId="{3A535D36-D609-44BF-9AF8-83EAF7014C65}" type="pres">
      <dgm:prSet presAssocID="{85B7B8D1-D8FD-4654-B0B5-28BE811286A3}" presName="child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84C041-332B-437B-80B3-78BF5D4197A0}" type="pres">
      <dgm:prSet presAssocID="{591DBDEA-DF23-4CA9-AA67-E0432EE0A6B9}" presName="aSpace" presStyleCnt="0"/>
      <dgm:spPr/>
    </dgm:pt>
    <dgm:pt modelId="{4FD5647D-7877-49CA-88F7-E76361A995D8}" type="pres">
      <dgm:prSet presAssocID="{49B953C6-71FE-4EC5-877B-EC9DC8DBD3C4}" presName="compNode" presStyleCnt="0"/>
      <dgm:spPr/>
    </dgm:pt>
    <dgm:pt modelId="{66B0CA01-8707-4165-B524-C488E6FB0B48}" type="pres">
      <dgm:prSet presAssocID="{49B953C6-71FE-4EC5-877B-EC9DC8DBD3C4}" presName="aNode" presStyleLbl="bgShp" presStyleIdx="1" presStyleCnt="2"/>
      <dgm:spPr/>
      <dgm:t>
        <a:bodyPr/>
        <a:lstStyle/>
        <a:p>
          <a:endParaRPr lang="en-US"/>
        </a:p>
      </dgm:t>
    </dgm:pt>
    <dgm:pt modelId="{44951698-7657-4ADF-8804-E55862081D7A}" type="pres">
      <dgm:prSet presAssocID="{49B953C6-71FE-4EC5-877B-EC9DC8DBD3C4}" presName="textNode" presStyleLbl="bgShp" presStyleIdx="1" presStyleCnt="2"/>
      <dgm:spPr/>
      <dgm:t>
        <a:bodyPr/>
        <a:lstStyle/>
        <a:p>
          <a:endParaRPr lang="en-US"/>
        </a:p>
      </dgm:t>
    </dgm:pt>
    <dgm:pt modelId="{FFD782B4-06CD-4FD4-A3D9-8C8D59FE4152}" type="pres">
      <dgm:prSet presAssocID="{49B953C6-71FE-4EC5-877B-EC9DC8DBD3C4}" presName="compChildNode" presStyleCnt="0"/>
      <dgm:spPr/>
    </dgm:pt>
    <dgm:pt modelId="{B963BAE0-28CD-451F-8816-777FDD02A3EE}" type="pres">
      <dgm:prSet presAssocID="{49B953C6-71FE-4EC5-877B-EC9DC8DBD3C4}" presName="theInnerList" presStyleCnt="0"/>
      <dgm:spPr/>
    </dgm:pt>
    <dgm:pt modelId="{C468A2BD-6395-47E6-9BC4-96533531ED8F}" type="pres">
      <dgm:prSet presAssocID="{C1699F5B-230F-4D3F-8987-3F76A1AED40A}" presName="child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B55C6E-AABE-4EEB-840A-9125F6F36900}" type="pres">
      <dgm:prSet presAssocID="{C1699F5B-230F-4D3F-8987-3F76A1AED40A}" presName="aSpace2" presStyleCnt="0"/>
      <dgm:spPr/>
    </dgm:pt>
    <dgm:pt modelId="{38252798-C2BE-4A95-8ED5-99A4B823812E}" type="pres">
      <dgm:prSet presAssocID="{27B92E2C-053C-42B1-B715-DDBA28E20018}" presName="child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DB5014-F73B-41A1-87E3-8B8694876A73}" type="pres">
      <dgm:prSet presAssocID="{27B92E2C-053C-42B1-B715-DDBA28E20018}" presName="aSpace2" presStyleCnt="0"/>
      <dgm:spPr/>
    </dgm:pt>
    <dgm:pt modelId="{EA44B18D-1668-4111-959E-44CB573C55D6}" type="pres">
      <dgm:prSet presAssocID="{A3E162C8-9CDE-476B-A884-80BD7225718A}" presName="child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01F087-62F1-48EA-82CD-C0452D2D9C0C}" type="pres">
      <dgm:prSet presAssocID="{A3E162C8-9CDE-476B-A884-80BD7225718A}" presName="aSpace2" presStyleCnt="0"/>
      <dgm:spPr/>
    </dgm:pt>
    <dgm:pt modelId="{3A83742F-D428-47CE-A64C-1DBF55F3F510}" type="pres">
      <dgm:prSet presAssocID="{7CC084AD-C25B-42D1-A56E-518A50755AF8}" presName="child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307E7A-5628-4F0E-9CE7-2850E564CD5E}" type="pres">
      <dgm:prSet presAssocID="{7CC084AD-C25B-42D1-A56E-518A50755AF8}" presName="aSpace2" presStyleCnt="0"/>
      <dgm:spPr/>
    </dgm:pt>
    <dgm:pt modelId="{C33AEE5E-80B6-47E1-9F2F-F3EBFEEEBD72}" type="pres">
      <dgm:prSet presAssocID="{AC8BFEDF-15DB-4C9A-BC6D-73583258F281}" presName="child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9262FD3-7C0E-4AA1-BB72-BED4EAA01F6A}" type="presOf" srcId="{C1699F5B-230F-4D3F-8987-3F76A1AED40A}" destId="{C468A2BD-6395-47E6-9BC4-96533531ED8F}" srcOrd="0" destOrd="0" presId="urn:microsoft.com/office/officeart/2005/8/layout/lProcess2"/>
    <dgm:cxn modelId="{C7557A00-B5B2-49A2-A268-C54CF7AD7C79}" type="presOf" srcId="{BCA780D7-7524-4470-9326-6F720DF77ED6}" destId="{150B72B5-7F77-46E0-9257-68A162504934}" srcOrd="0" destOrd="0" presId="urn:microsoft.com/office/officeart/2005/8/layout/lProcess2"/>
    <dgm:cxn modelId="{03FE9ABD-81E7-47E1-839B-431C6CAC2B4D}" type="presOf" srcId="{A3E162C8-9CDE-476B-A884-80BD7225718A}" destId="{EA44B18D-1668-4111-959E-44CB573C55D6}" srcOrd="0" destOrd="0" presId="urn:microsoft.com/office/officeart/2005/8/layout/lProcess2"/>
    <dgm:cxn modelId="{B00193ED-B004-443D-B4AF-83C1C713B040}" srcId="{591DBDEA-DF23-4CA9-AA67-E0432EE0A6B9}" destId="{A1D58273-C684-457D-A1C3-2D4E5F70E393}" srcOrd="2" destOrd="0" parTransId="{586A252E-FE8B-4FAA-BC31-09C043C18D99}" sibTransId="{86D17AC8-7F9D-4792-8418-BBFDF0042B79}"/>
    <dgm:cxn modelId="{5C3D9701-3731-47A5-B762-6560D324789B}" srcId="{49B953C6-71FE-4EC5-877B-EC9DC8DBD3C4}" destId="{27B92E2C-053C-42B1-B715-DDBA28E20018}" srcOrd="1" destOrd="0" parTransId="{3427A604-6499-460F-9975-FC52BA8B2CC3}" sibTransId="{3B001757-9DE1-49B2-A0D7-F2E20E84C21B}"/>
    <dgm:cxn modelId="{8AEF1910-32CB-4685-ADBC-D1513742B75E}" srcId="{6D0A5B9B-094E-4FCA-AB83-1B14BD80A18A}" destId="{591DBDEA-DF23-4CA9-AA67-E0432EE0A6B9}" srcOrd="0" destOrd="0" parTransId="{DCD8C48D-3D13-4687-80FE-DDA5060AE317}" sibTransId="{BDB85743-DD38-4298-A585-CEBDBE505A34}"/>
    <dgm:cxn modelId="{2E5DAB97-0D5A-464C-A912-E489610B6ABC}" srcId="{591DBDEA-DF23-4CA9-AA67-E0432EE0A6B9}" destId="{85B7B8D1-D8FD-4654-B0B5-28BE811286A3}" srcOrd="4" destOrd="0" parTransId="{B0AFCA6E-74E7-49F4-96B0-CA1A988C9247}" sibTransId="{B1AFBC99-C68D-4668-8CDB-959C237F89BE}"/>
    <dgm:cxn modelId="{5BA0C111-1474-4D46-9E9D-2AFF8D04429D}" srcId="{591DBDEA-DF23-4CA9-AA67-E0432EE0A6B9}" destId="{4BC843D3-1BD3-4160-AE02-9C26C9101AC4}" srcOrd="1" destOrd="0" parTransId="{C6FF08C5-7D0E-418B-8BDE-88F2BB8445D4}" sibTransId="{FBD493C0-87F2-4FCC-86EE-E4DB7BFB7DAA}"/>
    <dgm:cxn modelId="{F97A8FDE-178C-4E9C-A507-FBB97E9BD59C}" type="presOf" srcId="{27B92E2C-053C-42B1-B715-DDBA28E20018}" destId="{38252798-C2BE-4A95-8ED5-99A4B823812E}" srcOrd="0" destOrd="0" presId="urn:microsoft.com/office/officeart/2005/8/layout/lProcess2"/>
    <dgm:cxn modelId="{45D85797-73CA-4ADA-92FB-10CF4297514A}" type="presOf" srcId="{7CC084AD-C25B-42D1-A56E-518A50755AF8}" destId="{3A83742F-D428-47CE-A64C-1DBF55F3F510}" srcOrd="0" destOrd="0" presId="urn:microsoft.com/office/officeart/2005/8/layout/lProcess2"/>
    <dgm:cxn modelId="{6AEF0AFE-D341-4CB3-89F0-C65AA510EA73}" srcId="{49B953C6-71FE-4EC5-877B-EC9DC8DBD3C4}" destId="{A3E162C8-9CDE-476B-A884-80BD7225718A}" srcOrd="2" destOrd="0" parTransId="{E5C4C143-E6EC-4658-B9BD-B4D9D883CB86}" sibTransId="{776DEBAE-293C-44F7-99F5-D2CD233D43BF}"/>
    <dgm:cxn modelId="{40F9090A-7204-452D-A148-E419972BA29F}" srcId="{49B953C6-71FE-4EC5-877B-EC9DC8DBD3C4}" destId="{7CC084AD-C25B-42D1-A56E-518A50755AF8}" srcOrd="3" destOrd="0" parTransId="{AF90B271-9406-43B5-A380-454C89AF333C}" sibTransId="{31CF66AA-35C3-4F6B-8CF4-FD0FFB0BA5C6}"/>
    <dgm:cxn modelId="{D48549F1-1139-45E7-9AF4-C1F91089A566}" srcId="{49B953C6-71FE-4EC5-877B-EC9DC8DBD3C4}" destId="{AC8BFEDF-15DB-4C9A-BC6D-73583258F281}" srcOrd="4" destOrd="0" parTransId="{15ADA685-CBC3-4D2E-8DBB-E7D229BFD6B2}" sibTransId="{93BE10D6-3B3C-458F-9431-A0DEE22E1226}"/>
    <dgm:cxn modelId="{FC6E3778-A797-453E-96AB-3DF654CC249D}" type="presOf" srcId="{591DBDEA-DF23-4CA9-AA67-E0432EE0A6B9}" destId="{245C5E07-102F-4385-80AD-99F5A3451163}" srcOrd="1" destOrd="0" presId="urn:microsoft.com/office/officeart/2005/8/layout/lProcess2"/>
    <dgm:cxn modelId="{87F3F9E2-79E3-445A-9D04-649927C30257}" type="presOf" srcId="{4BC843D3-1BD3-4160-AE02-9C26C9101AC4}" destId="{7532557F-1074-4893-92EB-B3FFE0F24F9F}" srcOrd="0" destOrd="0" presId="urn:microsoft.com/office/officeart/2005/8/layout/lProcess2"/>
    <dgm:cxn modelId="{4228F101-4A15-4FF6-AE03-3DAB87F968E0}" srcId="{49B953C6-71FE-4EC5-877B-EC9DC8DBD3C4}" destId="{C1699F5B-230F-4D3F-8987-3F76A1AED40A}" srcOrd="0" destOrd="0" parTransId="{FE108F1B-D5AF-4644-A27E-5ABB51BA38D5}" sibTransId="{DE0793C2-2A84-4260-8AE2-32753B97D9D4}"/>
    <dgm:cxn modelId="{CCE2C8E8-D760-4B04-B930-5726D793E25E}" type="presOf" srcId="{591DBDEA-DF23-4CA9-AA67-E0432EE0A6B9}" destId="{6289FB36-C007-480C-94FB-FCF397376B42}" srcOrd="0" destOrd="0" presId="urn:microsoft.com/office/officeart/2005/8/layout/lProcess2"/>
    <dgm:cxn modelId="{E8C00E22-C251-4307-94E2-8E7AFAA5A8CB}" type="presOf" srcId="{49B953C6-71FE-4EC5-877B-EC9DC8DBD3C4}" destId="{66B0CA01-8707-4165-B524-C488E6FB0B48}" srcOrd="0" destOrd="0" presId="urn:microsoft.com/office/officeart/2005/8/layout/lProcess2"/>
    <dgm:cxn modelId="{62604697-5AE1-4282-AC62-750C955AA142}" type="presOf" srcId="{49B953C6-71FE-4EC5-877B-EC9DC8DBD3C4}" destId="{44951698-7657-4ADF-8804-E55862081D7A}" srcOrd="1" destOrd="0" presId="urn:microsoft.com/office/officeart/2005/8/layout/lProcess2"/>
    <dgm:cxn modelId="{AD4ADB70-8DE7-46F2-B1E1-3C2860A03A77}" type="presOf" srcId="{85B7B8D1-D8FD-4654-B0B5-28BE811286A3}" destId="{3A535D36-D609-44BF-9AF8-83EAF7014C65}" srcOrd="0" destOrd="0" presId="urn:microsoft.com/office/officeart/2005/8/layout/lProcess2"/>
    <dgm:cxn modelId="{1F4E3162-F4AA-4FFB-A7FA-1A46B464CB43}" srcId="{591DBDEA-DF23-4CA9-AA67-E0432EE0A6B9}" destId="{1A6BC1EE-CDF4-483B-8306-A30DC4074DEB}" srcOrd="0" destOrd="0" parTransId="{9D6B9886-47F7-4BBA-9377-C9642E176696}" sibTransId="{64F5C5DF-6A2D-452F-9BBA-08A225EE2E85}"/>
    <dgm:cxn modelId="{717F98D2-68E1-483B-BC15-C8158D7AFBC3}" type="presOf" srcId="{A1D58273-C684-457D-A1C3-2D4E5F70E393}" destId="{96AC2CDD-AAB5-42C6-A33F-7D2D1703C5B9}" srcOrd="0" destOrd="0" presId="urn:microsoft.com/office/officeart/2005/8/layout/lProcess2"/>
    <dgm:cxn modelId="{1C49C49C-D278-46BD-989E-F0A8548219E7}" srcId="{6D0A5B9B-094E-4FCA-AB83-1B14BD80A18A}" destId="{49B953C6-71FE-4EC5-877B-EC9DC8DBD3C4}" srcOrd="1" destOrd="0" parTransId="{DFCF74F2-0A06-4F8B-BD3D-72872C2079DE}" sibTransId="{1EA4209E-04BD-49B3-8D01-746E7F146BE6}"/>
    <dgm:cxn modelId="{9E85CA3F-D28D-40C9-ACE2-0D60E7637EB7}" type="presOf" srcId="{AC8BFEDF-15DB-4C9A-BC6D-73583258F281}" destId="{C33AEE5E-80B6-47E1-9F2F-F3EBFEEEBD72}" srcOrd="0" destOrd="0" presId="urn:microsoft.com/office/officeart/2005/8/layout/lProcess2"/>
    <dgm:cxn modelId="{AD4A1345-B06F-4DB0-9CDE-8981ABE8DBDE}" srcId="{591DBDEA-DF23-4CA9-AA67-E0432EE0A6B9}" destId="{BCA780D7-7524-4470-9326-6F720DF77ED6}" srcOrd="3" destOrd="0" parTransId="{31D3D9F0-26A3-4409-9A0C-95D139DA89A2}" sibTransId="{E554C8E5-98E5-4968-80BF-04E8F1409090}"/>
    <dgm:cxn modelId="{A723F8CD-5670-4E77-A346-30A9873A0001}" type="presOf" srcId="{6D0A5B9B-094E-4FCA-AB83-1B14BD80A18A}" destId="{60A72D3A-C679-4433-8AEA-7909446B0D87}" srcOrd="0" destOrd="0" presId="urn:microsoft.com/office/officeart/2005/8/layout/lProcess2"/>
    <dgm:cxn modelId="{2D2F68E7-F087-4899-9075-AB8B9FD4EE12}" type="presOf" srcId="{1A6BC1EE-CDF4-483B-8306-A30DC4074DEB}" destId="{6A9C628C-B995-49E0-85BC-4639E6106BC3}" srcOrd="0" destOrd="0" presId="urn:microsoft.com/office/officeart/2005/8/layout/lProcess2"/>
    <dgm:cxn modelId="{4C40B3D6-4EA5-48F4-9325-4F1F7FE192E5}" type="presParOf" srcId="{60A72D3A-C679-4433-8AEA-7909446B0D87}" destId="{18937434-32BD-450F-A980-84C1C908459F}" srcOrd="0" destOrd="0" presId="urn:microsoft.com/office/officeart/2005/8/layout/lProcess2"/>
    <dgm:cxn modelId="{AF866E84-C4F3-4734-86EB-4131E92BF29B}" type="presParOf" srcId="{18937434-32BD-450F-A980-84C1C908459F}" destId="{6289FB36-C007-480C-94FB-FCF397376B42}" srcOrd="0" destOrd="0" presId="urn:microsoft.com/office/officeart/2005/8/layout/lProcess2"/>
    <dgm:cxn modelId="{DF011A53-56A3-4792-A77F-310C0D2E98A5}" type="presParOf" srcId="{18937434-32BD-450F-A980-84C1C908459F}" destId="{245C5E07-102F-4385-80AD-99F5A3451163}" srcOrd="1" destOrd="0" presId="urn:microsoft.com/office/officeart/2005/8/layout/lProcess2"/>
    <dgm:cxn modelId="{C3F7DC4D-8868-4692-A826-973309DB2D14}" type="presParOf" srcId="{18937434-32BD-450F-A980-84C1C908459F}" destId="{CBD204A5-9A2A-4DAA-B6B9-6EC7B71F1579}" srcOrd="2" destOrd="0" presId="urn:microsoft.com/office/officeart/2005/8/layout/lProcess2"/>
    <dgm:cxn modelId="{B6CE64FD-DA64-4387-9BB9-590E9AF08B3F}" type="presParOf" srcId="{CBD204A5-9A2A-4DAA-B6B9-6EC7B71F1579}" destId="{FC00BE80-214A-44A1-8484-9609BA5058EB}" srcOrd="0" destOrd="0" presId="urn:microsoft.com/office/officeart/2005/8/layout/lProcess2"/>
    <dgm:cxn modelId="{74FE36D1-F76A-4895-A195-B49D7B34B7A1}" type="presParOf" srcId="{FC00BE80-214A-44A1-8484-9609BA5058EB}" destId="{6A9C628C-B995-49E0-85BC-4639E6106BC3}" srcOrd="0" destOrd="0" presId="urn:microsoft.com/office/officeart/2005/8/layout/lProcess2"/>
    <dgm:cxn modelId="{EBEEC2B9-0894-4A1C-ABF9-6075A7F94358}" type="presParOf" srcId="{FC00BE80-214A-44A1-8484-9609BA5058EB}" destId="{26E495FF-D339-4C42-8C4D-08C2502B2BB5}" srcOrd="1" destOrd="0" presId="urn:microsoft.com/office/officeart/2005/8/layout/lProcess2"/>
    <dgm:cxn modelId="{B5D42FC2-A5A5-4CC2-8731-EC469B155EB4}" type="presParOf" srcId="{FC00BE80-214A-44A1-8484-9609BA5058EB}" destId="{7532557F-1074-4893-92EB-B3FFE0F24F9F}" srcOrd="2" destOrd="0" presId="urn:microsoft.com/office/officeart/2005/8/layout/lProcess2"/>
    <dgm:cxn modelId="{CC8BAA53-F2AD-4796-9F06-5A7171E885E9}" type="presParOf" srcId="{FC00BE80-214A-44A1-8484-9609BA5058EB}" destId="{2580B070-217B-4108-A709-CAD4F90F9D11}" srcOrd="3" destOrd="0" presId="urn:microsoft.com/office/officeart/2005/8/layout/lProcess2"/>
    <dgm:cxn modelId="{FD752917-746B-46C2-B115-C3CBDB9E7E1F}" type="presParOf" srcId="{FC00BE80-214A-44A1-8484-9609BA5058EB}" destId="{96AC2CDD-AAB5-42C6-A33F-7D2D1703C5B9}" srcOrd="4" destOrd="0" presId="urn:microsoft.com/office/officeart/2005/8/layout/lProcess2"/>
    <dgm:cxn modelId="{DBB27BA2-751F-4E8F-AAB1-F619324178A8}" type="presParOf" srcId="{FC00BE80-214A-44A1-8484-9609BA5058EB}" destId="{02A3F259-7699-46F3-B276-27CD0A2B6D26}" srcOrd="5" destOrd="0" presId="urn:microsoft.com/office/officeart/2005/8/layout/lProcess2"/>
    <dgm:cxn modelId="{D119368A-873C-4D7B-8A97-32519739B478}" type="presParOf" srcId="{FC00BE80-214A-44A1-8484-9609BA5058EB}" destId="{150B72B5-7F77-46E0-9257-68A162504934}" srcOrd="6" destOrd="0" presId="urn:microsoft.com/office/officeart/2005/8/layout/lProcess2"/>
    <dgm:cxn modelId="{4AB8E906-5091-4DF8-ABB9-8862713DC524}" type="presParOf" srcId="{FC00BE80-214A-44A1-8484-9609BA5058EB}" destId="{9A12FD09-2B61-4362-8BCA-2A0EEDCF79F4}" srcOrd="7" destOrd="0" presId="urn:microsoft.com/office/officeart/2005/8/layout/lProcess2"/>
    <dgm:cxn modelId="{EAF4DDF6-9047-4491-B07E-09B307A83A1B}" type="presParOf" srcId="{FC00BE80-214A-44A1-8484-9609BA5058EB}" destId="{3A535D36-D609-44BF-9AF8-83EAF7014C65}" srcOrd="8" destOrd="0" presId="urn:microsoft.com/office/officeart/2005/8/layout/lProcess2"/>
    <dgm:cxn modelId="{929C471B-469C-43CB-A4E9-CBD2AB1DF23D}" type="presParOf" srcId="{60A72D3A-C679-4433-8AEA-7909446B0D87}" destId="{2B84C041-332B-437B-80B3-78BF5D4197A0}" srcOrd="1" destOrd="0" presId="urn:microsoft.com/office/officeart/2005/8/layout/lProcess2"/>
    <dgm:cxn modelId="{0815D331-6F3B-47CC-A646-5F29B51F3C01}" type="presParOf" srcId="{60A72D3A-C679-4433-8AEA-7909446B0D87}" destId="{4FD5647D-7877-49CA-88F7-E76361A995D8}" srcOrd="2" destOrd="0" presId="urn:microsoft.com/office/officeart/2005/8/layout/lProcess2"/>
    <dgm:cxn modelId="{57391239-53A4-47B9-AFCA-0060B8E6310B}" type="presParOf" srcId="{4FD5647D-7877-49CA-88F7-E76361A995D8}" destId="{66B0CA01-8707-4165-B524-C488E6FB0B48}" srcOrd="0" destOrd="0" presId="urn:microsoft.com/office/officeart/2005/8/layout/lProcess2"/>
    <dgm:cxn modelId="{C291A6E3-EEF6-4960-AB61-E90DC87A757E}" type="presParOf" srcId="{4FD5647D-7877-49CA-88F7-E76361A995D8}" destId="{44951698-7657-4ADF-8804-E55862081D7A}" srcOrd="1" destOrd="0" presId="urn:microsoft.com/office/officeart/2005/8/layout/lProcess2"/>
    <dgm:cxn modelId="{228BB959-19E4-4D4C-A0C0-39953B14641E}" type="presParOf" srcId="{4FD5647D-7877-49CA-88F7-E76361A995D8}" destId="{FFD782B4-06CD-4FD4-A3D9-8C8D59FE4152}" srcOrd="2" destOrd="0" presId="urn:microsoft.com/office/officeart/2005/8/layout/lProcess2"/>
    <dgm:cxn modelId="{E8570F1E-B507-4AB0-9CE0-FE77E2713152}" type="presParOf" srcId="{FFD782B4-06CD-4FD4-A3D9-8C8D59FE4152}" destId="{B963BAE0-28CD-451F-8816-777FDD02A3EE}" srcOrd="0" destOrd="0" presId="urn:microsoft.com/office/officeart/2005/8/layout/lProcess2"/>
    <dgm:cxn modelId="{B61E1A80-F983-4683-B8F4-614E1DF9E0A1}" type="presParOf" srcId="{B963BAE0-28CD-451F-8816-777FDD02A3EE}" destId="{C468A2BD-6395-47E6-9BC4-96533531ED8F}" srcOrd="0" destOrd="0" presId="urn:microsoft.com/office/officeart/2005/8/layout/lProcess2"/>
    <dgm:cxn modelId="{D2EF9AAE-6AEC-4395-BA65-239DCBA7C12A}" type="presParOf" srcId="{B963BAE0-28CD-451F-8816-777FDD02A3EE}" destId="{B9B55C6E-AABE-4EEB-840A-9125F6F36900}" srcOrd="1" destOrd="0" presId="urn:microsoft.com/office/officeart/2005/8/layout/lProcess2"/>
    <dgm:cxn modelId="{723705CC-E803-4BE3-B743-713771CAC8F1}" type="presParOf" srcId="{B963BAE0-28CD-451F-8816-777FDD02A3EE}" destId="{38252798-C2BE-4A95-8ED5-99A4B823812E}" srcOrd="2" destOrd="0" presId="urn:microsoft.com/office/officeart/2005/8/layout/lProcess2"/>
    <dgm:cxn modelId="{E5BAD89E-71CE-43A6-BB3D-B943A5902DEE}" type="presParOf" srcId="{B963BAE0-28CD-451F-8816-777FDD02A3EE}" destId="{4FDB5014-F73B-41A1-87E3-8B8694876A73}" srcOrd="3" destOrd="0" presId="urn:microsoft.com/office/officeart/2005/8/layout/lProcess2"/>
    <dgm:cxn modelId="{483F4491-6D88-4511-9C6F-E106E8B9EA60}" type="presParOf" srcId="{B963BAE0-28CD-451F-8816-777FDD02A3EE}" destId="{EA44B18D-1668-4111-959E-44CB573C55D6}" srcOrd="4" destOrd="0" presId="urn:microsoft.com/office/officeart/2005/8/layout/lProcess2"/>
    <dgm:cxn modelId="{0C80252D-6905-4D69-8B0A-A541B2ADEDBF}" type="presParOf" srcId="{B963BAE0-28CD-451F-8816-777FDD02A3EE}" destId="{CD01F087-62F1-48EA-82CD-C0452D2D9C0C}" srcOrd="5" destOrd="0" presId="urn:microsoft.com/office/officeart/2005/8/layout/lProcess2"/>
    <dgm:cxn modelId="{5DD4DCCB-676A-4B3B-986F-66EFBEA58CF9}" type="presParOf" srcId="{B963BAE0-28CD-451F-8816-777FDD02A3EE}" destId="{3A83742F-D428-47CE-A64C-1DBF55F3F510}" srcOrd="6" destOrd="0" presId="urn:microsoft.com/office/officeart/2005/8/layout/lProcess2"/>
    <dgm:cxn modelId="{D8A96F51-B648-4F98-84E2-537D835DB090}" type="presParOf" srcId="{B963BAE0-28CD-451F-8816-777FDD02A3EE}" destId="{18307E7A-5628-4F0E-9CE7-2850E564CD5E}" srcOrd="7" destOrd="0" presId="urn:microsoft.com/office/officeart/2005/8/layout/lProcess2"/>
    <dgm:cxn modelId="{E6A50D27-BFCC-4CEB-B3ED-5A1E320987CC}" type="presParOf" srcId="{B963BAE0-28CD-451F-8816-777FDD02A3EE}" destId="{C33AEE5E-80B6-47E1-9F2F-F3EBFEEEBD72}" srcOrd="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1E570F-BAEF-4704-BE38-6B63FA89FF8B}">
      <dsp:nvSpPr>
        <dsp:cNvPr id="0" name=""/>
        <dsp:cNvSpPr/>
      </dsp:nvSpPr>
      <dsp:spPr>
        <a:xfrm>
          <a:off x="388336" y="620"/>
          <a:ext cx="2223752" cy="13342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>
              <a:latin typeface="Segoe UI" panose="020B0502040204020203" pitchFamily="34" charset="0"/>
              <a:cs typeface="Segoe UI" panose="020B0502040204020203" pitchFamily="34" charset="0"/>
            </a:rPr>
            <a:t>Risk </a:t>
          </a:r>
          <a:r>
            <a:rPr lang="en-GB" sz="1900" kern="1200" dirty="0" err="1">
              <a:latin typeface="Segoe UI" panose="020B0502040204020203" pitchFamily="34" charset="0"/>
              <a:cs typeface="Segoe UI" panose="020B0502040204020203" pitchFamily="34" charset="0"/>
            </a:rPr>
            <a:t>Ax</a:t>
          </a:r>
          <a:r>
            <a:rPr lang="en-GB" sz="1900" kern="1200" dirty="0">
              <a:latin typeface="Segoe UI" panose="020B0502040204020203" pitchFamily="34" charset="0"/>
              <a:cs typeface="Segoe UI" panose="020B0502040204020203" pitchFamily="34" charset="0"/>
            </a:rPr>
            <a:t> in accordance with HSE guidelines</a:t>
          </a:r>
          <a:endParaRPr lang="en-GB" sz="1900" kern="1200" dirty="0"/>
        </a:p>
      </dsp:txBody>
      <dsp:txXfrm>
        <a:off x="388336" y="620"/>
        <a:ext cx="2223752" cy="1334251"/>
      </dsp:txXfrm>
    </dsp:sp>
    <dsp:sp modelId="{D749F9C9-D214-4A75-870B-D865B60E3DA7}">
      <dsp:nvSpPr>
        <dsp:cNvPr id="0" name=""/>
        <dsp:cNvSpPr/>
      </dsp:nvSpPr>
      <dsp:spPr>
        <a:xfrm>
          <a:off x="2834463" y="620"/>
          <a:ext cx="2223752" cy="13342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>
              <a:latin typeface="Segoe UI" panose="020B0502040204020203" pitchFamily="34" charset="0"/>
              <a:cs typeface="Segoe UI" panose="020B0502040204020203" pitchFamily="34" charset="0"/>
            </a:rPr>
            <a:t>Pre-face to face protocol (includes initial consult online)</a:t>
          </a:r>
        </a:p>
      </dsp:txBody>
      <dsp:txXfrm>
        <a:off x="2834463" y="620"/>
        <a:ext cx="2223752" cy="1334251"/>
      </dsp:txXfrm>
    </dsp:sp>
    <dsp:sp modelId="{3C51BE0C-E2F5-418C-B97B-A9C77B39306E}">
      <dsp:nvSpPr>
        <dsp:cNvPr id="0" name=""/>
        <dsp:cNvSpPr/>
      </dsp:nvSpPr>
      <dsp:spPr>
        <a:xfrm>
          <a:off x="5280591" y="620"/>
          <a:ext cx="2223752" cy="13342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>
              <a:latin typeface="Segoe UI" panose="020B0502040204020203" pitchFamily="34" charset="0"/>
              <a:cs typeface="Segoe UI" panose="020B0502040204020203" pitchFamily="34" charset="0"/>
            </a:rPr>
            <a:t>Entry protocol</a:t>
          </a:r>
          <a:endParaRPr lang="en-GB" sz="19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5280591" y="620"/>
        <a:ext cx="2223752" cy="1334251"/>
      </dsp:txXfrm>
    </dsp:sp>
    <dsp:sp modelId="{DB5C85CA-8B95-4AAE-A99D-4BF71169E61A}">
      <dsp:nvSpPr>
        <dsp:cNvPr id="0" name=""/>
        <dsp:cNvSpPr/>
      </dsp:nvSpPr>
      <dsp:spPr>
        <a:xfrm>
          <a:off x="7726719" y="620"/>
          <a:ext cx="2223752" cy="13342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>
              <a:latin typeface="Segoe UI" panose="020B0502040204020203" pitchFamily="34" charset="0"/>
              <a:cs typeface="Segoe UI" panose="020B0502040204020203" pitchFamily="34" charset="0"/>
            </a:rPr>
            <a:t>Face to face treatment time protocol and PPE</a:t>
          </a:r>
        </a:p>
      </dsp:txBody>
      <dsp:txXfrm>
        <a:off x="7726719" y="620"/>
        <a:ext cx="2223752" cy="1334251"/>
      </dsp:txXfrm>
    </dsp:sp>
    <dsp:sp modelId="{84319E09-233C-4F0A-B327-3E0A85848ED9}">
      <dsp:nvSpPr>
        <dsp:cNvPr id="0" name=""/>
        <dsp:cNvSpPr/>
      </dsp:nvSpPr>
      <dsp:spPr>
        <a:xfrm>
          <a:off x="1611400" y="1557247"/>
          <a:ext cx="2223752" cy="13342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>
              <a:latin typeface="Segoe UI" panose="020B0502040204020203" pitchFamily="34" charset="0"/>
              <a:cs typeface="Segoe UI" panose="020B0502040204020203" pitchFamily="34" charset="0"/>
            </a:rPr>
            <a:t>Exit protocol (walk this through)</a:t>
          </a:r>
          <a:endParaRPr lang="en-GB" sz="19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1611400" y="1557247"/>
        <a:ext cx="2223752" cy="1334251"/>
      </dsp:txXfrm>
    </dsp:sp>
    <dsp:sp modelId="{96517509-4BDB-4740-91CA-6BA2522D0B6D}">
      <dsp:nvSpPr>
        <dsp:cNvPr id="0" name=""/>
        <dsp:cNvSpPr/>
      </dsp:nvSpPr>
      <dsp:spPr>
        <a:xfrm>
          <a:off x="4057527" y="1557247"/>
          <a:ext cx="2223752" cy="13342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>
              <a:latin typeface="Segoe UI" panose="020B0502040204020203" pitchFamily="34" charset="0"/>
              <a:cs typeface="Segoe UI" panose="020B0502040204020203" pitchFamily="34" charset="0"/>
            </a:rPr>
            <a:t>Cleaning protocol </a:t>
          </a:r>
        </a:p>
      </dsp:txBody>
      <dsp:txXfrm>
        <a:off x="4057527" y="1557247"/>
        <a:ext cx="2223752" cy="1334251"/>
      </dsp:txXfrm>
    </dsp:sp>
    <dsp:sp modelId="{37968603-8C03-4D0E-8614-79971BFD5833}">
      <dsp:nvSpPr>
        <dsp:cNvPr id="0" name=""/>
        <dsp:cNvSpPr/>
      </dsp:nvSpPr>
      <dsp:spPr>
        <a:xfrm>
          <a:off x="6503655" y="1557247"/>
          <a:ext cx="2223752" cy="13342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>
              <a:latin typeface="Segoe UI" panose="020B0502040204020203" pitchFamily="34" charset="0"/>
              <a:cs typeface="Segoe UI" panose="020B0502040204020203" pitchFamily="34" charset="0"/>
            </a:rPr>
            <a:t>Health of Physio’s and who can work</a:t>
          </a:r>
        </a:p>
      </dsp:txBody>
      <dsp:txXfrm>
        <a:off x="6503655" y="1557247"/>
        <a:ext cx="2223752" cy="13342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B29F46-942D-4BAC-B0A3-84E77BF40BBA}">
      <dsp:nvSpPr>
        <dsp:cNvPr id="0" name=""/>
        <dsp:cNvSpPr/>
      </dsp:nvSpPr>
      <dsp:spPr>
        <a:xfrm rot="16200000">
          <a:off x="495388" y="-495388"/>
          <a:ext cx="2156750" cy="3147527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dirty="0"/>
            <a:t>Government guidelines</a:t>
          </a:r>
        </a:p>
      </dsp:txBody>
      <dsp:txXfrm rot="5400000">
        <a:off x="0" y="0"/>
        <a:ext cx="3147527" cy="1617562"/>
      </dsp:txXfrm>
    </dsp:sp>
    <dsp:sp modelId="{7113EF26-57DA-47AA-9265-58BD0FBDBCAD}">
      <dsp:nvSpPr>
        <dsp:cNvPr id="0" name=""/>
        <dsp:cNvSpPr/>
      </dsp:nvSpPr>
      <dsp:spPr>
        <a:xfrm>
          <a:off x="3147527" y="0"/>
          <a:ext cx="3147527" cy="215675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dirty="0"/>
            <a:t>CSP guidelines</a:t>
          </a:r>
        </a:p>
      </dsp:txBody>
      <dsp:txXfrm>
        <a:off x="3147527" y="0"/>
        <a:ext cx="3147527" cy="1617562"/>
      </dsp:txXfrm>
    </dsp:sp>
    <dsp:sp modelId="{D13849FF-10A8-4F3C-81AD-DEEE84713274}">
      <dsp:nvSpPr>
        <dsp:cNvPr id="0" name=""/>
        <dsp:cNvSpPr/>
      </dsp:nvSpPr>
      <dsp:spPr>
        <a:xfrm rot="10800000">
          <a:off x="0" y="2156750"/>
          <a:ext cx="3147527" cy="215675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/>
            <a:t>The infection rate in local area</a:t>
          </a:r>
          <a:endParaRPr lang="en-GB" sz="2700" kern="1200" dirty="0"/>
        </a:p>
      </dsp:txBody>
      <dsp:txXfrm rot="10800000">
        <a:off x="0" y="2695938"/>
        <a:ext cx="3147527" cy="1617562"/>
      </dsp:txXfrm>
    </dsp:sp>
    <dsp:sp modelId="{24F27F6C-4A6D-4756-896E-9F0D34B70495}">
      <dsp:nvSpPr>
        <dsp:cNvPr id="0" name=""/>
        <dsp:cNvSpPr/>
      </dsp:nvSpPr>
      <dsp:spPr>
        <a:xfrm rot="5400000">
          <a:off x="3642915" y="1661362"/>
          <a:ext cx="2156750" cy="3147527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/>
            <a:t>The status of local outpatient MSK NHS service</a:t>
          </a:r>
          <a:endParaRPr lang="en-GB" sz="2700" kern="1200" dirty="0"/>
        </a:p>
      </dsp:txBody>
      <dsp:txXfrm rot="-5400000">
        <a:off x="3147527" y="2695938"/>
        <a:ext cx="3147527" cy="1617562"/>
      </dsp:txXfrm>
    </dsp:sp>
    <dsp:sp modelId="{35CBED18-C4D2-4882-A943-633871949CB6}">
      <dsp:nvSpPr>
        <dsp:cNvPr id="0" name=""/>
        <dsp:cNvSpPr/>
      </dsp:nvSpPr>
      <dsp:spPr>
        <a:xfrm>
          <a:off x="2203268" y="1617562"/>
          <a:ext cx="1888516" cy="1078375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dirty="0"/>
            <a:t>Are you ready?</a:t>
          </a:r>
        </a:p>
      </dsp:txBody>
      <dsp:txXfrm>
        <a:off x="2255910" y="1670204"/>
        <a:ext cx="1783232" cy="9730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89FB36-C007-480C-94FB-FCF397376B42}">
      <dsp:nvSpPr>
        <dsp:cNvPr id="0" name=""/>
        <dsp:cNvSpPr/>
      </dsp:nvSpPr>
      <dsp:spPr>
        <a:xfrm>
          <a:off x="4710" y="0"/>
          <a:ext cx="4530822" cy="4827943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800" kern="1200" dirty="0"/>
            <a:t>Advantages</a:t>
          </a:r>
          <a:endParaRPr lang="en-GB" sz="5300" kern="1200" dirty="0"/>
        </a:p>
      </dsp:txBody>
      <dsp:txXfrm>
        <a:off x="4710" y="0"/>
        <a:ext cx="4530822" cy="1448382"/>
      </dsp:txXfrm>
    </dsp:sp>
    <dsp:sp modelId="{6A9C628C-B995-49E0-85BC-4639E6106BC3}">
      <dsp:nvSpPr>
        <dsp:cNvPr id="0" name=""/>
        <dsp:cNvSpPr/>
      </dsp:nvSpPr>
      <dsp:spPr>
        <a:xfrm>
          <a:off x="457792" y="1449296"/>
          <a:ext cx="3624658" cy="5585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>
              <a:latin typeface="Segoe UI" panose="020B0502040204020203" pitchFamily="34" charset="0"/>
              <a:cs typeface="Segoe UI" panose="020B0502040204020203" pitchFamily="34" charset="0"/>
            </a:rPr>
            <a:t>Fosters self management</a:t>
          </a:r>
          <a:endParaRPr lang="en-GB" sz="1600" kern="1200" dirty="0"/>
        </a:p>
      </dsp:txBody>
      <dsp:txXfrm>
        <a:off x="474151" y="1465655"/>
        <a:ext cx="3591940" cy="525807"/>
      </dsp:txXfrm>
    </dsp:sp>
    <dsp:sp modelId="{7532557F-1074-4893-92EB-B3FFE0F24F9F}">
      <dsp:nvSpPr>
        <dsp:cNvPr id="0" name=""/>
        <dsp:cNvSpPr/>
      </dsp:nvSpPr>
      <dsp:spPr>
        <a:xfrm>
          <a:off x="457792" y="2093748"/>
          <a:ext cx="3624658" cy="5585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>
              <a:latin typeface="Segoe UI" panose="020B0502040204020203" pitchFamily="34" charset="0"/>
              <a:cs typeface="Segoe UI" panose="020B0502040204020203" pitchFamily="34" charset="0"/>
            </a:rPr>
            <a:t>Fosters self reliance</a:t>
          </a:r>
          <a:endParaRPr lang="en-GB" sz="16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474151" y="2110107"/>
        <a:ext cx="3591940" cy="525807"/>
      </dsp:txXfrm>
    </dsp:sp>
    <dsp:sp modelId="{96AC2CDD-AAB5-42C6-A33F-7D2D1703C5B9}">
      <dsp:nvSpPr>
        <dsp:cNvPr id="0" name=""/>
        <dsp:cNvSpPr/>
      </dsp:nvSpPr>
      <dsp:spPr>
        <a:xfrm>
          <a:off x="457792" y="2738201"/>
          <a:ext cx="3624658" cy="5585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>
              <a:latin typeface="Segoe UI" panose="020B0502040204020203" pitchFamily="34" charset="0"/>
              <a:cs typeface="Segoe UI" panose="020B0502040204020203" pitchFamily="34" charset="0"/>
            </a:rPr>
            <a:t>Fosters experimentation by patients</a:t>
          </a:r>
        </a:p>
      </dsp:txBody>
      <dsp:txXfrm>
        <a:off x="474151" y="2754560"/>
        <a:ext cx="3591940" cy="525807"/>
      </dsp:txXfrm>
    </dsp:sp>
    <dsp:sp modelId="{150B72B5-7F77-46E0-9257-68A162504934}">
      <dsp:nvSpPr>
        <dsp:cNvPr id="0" name=""/>
        <dsp:cNvSpPr/>
      </dsp:nvSpPr>
      <dsp:spPr>
        <a:xfrm>
          <a:off x="457792" y="3382654"/>
          <a:ext cx="3624658" cy="5585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>
              <a:latin typeface="Segoe UI" panose="020B0502040204020203" pitchFamily="34" charset="0"/>
              <a:cs typeface="Segoe UI" panose="020B0502040204020203" pitchFamily="34" charset="0"/>
            </a:rPr>
            <a:t>Maintain link with customer base</a:t>
          </a:r>
          <a:endParaRPr lang="en-GB" sz="16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474151" y="3399013"/>
        <a:ext cx="3591940" cy="525807"/>
      </dsp:txXfrm>
    </dsp:sp>
    <dsp:sp modelId="{3A535D36-D609-44BF-9AF8-83EAF7014C65}">
      <dsp:nvSpPr>
        <dsp:cNvPr id="0" name=""/>
        <dsp:cNvSpPr/>
      </dsp:nvSpPr>
      <dsp:spPr>
        <a:xfrm>
          <a:off x="457792" y="4027106"/>
          <a:ext cx="3624658" cy="5585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>
              <a:latin typeface="Segoe UI" panose="020B0502040204020203" pitchFamily="34" charset="0"/>
              <a:cs typeface="Segoe UI" panose="020B0502040204020203" pitchFamily="34" charset="0"/>
            </a:rPr>
            <a:t>Keeps us clinically sharp</a:t>
          </a:r>
          <a:endParaRPr lang="en-GB" sz="16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474151" y="4043465"/>
        <a:ext cx="3591940" cy="525807"/>
      </dsp:txXfrm>
    </dsp:sp>
    <dsp:sp modelId="{66B0CA01-8707-4165-B524-C488E6FB0B48}">
      <dsp:nvSpPr>
        <dsp:cNvPr id="0" name=""/>
        <dsp:cNvSpPr/>
      </dsp:nvSpPr>
      <dsp:spPr>
        <a:xfrm>
          <a:off x="4875344" y="0"/>
          <a:ext cx="4530822" cy="4827943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800" kern="1200" dirty="0"/>
            <a:t>Considerations</a:t>
          </a:r>
          <a:endParaRPr lang="en-GB" sz="5300" kern="1200" dirty="0"/>
        </a:p>
      </dsp:txBody>
      <dsp:txXfrm>
        <a:off x="4875344" y="0"/>
        <a:ext cx="4530822" cy="1448382"/>
      </dsp:txXfrm>
    </dsp:sp>
    <dsp:sp modelId="{C468A2BD-6395-47E6-9BC4-96533531ED8F}">
      <dsp:nvSpPr>
        <dsp:cNvPr id="0" name=""/>
        <dsp:cNvSpPr/>
      </dsp:nvSpPr>
      <dsp:spPr>
        <a:xfrm>
          <a:off x="5328426" y="1449296"/>
          <a:ext cx="3624658" cy="5585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Which option? </a:t>
          </a:r>
        </a:p>
      </dsp:txBody>
      <dsp:txXfrm>
        <a:off x="5344785" y="1465655"/>
        <a:ext cx="3591940" cy="525807"/>
      </dsp:txXfrm>
    </dsp:sp>
    <dsp:sp modelId="{38252798-C2BE-4A95-8ED5-99A4B823812E}">
      <dsp:nvSpPr>
        <dsp:cNvPr id="0" name=""/>
        <dsp:cNvSpPr/>
      </dsp:nvSpPr>
      <dsp:spPr>
        <a:xfrm>
          <a:off x="5328426" y="2093748"/>
          <a:ext cx="3624658" cy="5585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/>
            <a:t>Consent - call, privacy, removal of clothes?</a:t>
          </a:r>
        </a:p>
      </dsp:txBody>
      <dsp:txXfrm>
        <a:off x="5344785" y="2110107"/>
        <a:ext cx="3591940" cy="525807"/>
      </dsp:txXfrm>
    </dsp:sp>
    <dsp:sp modelId="{EA44B18D-1668-4111-959E-44CB573C55D6}">
      <dsp:nvSpPr>
        <dsp:cNvPr id="0" name=""/>
        <dsp:cNvSpPr/>
      </dsp:nvSpPr>
      <dsp:spPr>
        <a:xfrm>
          <a:off x="5328426" y="2738201"/>
          <a:ext cx="3624658" cy="5585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/>
            <a:t>Technology challenges</a:t>
          </a:r>
          <a:endParaRPr lang="en-GB" sz="1600" kern="1200" dirty="0"/>
        </a:p>
      </dsp:txBody>
      <dsp:txXfrm>
        <a:off x="5344785" y="2754560"/>
        <a:ext cx="3591940" cy="525807"/>
      </dsp:txXfrm>
    </dsp:sp>
    <dsp:sp modelId="{3A83742F-D428-47CE-A64C-1DBF55F3F510}">
      <dsp:nvSpPr>
        <dsp:cNvPr id="0" name=""/>
        <dsp:cNvSpPr/>
      </dsp:nvSpPr>
      <dsp:spPr>
        <a:xfrm>
          <a:off x="5328426" y="3382654"/>
          <a:ext cx="3624658" cy="5585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/>
            <a:t>The public don’t get “physio by video”</a:t>
          </a:r>
          <a:endParaRPr lang="en-GB" sz="1600" kern="1200" dirty="0"/>
        </a:p>
      </dsp:txBody>
      <dsp:txXfrm>
        <a:off x="5344785" y="3399013"/>
        <a:ext cx="3591940" cy="525807"/>
      </dsp:txXfrm>
    </dsp:sp>
    <dsp:sp modelId="{C33AEE5E-80B6-47E1-9F2F-F3EBFEEEBD72}">
      <dsp:nvSpPr>
        <dsp:cNvPr id="0" name=""/>
        <dsp:cNvSpPr/>
      </dsp:nvSpPr>
      <dsp:spPr>
        <a:xfrm>
          <a:off x="5328426" y="4027106"/>
          <a:ext cx="3624658" cy="5585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/>
            <a:t>On occasions difficult to demo/correct more complex exercises</a:t>
          </a:r>
          <a:endParaRPr lang="en-GB" sz="1600" kern="1200" dirty="0"/>
        </a:p>
      </dsp:txBody>
      <dsp:txXfrm>
        <a:off x="5344785" y="4043465"/>
        <a:ext cx="3591940" cy="5258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B2D1D-F3D8-4743-9C7A-E832D2472D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EBD82C-4E36-4647-9F6D-D3EB065B10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B7D5B9-D3F8-4B44-877C-B44D12D6A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16DC-235E-4EC7-A130-5784078A2AB0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6CD127-3154-4A52-8CE4-FDED5ABE3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C74086-F0CC-4044-817C-FB15CBF0E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AA85D-148D-408C-B9D2-4571EF327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561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CE037-E5E1-484C-BAAA-81E0BFE1A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D30E26-5C67-4681-8DF1-A4D5550385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A79E6D-5326-4ED6-9BAC-280BF1A2E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16DC-235E-4EC7-A130-5784078A2AB0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77943A-87F8-4E6D-A1E4-B07D30816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4DA38-8DB2-4F13-A80E-BC1D6A81E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AA85D-148D-408C-B9D2-4571EF327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536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8B39F9-FD14-46FE-98FF-D087843A59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DB3297-EF52-42F1-B30A-02EC3B8EBB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D460B1-20B2-405F-9954-60836A3CA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16DC-235E-4EC7-A130-5784078A2AB0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649AD-56C1-4BD9-B690-167EF03BB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37AE6D-176A-4CBE-A50A-1D553969E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AA85D-148D-408C-B9D2-4571EF327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5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BA69E-51AF-4219-A933-8B27476B1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E7010-01BE-4F1E-8DB1-DC14035B0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8F5164-923D-4FB5-B08A-8F0D9F711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16DC-235E-4EC7-A130-5784078A2AB0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4DE432-7D72-48BE-9A31-890E0F6FC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25909F-70CF-4BB4-A7D4-8B4CEBC5D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AA85D-148D-408C-B9D2-4571EF327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674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AC232-5E52-41EA-8A3D-41A87A641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705424-FBFE-48C3-BCB7-2EFFD264A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CEDC1-FDD0-4CE3-B370-84ADE741A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16DC-235E-4EC7-A130-5784078A2AB0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2C5DD-E027-47F7-ABDF-18EB417AF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C2A9C4-BF94-422C-A891-C25A979C4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AA85D-148D-408C-B9D2-4571EF327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044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ACEC4-4CB1-4094-AFE8-FE52AB914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5E4A4-BFF5-499E-9EFD-7AE27B1D85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27C930-ACA7-47B3-AD43-AF796EF5F6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7A3CBE-F0C2-4034-A392-697B9563B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16DC-235E-4EC7-A130-5784078A2AB0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0A599A-76E3-492E-854C-BCC296402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958524-00AF-4F5D-B38B-2D1F65F80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AA85D-148D-408C-B9D2-4571EF327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867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B79CF-B320-4857-AC43-EB5DDC67D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AC09A1-92D1-42BF-B7E4-C11105CFE9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C61F9B-D6A7-447B-8FDD-EFE3CFFC9F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D015CE-DED3-4258-B074-9993152D20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A49D96-6613-4C16-B3A4-5A7EB94DD7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DEC5C9-9B40-47CE-9EB4-68505487B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16DC-235E-4EC7-A130-5784078A2AB0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6F6C09-2E01-40EB-8D05-217B4DD5B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A69D1F-3437-4C2C-9755-67253C84C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AA85D-148D-408C-B9D2-4571EF327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498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27CF8-1B4D-4D11-9ABB-AA6F7DECE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521063-5EE5-46A1-BA59-BE750C59C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16DC-235E-4EC7-A130-5784078A2AB0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81788E-D2F6-4D79-8C68-752F94076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FB0960-CA41-4942-863F-7D6F91CF4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AA85D-148D-408C-B9D2-4571EF327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66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960442-354B-4384-B97F-D355CDD31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16DC-235E-4EC7-A130-5784078A2AB0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C0EE99-4F60-468A-A412-F290D99B3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87056-CE4F-4911-8F46-C54145B55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AA85D-148D-408C-B9D2-4571EF327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818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6A21B-6E0E-469F-A4E5-CC93A108D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EB612-B976-48EF-94E7-F6BC3E977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24B564-EE06-4272-9D7E-01A47D9E0C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28EAC8-6684-4B27-BE85-280F6E94A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16DC-235E-4EC7-A130-5784078A2AB0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4E2871-3328-4282-B68C-F498EA271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86BF8C-EC52-4AC3-9592-782E125FC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AA85D-148D-408C-B9D2-4571EF327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247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5BD20-70BA-4E00-8E98-E1C8D696E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C1B0BF-1604-4900-BA12-04A085ADE9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A9B0E0-E62D-42AE-8827-2E7DE7259C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C29638-BE20-4EC9-BCF0-389DFE63F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16DC-235E-4EC7-A130-5784078A2AB0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DAA2EB-F374-43E9-B11C-D8C53C341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4ABC-1D55-4233-9778-67741D780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AA85D-148D-408C-B9D2-4571EF327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67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B112D7-F78D-457C-8644-A5CE534F6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B068F4-381C-45F4-A292-E6E0C8F3E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47192F-E2A0-4752-9AF9-58A5089FA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F16DC-235E-4EC7-A130-5784078A2AB0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67CBE-F546-4C64-8160-0517F1CB0E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206780-962C-40E7-B60E-9580121D82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AA85D-148D-408C-B9D2-4571EF327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5481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file:///C:\Users\janec\Downloads\Face%20to%20face%20England_webversion_FINAL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0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02EF4-331C-44E5-B6B5-DEC3470F57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78399"/>
            <a:ext cx="9144000" cy="959777"/>
          </a:xfrm>
        </p:spPr>
        <p:txBody>
          <a:bodyPr>
            <a:normAutofit/>
          </a:bodyPr>
          <a:lstStyle/>
          <a:p>
            <a:pPr algn="l"/>
            <a:r>
              <a:rPr lang="en-GB" b="1" dirty="0">
                <a:latin typeface="Segoe UI" panose="020B0502040204020203" pitchFamily="34" charset="0"/>
                <a:cs typeface="Segoe UI" panose="020B0502040204020203" pitchFamily="34" charset="0"/>
              </a:rPr>
              <a:t>Jane Clarke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564788-2A3B-491F-B2EF-2B8E894FEC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30251"/>
            <a:ext cx="9144000" cy="1655762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Clinical Director of Pickwick Physiotherapy in Wiltshire</a:t>
            </a:r>
          </a:p>
          <a:p>
            <a:pPr algn="l"/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Member of South West Regional CSP Network Committee</a:t>
            </a:r>
          </a:p>
          <a:p>
            <a:endParaRPr lang="en-GB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l"/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jane.clarke@pickwickphysio.co.uk</a:t>
            </a:r>
          </a:p>
          <a:p>
            <a:pPr algn="l"/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      @</a:t>
            </a:r>
            <a:r>
              <a:rPr lang="en-GB" dirty="0" err="1">
                <a:latin typeface="Segoe UI" panose="020B0502040204020203" pitchFamily="34" charset="0"/>
                <a:cs typeface="Segoe UI" panose="020B0502040204020203" pitchFamily="34" charset="0"/>
              </a:rPr>
              <a:t>janeclarkey</a:t>
            </a:r>
            <a:endParaRPr lang="en-GB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322725-BAFA-4814-B523-721DB97B6F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8763" y="4145932"/>
            <a:ext cx="270371" cy="27037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5F6C75A-04AE-4475-B142-896D1066D4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5660" y="5455704"/>
            <a:ext cx="959777" cy="959777"/>
          </a:xfrm>
          <a:prstGeom prst="rect">
            <a:avLst/>
          </a:prstGeom>
        </p:spPr>
      </p:pic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DC676314-8AB2-4285-8135-AA0DCC1FFE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3482" y="5455704"/>
            <a:ext cx="1170649" cy="1170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081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02EF4-331C-44E5-B6B5-DEC3470F57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5425" y="1737205"/>
            <a:ext cx="9144000" cy="956344"/>
          </a:xfrm>
        </p:spPr>
        <p:txBody>
          <a:bodyPr>
            <a:noAutofit/>
          </a:bodyPr>
          <a:lstStyle/>
          <a:p>
            <a:pPr algn="l"/>
            <a:r>
              <a:rPr lang="en-GB" sz="5400" dirty="0">
                <a:latin typeface="Segoe UI" panose="020B0502040204020203" pitchFamily="34" charset="0"/>
                <a:cs typeface="Segoe UI" panose="020B0502040204020203" pitchFamily="34" charset="0"/>
              </a:rPr>
              <a:t>Lets get connected!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564788-2A3B-491F-B2EF-2B8E894FEC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5425" y="2939308"/>
            <a:ext cx="9144000" cy="1655762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GB" b="1" dirty="0">
                <a:latin typeface="Segoe UI" panose="020B0502040204020203" pitchFamily="34" charset="0"/>
                <a:cs typeface="Segoe UI" panose="020B0502040204020203" pitchFamily="34" charset="0"/>
              </a:rPr>
              <a:t>Jane Clarke</a:t>
            </a:r>
          </a:p>
          <a:p>
            <a:pPr algn="l"/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Clinical Director of Pickwick Physiotherapy in Wiltshire</a:t>
            </a:r>
          </a:p>
          <a:p>
            <a:pPr algn="l"/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Member of South West Regional CSP Network Committee</a:t>
            </a:r>
          </a:p>
          <a:p>
            <a:pPr algn="l"/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jane.clarke@pickwickphysio.co.uk</a:t>
            </a:r>
          </a:p>
          <a:p>
            <a:pPr algn="l"/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     @</a:t>
            </a:r>
            <a:r>
              <a:rPr lang="en-GB" dirty="0" err="1">
                <a:latin typeface="Segoe UI" panose="020B0502040204020203" pitchFamily="34" charset="0"/>
                <a:cs typeface="Segoe UI" panose="020B0502040204020203" pitchFamily="34" charset="0"/>
              </a:rPr>
              <a:t>janeclarkey</a:t>
            </a:r>
            <a:endParaRPr lang="en-GB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l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322725-BAFA-4814-B523-721DB97B6F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81" y="4244830"/>
            <a:ext cx="259824" cy="25982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DFBD03D-C4B0-4D22-931E-A896DE3208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5660" y="5455704"/>
            <a:ext cx="959777" cy="959777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D0E3B0F7-BAD5-433D-AB04-912494C240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3482" y="5455704"/>
            <a:ext cx="1170649" cy="1170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17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45B9E-2D44-4C9D-8BA5-3300B121B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4792" y="202864"/>
            <a:ext cx="9391475" cy="830510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When to re-open? – Planning Phase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A10077-673D-4A0D-92A6-3AE5B829BF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116" y="1234436"/>
            <a:ext cx="6652469" cy="535535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sz="7200" b="1" dirty="0">
                <a:latin typeface="Segoe UI" panose="020B0502040204020203" pitchFamily="34" charset="0"/>
                <a:cs typeface="Segoe UI" panose="020B0502040204020203" pitchFamily="34" charset="0"/>
              </a:rPr>
              <a:t>Who to? </a:t>
            </a: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endParaRPr lang="en-GB" sz="5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en-GB" sz="7200" dirty="0">
                <a:latin typeface="Segoe UI" panose="020B0502040204020203" pitchFamily="34" charset="0"/>
                <a:cs typeface="Segoe UI" panose="020B0502040204020203" pitchFamily="34" charset="0"/>
              </a:rPr>
              <a:t>You have a high suspicion of risk of serious deterioration from underlying pathology and you are unable to determine this remotely.</a:t>
            </a: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endParaRPr lang="en-GB" sz="7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en-GB" sz="7200" dirty="0">
                <a:latin typeface="Segoe UI" panose="020B0502040204020203" pitchFamily="34" charset="0"/>
                <a:cs typeface="Segoe UI" panose="020B0502040204020203" pitchFamily="34" charset="0"/>
              </a:rPr>
              <a:t>They have urgent rehabilitation needs, which if not met, will require care from General Practice, secondary care or social care agencies. This is particularly important if they are themselves a carer for someone who is vulnerable.</a:t>
            </a: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endParaRPr lang="en-GB" sz="7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en-GB" sz="7200" dirty="0">
                <a:latin typeface="Segoe UI" panose="020B0502040204020203" pitchFamily="34" charset="0"/>
                <a:cs typeface="Segoe UI" panose="020B0502040204020203" pitchFamily="34" charset="0"/>
              </a:rPr>
              <a:t>They require rehabilitation to support their rapid discharge from secondary care.</a:t>
            </a:r>
          </a:p>
          <a:p>
            <a:pPr lvl="0"/>
            <a:endParaRPr lang="en-GB" sz="4300" dirty="0"/>
          </a:p>
          <a:p>
            <a:pPr lvl="0"/>
            <a:endParaRPr lang="en-GB" sz="4300" dirty="0"/>
          </a:p>
          <a:p>
            <a:pPr marL="0" indent="0">
              <a:buNone/>
            </a:pPr>
            <a:endParaRPr lang="en-GB" sz="4300" dirty="0"/>
          </a:p>
        </p:txBody>
      </p: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3B21326A-C79E-44AA-8D9B-6CE3B4944F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0450" y="1234436"/>
            <a:ext cx="4016275" cy="49605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8C068C-E5FB-447C-B6D4-8DDE7AEB5F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9116" y="254964"/>
            <a:ext cx="796954" cy="726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508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BFD0FE3-5ABC-4BDB-B549-44660C78EB8D}"/>
              </a:ext>
            </a:extLst>
          </p:cNvPr>
          <p:cNvSpPr/>
          <p:nvPr/>
        </p:nvSpPr>
        <p:spPr>
          <a:xfrm>
            <a:off x="369116" y="1187572"/>
            <a:ext cx="1140063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GB" b="1" dirty="0">
                <a:latin typeface="Segoe UI" panose="020B0502040204020203" pitchFamily="34" charset="0"/>
                <a:cs typeface="Segoe UI" panose="020B0502040204020203" pitchFamily="34" charset="0"/>
              </a:rPr>
              <a:t>Set up inclusion criteria for face to face consultation.</a:t>
            </a:r>
          </a:p>
          <a:p>
            <a:endParaRPr lang="en-GB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GB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GB" b="1" dirty="0">
                <a:latin typeface="Segoe UI" panose="020B0502040204020203" pitchFamily="34" charset="0"/>
                <a:cs typeface="Segoe UI" panose="020B0502040204020203" pitchFamily="34" charset="0"/>
              </a:rPr>
              <a:t>Over 70’s</a:t>
            </a:r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 with no other health issues</a:t>
            </a:r>
          </a:p>
          <a:p>
            <a:endParaRPr lang="en-GB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Specific shielding clinic? (when clinic not been in use – physio shield B4 contact, Home visit?)</a:t>
            </a:r>
          </a:p>
          <a:p>
            <a:endParaRPr lang="en-GB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GB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GB" b="1" dirty="0">
                <a:latin typeface="Segoe UI" panose="020B0502040204020203" pitchFamily="34" charset="0"/>
                <a:cs typeface="Segoe UI" panose="020B0502040204020203" pitchFamily="34" charset="0"/>
              </a:rPr>
              <a:t>What will you offer? </a:t>
            </a:r>
          </a:p>
          <a:p>
            <a:endParaRPr lang="en-GB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1 clinic room/2, staggered appointments, how many, how long per client?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67599C2-DD87-4BE4-A989-B8322A288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1571" y="290730"/>
            <a:ext cx="9265640" cy="830510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When to re-open? – Planning Phase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5A6C6B6-9F7A-4EF1-BC7B-CEBAF0C32B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116" y="290730"/>
            <a:ext cx="796954" cy="726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963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AAEFA-C589-4240-8417-7228AC2FB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7029" y="418219"/>
            <a:ext cx="8879048" cy="524108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The Paperwork!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B889B-A9F7-47B1-A22B-AB3E528E5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117" y="4564488"/>
            <a:ext cx="10833683" cy="170751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b="1" dirty="0">
                <a:latin typeface="Segoe UI" panose="020B0502040204020203" pitchFamily="34" charset="0"/>
                <a:cs typeface="Segoe UI" panose="020B0502040204020203" pitchFamily="34" charset="0"/>
              </a:rPr>
              <a:t>Where has this come from?</a:t>
            </a:r>
          </a:p>
          <a:p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CSP, PHE, HSE COVID resources</a:t>
            </a:r>
          </a:p>
          <a:p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Zoom with my Pickwick team</a:t>
            </a:r>
          </a:p>
          <a:p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Meetings with other Private Physio’s and Sports Massage therapists, NHS managers planning OP services, comparing info/paperwork</a:t>
            </a:r>
          </a:p>
          <a:p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Survey of patient expectations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5364E1-020B-4B35-8EC2-C5B6FDED76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370" y="257130"/>
            <a:ext cx="897659" cy="846287"/>
          </a:xfrm>
          <a:prstGeom prst="rect">
            <a:avLst/>
          </a:prstGeom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A49E966-E76E-491E-BFCD-8C12C72E2A1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8180018"/>
              </p:ext>
            </p:extLst>
          </p:nvPr>
        </p:nvGraphicFramePr>
        <p:xfrm>
          <a:off x="1014992" y="1268820"/>
          <a:ext cx="10338808" cy="28921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22853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64E9350-B771-4449-A69A-F790090295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1360" y="0"/>
            <a:ext cx="490927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690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482A1-F831-4744-AB06-FFB2CDC56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0903" y="502351"/>
            <a:ext cx="10515600" cy="440218"/>
          </a:xfrm>
        </p:spPr>
        <p:txBody>
          <a:bodyPr>
            <a:noAutofit/>
          </a:bodyPr>
          <a:lstStyle/>
          <a:p>
            <a:r>
              <a:rPr lang="en-GB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When to re-open – how I will decide!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87209-E5CC-4BD6-BCFE-9378D0CA8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76340"/>
            <a:ext cx="10515600" cy="5642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/>
              <a:t>When we open – we will learn, we then need to share our intel!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DEC046-0FDD-4917-BA67-80F61B9A6F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2" y="377039"/>
            <a:ext cx="725574" cy="706970"/>
          </a:xfrm>
          <a:prstGeom prst="rect">
            <a:avLst/>
          </a:prstGeom>
        </p:spPr>
      </p:pic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931C15EC-E5B0-4168-906F-4C2FA7D211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11040505"/>
              </p:ext>
            </p:extLst>
          </p:nvPr>
        </p:nvGraphicFramePr>
        <p:xfrm>
          <a:off x="2948473" y="1302704"/>
          <a:ext cx="6295054" cy="4313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71377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657757C-501B-428F-8FE4-794B26C5E5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7717" y="395801"/>
            <a:ext cx="7236566" cy="6066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128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0E985-F039-44F8-A95D-BD847D928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3124" y="266630"/>
            <a:ext cx="10515600" cy="490552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The Virtual Physio appointment!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BBE86-AE44-4215-BDC1-8A8CF972D9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0918" y="6220726"/>
            <a:ext cx="10714554" cy="37064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If you haven’t done it…DO it!</a:t>
            </a:r>
          </a:p>
          <a:p>
            <a:endParaRPr lang="en-GB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3CD768F-B600-401E-A9DC-3834948A35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03826875"/>
              </p:ext>
            </p:extLst>
          </p:nvPr>
        </p:nvGraphicFramePr>
        <p:xfrm>
          <a:off x="1525485" y="1015028"/>
          <a:ext cx="9410877" cy="48279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650074BE-05BB-464A-B91B-06CF77E3E0F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8712" y="217205"/>
            <a:ext cx="624412" cy="63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533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FA2A6-165F-4E44-8CAD-52825452A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037" y="448344"/>
            <a:ext cx="10515600" cy="465385"/>
          </a:xfrm>
        </p:spPr>
        <p:txBody>
          <a:bodyPr>
            <a:noAutofit/>
          </a:bodyPr>
          <a:lstStyle/>
          <a:p>
            <a:r>
              <a:rPr lang="en-GB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What I have learned so far -“Physio by Video”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F7295-AD32-41F0-81C4-E5BDF5276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725" y="1681549"/>
            <a:ext cx="10515600" cy="435133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GB" sz="2000" dirty="0">
                <a:latin typeface="Segoe UI" panose="020B0502040204020203" pitchFamily="34" charset="0"/>
                <a:cs typeface="Segoe UI" panose="020B0502040204020203" pitchFamily="34" charset="0"/>
              </a:rPr>
              <a:t>Welcome email, what to expect, camera location, what to wear, and technology fail plan.</a:t>
            </a:r>
          </a:p>
          <a:p>
            <a:pPr>
              <a:lnSpc>
                <a:spcPct val="120000"/>
              </a:lnSpc>
            </a:pPr>
            <a:r>
              <a:rPr lang="en-GB" sz="2000" dirty="0">
                <a:latin typeface="Segoe UI" panose="020B0502040204020203" pitchFamily="34" charset="0"/>
                <a:cs typeface="Segoe UI" panose="020B0502040204020203" pitchFamily="34" charset="0"/>
              </a:rPr>
              <a:t>Listen carefully and don’t interrupt then ask the important questions.</a:t>
            </a:r>
          </a:p>
          <a:p>
            <a:pPr>
              <a:lnSpc>
                <a:spcPct val="120000"/>
              </a:lnSpc>
            </a:pPr>
            <a:r>
              <a:rPr lang="en-GB" sz="2000" dirty="0">
                <a:latin typeface="Segoe UI" panose="020B0502040204020203" pitchFamily="34" charset="0"/>
                <a:cs typeface="Segoe UI" panose="020B0502040204020203" pitchFamily="34" charset="0"/>
              </a:rPr>
              <a:t>Check list of key unmissable questions.</a:t>
            </a:r>
          </a:p>
          <a:p>
            <a:pPr>
              <a:lnSpc>
                <a:spcPct val="120000"/>
              </a:lnSpc>
            </a:pPr>
            <a:r>
              <a:rPr lang="en-GB" sz="2000" dirty="0">
                <a:latin typeface="Segoe UI" panose="020B0502040204020203" pitchFamily="34" charset="0"/>
                <a:cs typeface="Segoe UI" panose="020B0502040204020203" pitchFamily="34" charset="0"/>
              </a:rPr>
              <a:t>Pick key objective tests to secure diagnosis.</a:t>
            </a:r>
          </a:p>
          <a:p>
            <a:pPr>
              <a:lnSpc>
                <a:spcPct val="120000"/>
              </a:lnSpc>
            </a:pPr>
            <a:r>
              <a:rPr lang="en-GB" sz="2000" dirty="0">
                <a:latin typeface="Segoe UI" panose="020B0502040204020203" pitchFamily="34" charset="0"/>
                <a:cs typeface="Segoe UI" panose="020B0502040204020203" pitchFamily="34" charset="0"/>
              </a:rPr>
              <a:t>You Demo, patient demo, set exercise level.</a:t>
            </a:r>
          </a:p>
          <a:p>
            <a:pPr>
              <a:lnSpc>
                <a:spcPct val="120000"/>
              </a:lnSpc>
            </a:pPr>
            <a:r>
              <a:rPr lang="en-GB" sz="2000" dirty="0">
                <a:latin typeface="Segoe UI" panose="020B0502040204020203" pitchFamily="34" charset="0"/>
                <a:cs typeface="Segoe UI" panose="020B0502040204020203" pitchFamily="34" charset="0"/>
              </a:rPr>
              <a:t>All patient questions answered before sign off?</a:t>
            </a:r>
          </a:p>
          <a:p>
            <a:pPr>
              <a:lnSpc>
                <a:spcPct val="120000"/>
              </a:lnSpc>
            </a:pPr>
            <a:r>
              <a:rPr lang="en-GB" sz="2000" dirty="0">
                <a:latin typeface="Segoe UI" panose="020B0502040204020203" pitchFamily="34" charset="0"/>
                <a:cs typeface="Segoe UI" panose="020B0502040204020203" pitchFamily="34" charset="0"/>
              </a:rPr>
              <a:t>Send a email summary; diagnosis, exercises /progressions, advice.</a:t>
            </a:r>
          </a:p>
          <a:p>
            <a:pPr>
              <a:lnSpc>
                <a:spcPct val="120000"/>
              </a:lnSpc>
            </a:pPr>
            <a:r>
              <a:rPr lang="en-GB" sz="2000" dirty="0">
                <a:latin typeface="Segoe UI" panose="020B0502040204020203" pitchFamily="34" charset="0"/>
                <a:cs typeface="Segoe UI" panose="020B0502040204020203" pitchFamily="34" charset="0"/>
              </a:rPr>
              <a:t>Write notes carefully, patient out of shot of camera?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0A20FD5-6BF1-4A3C-AAC9-6F5C707897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163" y="215652"/>
            <a:ext cx="685125" cy="73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12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491</Words>
  <Application>Microsoft Office PowerPoint</Application>
  <PresentationFormat>Widescreen</PresentationFormat>
  <Paragraphs>77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Segoe UI</vt:lpstr>
      <vt:lpstr>Office Theme</vt:lpstr>
      <vt:lpstr>Jane Clarke</vt:lpstr>
      <vt:lpstr>When to re-open? – Planning Phase</vt:lpstr>
      <vt:lpstr>When to re-open? – Planning Phase</vt:lpstr>
      <vt:lpstr>The Paperwork!</vt:lpstr>
      <vt:lpstr>PowerPoint Presentation</vt:lpstr>
      <vt:lpstr>When to re-open – how I will decide!</vt:lpstr>
      <vt:lpstr>PowerPoint Presentation</vt:lpstr>
      <vt:lpstr>The Virtual Physio appointment!</vt:lpstr>
      <vt:lpstr>What I have learned so far -“Physio by Video”</vt:lpstr>
      <vt:lpstr>Lets get connected!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Jane Clarke</dc:title>
  <dc:creator>Jane Clarke</dc:creator>
  <cp:lastModifiedBy>Mindy Daubeny</cp:lastModifiedBy>
  <cp:revision>10</cp:revision>
  <dcterms:created xsi:type="dcterms:W3CDTF">2020-05-18T14:13:06Z</dcterms:created>
  <dcterms:modified xsi:type="dcterms:W3CDTF">2020-06-04T15:21:38Z</dcterms:modified>
</cp:coreProperties>
</file>