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"/>
  </p:handoutMasterIdLst>
  <p:sldIdLst>
    <p:sldId id="262" r:id="rId2"/>
    <p:sldId id="257" r:id="rId3"/>
    <p:sldId id="259" r:id="rId4"/>
    <p:sldId id="26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70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741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6F81CBF-04A5-1B48-A42D-9291FE4EA36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AEDAEF-3F34-A641-8043-99562A96D51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13A539-BFC7-CD4E-95A1-9D05DAFD2771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95398C-6330-3B4E-A8D4-EC8C6153E77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2C0396-A5FF-9740-B96D-D268EFB6042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788E96-56FD-F84A-9833-33BCB72027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4057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2F350-C597-443B-BBB9-188EA631AFB0}" type="datetimeFigureOut">
              <a:rPr lang="en-GB" smtClean="0"/>
              <a:t>26/02/2020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C5434-EBC5-4035-A6CF-46860B9308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0703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2F350-C597-443B-BBB9-188EA631AFB0}" type="datetimeFigureOut">
              <a:rPr lang="en-GB" smtClean="0"/>
              <a:t>26/02/2020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C5434-EBC5-4035-A6CF-46860B9308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7923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2F350-C597-443B-BBB9-188EA631AFB0}" type="datetimeFigureOut">
              <a:rPr lang="en-GB" smtClean="0"/>
              <a:t>26/02/2020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C5434-EBC5-4035-A6CF-46860B9308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7836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2F350-C597-443B-BBB9-188EA631AFB0}" type="datetimeFigureOut">
              <a:rPr lang="en-GB" smtClean="0"/>
              <a:t>26/02/2020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C5434-EBC5-4035-A6CF-46860B9308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693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2F350-C597-443B-BBB9-188EA631AFB0}" type="datetimeFigureOut">
              <a:rPr lang="en-GB" smtClean="0"/>
              <a:t>26/02/2020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C5434-EBC5-4035-A6CF-46860B9308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176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2F350-C597-443B-BBB9-188EA631AFB0}" type="datetimeFigureOut">
              <a:rPr lang="en-GB" smtClean="0"/>
              <a:t>26/02/2020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C5434-EBC5-4035-A6CF-46860B9308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9356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2F350-C597-443B-BBB9-188EA631AFB0}" type="datetimeFigureOut">
              <a:rPr lang="en-GB" smtClean="0"/>
              <a:t>26/02/2020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C5434-EBC5-4035-A6CF-46860B9308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807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2F350-C597-443B-BBB9-188EA631AFB0}" type="datetimeFigureOut">
              <a:rPr lang="en-GB" smtClean="0"/>
              <a:t>26/02/2020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C5434-EBC5-4035-A6CF-46860B9308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1413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2F350-C597-443B-BBB9-188EA631AFB0}" type="datetimeFigureOut">
              <a:rPr lang="en-GB" smtClean="0"/>
              <a:t>26/02/2020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C5434-EBC5-4035-A6CF-46860B9308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309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2F350-C597-443B-BBB9-188EA631AFB0}" type="datetimeFigureOut">
              <a:rPr lang="en-GB" smtClean="0"/>
              <a:t>26/02/2020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C5434-EBC5-4035-A6CF-46860B9308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9578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2F350-C597-443B-BBB9-188EA631AFB0}" type="datetimeFigureOut">
              <a:rPr lang="en-GB" smtClean="0"/>
              <a:t>26/02/2020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C5434-EBC5-4035-A6CF-46860B9308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8738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62F350-C597-443B-BBB9-188EA631AFB0}" type="datetimeFigureOut">
              <a:rPr lang="en-GB" smtClean="0"/>
              <a:t>26/02/2020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3C5434-EBC5-4035-A6CF-46860B9308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9743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7F5BEE2-364A-934F-9650-39D5F78FC4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592286" y="-3733799"/>
            <a:ext cx="21577904" cy="1213757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C67FDEC-2708-954D-A3A0-E2F36AABF4A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65714" y="-555172"/>
            <a:ext cx="18385972" cy="10342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958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7000">
        <p:fade/>
      </p:transition>
    </mc:Choice>
    <mc:Fallback xmlns="">
      <p:transition spd="slow" advClick="0" advTm="7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CD40760-316E-E948-88A4-8F92977CAA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94226" y="239486"/>
            <a:ext cx="13817598" cy="777239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BF36E65-C43F-8F49-BD86-07FEA3FD26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24743" y="239486"/>
            <a:ext cx="17711057" cy="9962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531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1000">
        <p:fade/>
      </p:transition>
    </mc:Choice>
    <mc:Fallback xmlns="">
      <p:transition spd="slow" advClick="0" advTm="11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093F9A6-C1CC-174E-AE47-A44A3CAB3A81}"/>
              </a:ext>
            </a:extLst>
          </p:cNvPr>
          <p:cNvSpPr txBox="1">
            <a:spLocks/>
          </p:cNvSpPr>
          <p:nvPr/>
        </p:nvSpPr>
        <p:spPr>
          <a:xfrm>
            <a:off x="1330997" y="2739819"/>
            <a:ext cx="11053988" cy="20823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800"/>
              </a:lnSpc>
            </a:pPr>
            <a:endParaRPr lang="en-GB" sz="3200" dirty="0">
              <a:solidFill>
                <a:srgbClr val="7870A5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FBAAE74-77B3-0E40-99AD-8D46A09CC6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27314" y="-609602"/>
            <a:ext cx="13624076" cy="766354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74D6C66-8FB0-6647-A5BE-B92272B2617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83230" y="-962705"/>
            <a:ext cx="19051210" cy="10716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0903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>
        <p:fade/>
      </p:transition>
    </mc:Choice>
    <mc:Fallback xmlns=""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CA836C6-270D-5C4F-B86D-E6E99E1173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735289" y="-1786590"/>
            <a:ext cx="21132800" cy="118872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C7F86DE-17A1-A74E-A3D6-09A9A79666B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33027">
            <a:off x="9169233" y="4300105"/>
            <a:ext cx="3076512" cy="2348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5473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>
        <p:fade/>
      </p:transition>
    </mc:Choice>
    <mc:Fallback xmlns="">
      <p:transition spd="slow" advClick="0" advTm="10000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The Chartered Society of Physiotherapy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Got bone, muscle or joint pain? You can now see a specialist physio here instead of the GP  97 per cent of patients using this service nationally would recommend it to their friends of family</dc:title>
  <dc:creator>Jon Ryan</dc:creator>
  <cp:lastModifiedBy>Jenny Francis</cp:lastModifiedBy>
  <cp:revision>29</cp:revision>
  <cp:lastPrinted>2020-02-04T15:21:58Z</cp:lastPrinted>
  <dcterms:created xsi:type="dcterms:W3CDTF">2019-12-12T16:37:38Z</dcterms:created>
  <dcterms:modified xsi:type="dcterms:W3CDTF">2020-02-26T08:46:41Z</dcterms:modified>
</cp:coreProperties>
</file>