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70" r:id="rId7"/>
    <p:sldId id="257" r:id="rId8"/>
    <p:sldId id="263" r:id="rId9"/>
    <p:sldId id="271" r:id="rId10"/>
    <p:sldId id="258" r:id="rId11"/>
    <p:sldId id="259" r:id="rId12"/>
    <p:sldId id="260" r:id="rId13"/>
    <p:sldId id="268" r:id="rId14"/>
    <p:sldId id="261" r:id="rId15"/>
    <p:sldId id="267" r:id="rId16"/>
    <p:sldId id="269" r:id="rId17"/>
    <p:sldId id="273" r:id="rId18"/>
    <p:sldId id="265" r:id="rId19"/>
    <p:sldId id="266" r:id="rId20"/>
    <p:sldId id="264" r:id="rId21"/>
    <p:sldId id="272" r:id="rId22"/>
    <p:sldId id="276" r:id="rId23"/>
    <p:sldId id="274" r:id="rId24"/>
    <p:sldId id="275" r:id="rId25"/>
  </p:sldIdLst>
  <p:sldSz cx="9144000" cy="5715000" type="screen16x10"/>
  <p:notesSz cx="6858000" cy="9144000"/>
  <p:defaultTextStyle>
    <a:defPPr>
      <a:defRPr lang="en-US"/>
    </a:defPPr>
    <a:lvl1pPr marL="0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4DA"/>
    <a:srgbClr val="2C83A2"/>
    <a:srgbClr val="326C9C"/>
    <a:srgbClr val="0AA3D9"/>
    <a:srgbClr val="361A79"/>
    <a:srgbClr val="0C7DC0"/>
    <a:srgbClr val="F27304"/>
    <a:srgbClr val="129C8F"/>
    <a:srgbClr val="F6F200"/>
    <a:srgbClr val="EB1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26" y="3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2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28866"/>
            <a:ext cx="222885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28866"/>
            <a:ext cx="653415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1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5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0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60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1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6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1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33501"/>
            <a:ext cx="4381500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33501"/>
            <a:ext cx="4381500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313" cy="9683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0" cy="487759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918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1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81043" tIns="40522" rIns="81043" bIns="40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81043" tIns="40522" rIns="81043" bIns="40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E308-1022-EF40-A40F-8D43913506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72219" y="0"/>
            <a:ext cx="9416219" cy="5784273"/>
          </a:xfrm>
          <a:prstGeom prst="rect">
            <a:avLst/>
          </a:prstGeom>
          <a:solidFill>
            <a:srgbClr val="2C83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4312" y="1952760"/>
            <a:ext cx="6538998" cy="2368269"/>
          </a:xfrm>
          <a:prstGeom prst="rect">
            <a:avLst/>
          </a:prstGeom>
        </p:spPr>
        <p:txBody>
          <a:bodyPr vert="horz" lIns="81043" tIns="40522" rIns="81043" bIns="4052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lnSpc>
                <a:spcPct val="90000"/>
              </a:lnSpc>
              <a:defRPr/>
            </a:pPr>
            <a:endParaRPr lang="en-US" sz="4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87205" y="5016200"/>
            <a:ext cx="3483220" cy="297657"/>
          </a:xfrm>
          <a:prstGeom prst="rect">
            <a:avLst/>
          </a:prstGeom>
        </p:spPr>
        <p:txBody>
          <a:bodyPr vert="horz" lIns="81043" tIns="40522" rIns="81043" bIns="40522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81394">
              <a:spcBef>
                <a:spcPct val="0"/>
              </a:spcBef>
              <a:defRPr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79" y="0"/>
            <a:ext cx="6670092" cy="54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14524" y="1921709"/>
            <a:ext cx="2390772" cy="2158336"/>
          </a:xfrm>
          <a:prstGeom prst="ellipse">
            <a:avLst/>
          </a:prstGeom>
          <a:solidFill>
            <a:srgbClr val="F27304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1641" y="1921709"/>
            <a:ext cx="2390772" cy="2158336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01766" y="1921709"/>
            <a:ext cx="2390772" cy="2158336"/>
          </a:xfrm>
          <a:prstGeom prst="ellipse">
            <a:avLst/>
          </a:prstGeom>
          <a:solidFill>
            <a:schemeClr val="accent4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21892" y="1921709"/>
            <a:ext cx="2390772" cy="2158336"/>
          </a:xfrm>
          <a:prstGeom prst="ellipse">
            <a:avLst/>
          </a:prstGeom>
          <a:solidFill>
            <a:srgbClr val="0042AE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526" y="4243944"/>
            <a:ext cx="2390771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 defTabSz="381394">
              <a:defRPr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Transparency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1640" y="4243944"/>
            <a:ext cx="2390771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 defTabSz="381394">
              <a:defRPr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1766" y="4243944"/>
            <a:ext cx="2390771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 defTabSz="381394">
              <a:defRPr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Insight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1893" y="4243944"/>
            <a:ext cx="2390771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 defTabSz="381394">
              <a:defRPr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Co-production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593344" y="2769606"/>
            <a:ext cx="159096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 IT</a:t>
            </a:r>
          </a:p>
        </p:txBody>
      </p:sp>
      <p:pic>
        <p:nvPicPr>
          <p:cNvPr id="24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ldersm.XMERSEYHC\Desktop\PRODUCT-STRATEGY-WEB-740x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62" y="1104525"/>
            <a:ext cx="8675077" cy="44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 rot="21122952">
            <a:off x="720510" y="467240"/>
            <a:ext cx="5318710" cy="705789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Reality…</a:t>
            </a:r>
          </a:p>
        </p:txBody>
      </p:sp>
    </p:spTree>
    <p:extLst>
      <p:ext uri="{BB962C8B-B14F-4D97-AF65-F5344CB8AC3E}">
        <p14:creationId xmlns:p14="http://schemas.microsoft.com/office/powerpoint/2010/main" val="16096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0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214524" y="1921709"/>
            <a:ext cx="2390772" cy="2158336"/>
          </a:xfrm>
          <a:prstGeom prst="ellipse">
            <a:avLst/>
          </a:prstGeom>
          <a:solidFill>
            <a:srgbClr val="F27304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1641" y="1921709"/>
            <a:ext cx="2390772" cy="2158336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01766" y="1921709"/>
            <a:ext cx="2390772" cy="2158336"/>
          </a:xfrm>
          <a:prstGeom prst="ellipse">
            <a:avLst/>
          </a:prstGeom>
          <a:solidFill>
            <a:srgbClr val="EA64DA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21892" y="1921709"/>
            <a:ext cx="2390772" cy="2158336"/>
          </a:xfrm>
          <a:prstGeom prst="ellipse">
            <a:avLst/>
          </a:prstGeom>
          <a:solidFill>
            <a:srgbClr val="0042AE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34" name="Rectangle 1"/>
          <p:cNvSpPr txBox="1">
            <a:spLocks noChangeArrowheads="1"/>
          </p:cNvSpPr>
          <p:nvPr/>
        </p:nvSpPr>
        <p:spPr>
          <a:xfrm>
            <a:off x="778169" y="2779334"/>
            <a:ext cx="159096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 txBox="1">
            <a:spLocks noChangeArrowheads="1"/>
          </p:cNvSpPr>
          <p:nvPr/>
        </p:nvSpPr>
        <p:spPr>
          <a:xfrm>
            <a:off x="2956605" y="2791534"/>
            <a:ext cx="159096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ldersm.XMERSEYHC\Downloads\list-2389219_1280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62" b="4778"/>
          <a:stretch/>
        </p:blipFill>
        <p:spPr bwMode="auto">
          <a:xfrm>
            <a:off x="1549128" y="1"/>
            <a:ext cx="631081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255" y="1490212"/>
            <a:ext cx="1478605" cy="552598"/>
          </a:xfrm>
        </p:spPr>
        <p:txBody>
          <a:bodyPr>
            <a:noAutofit/>
          </a:bodyPr>
          <a:lstStyle/>
          <a:p>
            <a:r>
              <a:rPr lang="en-GB" sz="2800" dirty="0" smtClean="0"/>
              <a:t>Nutricia</a:t>
            </a:r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3983" y="2097937"/>
            <a:ext cx="1478605" cy="552598"/>
          </a:xfrm>
          <a:prstGeom prst="rect">
            <a:avLst/>
          </a:prstGeom>
        </p:spPr>
        <p:txBody>
          <a:bodyPr vert="horz" lIns="81043" tIns="40522" rIns="81043" bIns="40522" rtlCol="0" anchor="ctr">
            <a:noAutofit/>
          </a:bodyPr>
          <a:lstStyle>
            <a:lvl1pPr algn="ctr" defTabSz="405216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Abbott</a:t>
            </a: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34256" y="2754295"/>
            <a:ext cx="1553184" cy="552598"/>
          </a:xfrm>
          <a:prstGeom prst="rect">
            <a:avLst/>
          </a:prstGeom>
        </p:spPr>
        <p:txBody>
          <a:bodyPr vert="horz" lIns="81043" tIns="40522" rIns="81043" bIns="40522" rtlCol="0" anchor="ctr">
            <a:noAutofit/>
          </a:bodyPr>
          <a:lstStyle>
            <a:lvl1pPr algn="ctr" defTabSz="405216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Fresenius</a:t>
            </a:r>
            <a:endParaRPr lang="en-GB" sz="2800" dirty="0"/>
          </a:p>
        </p:txBody>
      </p:sp>
      <p:pic>
        <p:nvPicPr>
          <p:cNvPr id="7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0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214524" y="1921709"/>
            <a:ext cx="2390772" cy="2158336"/>
          </a:xfrm>
          <a:prstGeom prst="ellipse">
            <a:avLst/>
          </a:prstGeom>
          <a:solidFill>
            <a:srgbClr val="F27304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1641" y="1921709"/>
            <a:ext cx="2390772" cy="2158336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01766" y="1921709"/>
            <a:ext cx="2390772" cy="2158336"/>
          </a:xfrm>
          <a:prstGeom prst="ellipse">
            <a:avLst/>
          </a:prstGeom>
          <a:solidFill>
            <a:srgbClr val="EA64DA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21892" y="1921709"/>
            <a:ext cx="2390772" cy="2158336"/>
          </a:xfrm>
          <a:prstGeom prst="ellipse">
            <a:avLst/>
          </a:prstGeom>
          <a:solidFill>
            <a:srgbClr val="0042AE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>
          <a:xfrm>
            <a:off x="778169" y="2779334"/>
            <a:ext cx="159096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 txBox="1">
            <a:spLocks noChangeArrowheads="1"/>
          </p:cNvSpPr>
          <p:nvPr/>
        </p:nvSpPr>
        <p:spPr>
          <a:xfrm>
            <a:off x="2995517" y="2791534"/>
            <a:ext cx="159096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 txBox="1">
            <a:spLocks noChangeArrowheads="1"/>
          </p:cNvSpPr>
          <p:nvPr/>
        </p:nvSpPr>
        <p:spPr>
          <a:xfrm>
            <a:off x="4748454" y="2670199"/>
            <a:ext cx="2044084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SUPPORT/</a:t>
            </a:r>
          </a:p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24391" y="2837891"/>
            <a:ext cx="3809388" cy="787889"/>
          </a:xfrm>
          <a:prstGeom prst="rect">
            <a:avLst/>
          </a:prstGeom>
        </p:spPr>
        <p:txBody>
          <a:bodyPr vert="horz" lIns="81043" tIns="40522" rIns="81043" bIns="4052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136"/>
              </a:spcBef>
              <a:buNone/>
              <a:defRPr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image does not link to the subject on the slide, an alternative could be used.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oldersm.XMERSEYHC\Desktop\friends-giving-high-five-flat-vector-2511573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67"/>
          <a:stretch/>
        </p:blipFill>
        <p:spPr bwMode="auto">
          <a:xfrm>
            <a:off x="3989320" y="1395196"/>
            <a:ext cx="4178066" cy="41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lp-and-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20" y="311728"/>
            <a:ext cx="3877408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109325" y="2079670"/>
            <a:ext cx="2247652" cy="907368"/>
          </a:xfrm>
          <a:prstGeom prst="rect">
            <a:avLst/>
          </a:prstGeom>
        </p:spPr>
        <p:txBody>
          <a:bodyPr vert="horz" lIns="81043" tIns="40522" rIns="81043" bIns="40522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136"/>
              </a:spcBef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Where multiple words and images are needed we should ensure some consistency with our website by </a:t>
            </a:r>
            <a:r>
              <a:rPr lang="en-US" sz="12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ustilising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simple block of </a:t>
            </a:r>
            <a:r>
              <a:rPr lang="en-US" sz="12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colour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and images.</a:t>
            </a:r>
          </a:p>
        </p:txBody>
      </p:sp>
      <p:sp>
        <p:nvSpPr>
          <p:cNvPr id="11" name="Oval 10"/>
          <p:cNvSpPr/>
          <p:nvPr/>
        </p:nvSpPr>
        <p:spPr>
          <a:xfrm>
            <a:off x="214524" y="1921709"/>
            <a:ext cx="2390772" cy="2158336"/>
          </a:xfrm>
          <a:prstGeom prst="ellipse">
            <a:avLst/>
          </a:prstGeom>
          <a:solidFill>
            <a:srgbClr val="F27304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1641" y="1921709"/>
            <a:ext cx="2390772" cy="2158336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01766" y="1921709"/>
            <a:ext cx="2390772" cy="2158336"/>
          </a:xfrm>
          <a:prstGeom prst="ellipse">
            <a:avLst/>
          </a:prstGeom>
          <a:solidFill>
            <a:srgbClr val="EA64DA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21892" y="1921709"/>
            <a:ext cx="2390772" cy="2158336"/>
          </a:xfrm>
          <a:prstGeom prst="ellipse">
            <a:avLst/>
          </a:prstGeom>
          <a:solidFill>
            <a:srgbClr val="0042AE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778169" y="2779334"/>
            <a:ext cx="159096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2995517" y="2791534"/>
            <a:ext cx="159096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 txBox="1">
            <a:spLocks noChangeArrowheads="1"/>
          </p:cNvSpPr>
          <p:nvPr/>
        </p:nvSpPr>
        <p:spPr>
          <a:xfrm>
            <a:off x="6933214" y="2760009"/>
            <a:ext cx="2210786" cy="652188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</a:t>
            </a:r>
            <a:endParaRPr 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"/>
          <p:cNvSpPr txBox="1">
            <a:spLocks noChangeArrowheads="1"/>
          </p:cNvSpPr>
          <p:nvPr/>
        </p:nvSpPr>
        <p:spPr>
          <a:xfrm>
            <a:off x="4748454" y="2670199"/>
            <a:ext cx="2044084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SUPPORT/</a:t>
            </a:r>
          </a:p>
          <a:p>
            <a:pPr algn="l" defTabSz="381394"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ldersm.XMERSEYHC\Downloads\ux-788002_1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8594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745" y="0"/>
            <a:ext cx="1371255" cy="11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oldersm.XMERSEYHC\Downloads\directory-235086_1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745" y="0"/>
            <a:ext cx="1371255" cy="11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ldersm.XMERSEYHC\Downloads\just-do-it-1432951_192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2961"/>
            <a:ext cx="3107987" cy="31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oldersm.XMERSEYHC\Downloads\rock-1771916_19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987" y="1990423"/>
            <a:ext cx="2755520" cy="19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oldersm.XMERSEYHC\Downloads\business-3560932_19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467" y="2037859"/>
            <a:ext cx="2809109" cy="18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dersm.XMERSEYHC\Downloads\Unicorn Toddler Inser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2" t="2286" r="4604"/>
          <a:stretch/>
        </p:blipFill>
        <p:spPr bwMode="auto">
          <a:xfrm>
            <a:off x="0" y="0"/>
            <a:ext cx="4642338" cy="29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dersm.XMERSEYHC\Downloads\Insert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50" r="512" b="10441"/>
          <a:stretch/>
        </p:blipFill>
        <p:spPr bwMode="auto">
          <a:xfrm>
            <a:off x="0" y="3030466"/>
            <a:ext cx="4642338" cy="26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ldersm.XMERSEYHC\Downloads\Small insert with Nutricia 500ml (1)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486"/>
          <a:stretch/>
        </p:blipFill>
        <p:spPr bwMode="auto">
          <a:xfrm>
            <a:off x="4787820" y="0"/>
            <a:ext cx="435618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ldersm.XMERSEYHC\Downloads\TubieeGo2 Tea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1407" y="1708728"/>
            <a:ext cx="1140046" cy="9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745" y="0"/>
            <a:ext cx="1371255" cy="1119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2338" y="-1"/>
            <a:ext cx="127889" cy="5715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spcCol="0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" y="2939751"/>
            <a:ext cx="4642338" cy="907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spcCol="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5714999"/>
          </a:xfrm>
          <a:prstGeom prst="rect">
            <a:avLst/>
          </a:prstGeom>
          <a:solidFill>
            <a:srgbClr val="2C83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630" y="88945"/>
            <a:ext cx="3389912" cy="2768554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2527888" y="3817389"/>
            <a:ext cx="3977274" cy="189761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1394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www.tubieego.com</a:t>
            </a:r>
          </a:p>
          <a:p>
            <a:pPr defTabSz="381394">
              <a:defRPr/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381394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info@tubieego.com</a:t>
            </a:r>
          </a:p>
          <a:p>
            <a:pPr defTabSz="381394">
              <a:defRPr/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381394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tubieego</a:t>
            </a:r>
            <a:endParaRPr lang="en-US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oldersm.XMERSEYHC\Downloads\icon-2083456_192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020" y="2724718"/>
            <a:ext cx="1047009" cy="10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380293" y="1514403"/>
            <a:ext cx="7524750" cy="595313"/>
          </a:xfrm>
          <a:custGeom>
            <a:avLst/>
            <a:gdLst>
              <a:gd name="T0" fmla="*/ 4075907 w 21600"/>
              <a:gd name="T1" fmla="*/ 357188 h 21600"/>
              <a:gd name="T2" fmla="*/ 4075907 w 21600"/>
              <a:gd name="T3" fmla="*/ 357188 h 21600"/>
              <a:gd name="T4" fmla="*/ 4075907 w 21600"/>
              <a:gd name="T5" fmla="*/ 357188 h 21600"/>
              <a:gd name="T6" fmla="*/ 4075907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3164" tIns="33164" rIns="33164" bIns="33164" anchor="ctr"/>
          <a:lstStyle/>
          <a:p>
            <a:pPr defTabSz="381394">
              <a:defRPr/>
            </a:pPr>
            <a:endParaRPr lang="en-US" sz="3500" b="1" dirty="0">
              <a:latin typeface="Helvetica Neue"/>
              <a:cs typeface="Helvetica Neue"/>
            </a:endParaRPr>
          </a:p>
        </p:txBody>
      </p:sp>
      <p:pic>
        <p:nvPicPr>
          <p:cNvPr id="2050" name="Picture 2" descr="C:\Users\oldersm.XMERSEYHC\Downloads\Copy of 20180901_1528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6" t="-3232" r="11895" b="3232"/>
          <a:stretch/>
        </p:blipFill>
        <p:spPr bwMode="auto">
          <a:xfrm rot="5400000" flipV="1">
            <a:off x="1587559" y="-307730"/>
            <a:ext cx="5715000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453" y="0"/>
            <a:ext cx="127889" cy="5715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spcCol="0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71718" y="-1"/>
            <a:ext cx="127889" cy="5715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spcCol="0" rtlCol="0" anchor="ctr"/>
          <a:lstStyle/>
          <a:p>
            <a:pPr algn="ctr"/>
            <a:endParaRPr lang="en-GB"/>
          </a:p>
        </p:txBody>
      </p:sp>
      <p:pic>
        <p:nvPicPr>
          <p:cNvPr id="2051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250858" y="3314956"/>
            <a:ext cx="6584223" cy="1923319"/>
          </a:xfrm>
          <a:custGeom>
            <a:avLst/>
            <a:gdLst>
              <a:gd name="T0" fmla="*/ 4075907 w 21600"/>
              <a:gd name="T1" fmla="*/ 357188 h 21600"/>
              <a:gd name="T2" fmla="*/ 4075907 w 21600"/>
              <a:gd name="T3" fmla="*/ 357188 h 21600"/>
              <a:gd name="T4" fmla="*/ 4075907 w 21600"/>
              <a:gd name="T5" fmla="*/ 357188 h 21600"/>
              <a:gd name="T6" fmla="*/ 4075907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3164" tIns="33164" rIns="33164" bIns="33164" anchor="t"/>
          <a:lstStyle/>
          <a:p>
            <a:pPr defTabSz="381394">
              <a:spcBef>
                <a:spcPct val="0"/>
              </a:spcBef>
              <a:defRPr/>
            </a:pPr>
            <a:r>
              <a:rPr lang="en-US" sz="3500" dirty="0">
                <a:solidFill>
                  <a:schemeClr val="bg1"/>
                </a:solidFill>
                <a:latin typeface="Helvetica Neue" charset="0"/>
                <a:cs typeface="Helvetica Neue" charset="0"/>
                <a:sym typeface="Helvetica Neue" charset="0"/>
              </a:rPr>
              <a:t>This is a holding slide for a change of subject</a:t>
            </a:r>
          </a:p>
          <a:p>
            <a:pPr defTabSz="381394">
              <a:spcBef>
                <a:spcPct val="0"/>
              </a:spcBef>
              <a:defRPr/>
            </a:pPr>
            <a:r>
              <a:rPr lang="en-US" sz="3500" dirty="0">
                <a:solidFill>
                  <a:schemeClr val="bg1"/>
                </a:solidFill>
                <a:latin typeface="Helvetica Neue" charset="0"/>
                <a:cs typeface="Helvetica Neue" charset="0"/>
                <a:sym typeface="Helvetica Neue" charset="0"/>
              </a:rPr>
              <a:t>Insert text here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858" y="3127122"/>
            <a:ext cx="6214096" cy="2298988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07" y="185169"/>
            <a:ext cx="1620659" cy="733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4" t="-202" r="3704" b="202"/>
          <a:stretch/>
        </p:blipFill>
        <p:spPr>
          <a:xfrm>
            <a:off x="-447608" y="-57727"/>
            <a:ext cx="9591608" cy="577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745" y="0"/>
            <a:ext cx="1371255" cy="11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24365" y="1921706"/>
            <a:ext cx="2390772" cy="2158336"/>
          </a:xfrm>
          <a:prstGeom prst="ellipse">
            <a:avLst/>
          </a:prstGeom>
          <a:solidFill>
            <a:srgbClr val="F27304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91481" y="1921706"/>
            <a:ext cx="2390772" cy="2158336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2380063" y="2769603"/>
            <a:ext cx="196978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THINK OF IT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673504" y="2769603"/>
            <a:ext cx="1969786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 IT</a:t>
            </a:r>
          </a:p>
        </p:txBody>
      </p:sp>
      <p:pic>
        <p:nvPicPr>
          <p:cNvPr id="8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0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ldersm.XMERSEYHC\Desktop\Good+idea+logo+small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558" y="155748"/>
            <a:ext cx="6017264" cy="54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oldersm.XMERSEYHC\Desktop\question-mark-square-0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3"/>
          <a:stretch/>
        </p:blipFill>
        <p:spPr bwMode="auto">
          <a:xfrm>
            <a:off x="6560660" y="2225328"/>
            <a:ext cx="1230923" cy="12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1795515" y="2249203"/>
            <a:ext cx="5711517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endParaRPr lang="en-US" sz="5300" b="1" dirty="0">
              <a:solidFill>
                <a:srgbClr val="0070C0"/>
              </a:solidFill>
              <a:latin typeface="Bodoni MT Black" panose="02070A03080606020203" pitchFamily="18" charset="0"/>
              <a:cs typeface="Arial" pitchFamily="34" charset="0"/>
            </a:endParaRPr>
          </a:p>
        </p:txBody>
      </p:sp>
      <p:pic>
        <p:nvPicPr>
          <p:cNvPr id="10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1129324" y="1"/>
            <a:ext cx="6662260" cy="5714999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rgbClr val="2C83A2"/>
              </a:solidFill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1483502" y="2394960"/>
            <a:ext cx="6407195" cy="462540"/>
          </a:xfrm>
          <a:prstGeom prst="rect">
            <a:avLst/>
          </a:prstGeom>
          <a:noFill/>
        </p:spPr>
        <p:txBody>
          <a:bodyPr vert="horz" lIns="81043" tIns="40522" rIns="81043" bIns="4052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81394"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S  I T  V I A B L E ?</a:t>
            </a:r>
          </a:p>
        </p:txBody>
      </p:sp>
    </p:spTree>
    <p:extLst>
      <p:ext uri="{BB962C8B-B14F-4D97-AF65-F5344CB8AC3E}">
        <p14:creationId xmlns:p14="http://schemas.microsoft.com/office/powerpoint/2010/main" val="12025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dersm.XMERSEYHC\Desktop\124820352-group-of-people-one-line-continuous-line-vector-illustration-se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1194" y="2283667"/>
            <a:ext cx="3373981" cy="304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900045" y="208442"/>
            <a:ext cx="2706907" cy="2288879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rgbClr val="2C83A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7573" y="3179500"/>
            <a:ext cx="2660483" cy="2335502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07773" y="2283667"/>
            <a:ext cx="2821106" cy="2347783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40737" y="3806644"/>
            <a:ext cx="2753744" cy="2012265"/>
          </a:xfrm>
          <a:custGeom>
            <a:avLst/>
            <a:gdLst>
              <a:gd name="T0" fmla="*/ 4075907 w 21600"/>
              <a:gd name="T1" fmla="*/ 357188 h 21600"/>
              <a:gd name="T2" fmla="*/ 4075907 w 21600"/>
              <a:gd name="T3" fmla="*/ 357188 h 21600"/>
              <a:gd name="T4" fmla="*/ 4075907 w 21600"/>
              <a:gd name="T5" fmla="*/ 357188 h 21600"/>
              <a:gd name="T6" fmla="*/ 4075907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3164" tIns="33164" rIns="33164" bIns="33164" anchor="t"/>
          <a:lstStyle/>
          <a:p>
            <a:pPr algn="ctr" defTabSz="381394">
              <a:lnSpc>
                <a:spcPct val="90000"/>
              </a:lnSpc>
              <a:defRPr/>
            </a:pPr>
            <a:r>
              <a:rPr lang="en-US" sz="3700" b="1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Customer Profile</a:t>
            </a: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3016686" y="978577"/>
            <a:ext cx="3060677" cy="2012265"/>
          </a:xfrm>
          <a:custGeom>
            <a:avLst/>
            <a:gdLst>
              <a:gd name="T0" fmla="*/ 4075907 w 21600"/>
              <a:gd name="T1" fmla="*/ 357188 h 21600"/>
              <a:gd name="T2" fmla="*/ 4075907 w 21600"/>
              <a:gd name="T3" fmla="*/ 357188 h 21600"/>
              <a:gd name="T4" fmla="*/ 4075907 w 21600"/>
              <a:gd name="T5" fmla="*/ 357188 h 21600"/>
              <a:gd name="T6" fmla="*/ 4075907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3164" tIns="33164" rIns="33164" bIns="33164" anchor="t"/>
          <a:lstStyle/>
          <a:p>
            <a:pPr defTabSz="381394">
              <a:lnSpc>
                <a:spcPct val="90000"/>
              </a:lnSpc>
              <a:defRPr/>
            </a:pPr>
            <a:r>
              <a:rPr lang="en-US" sz="3700" b="1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Market Size</a:t>
            </a: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6150831" y="2854885"/>
            <a:ext cx="2752470" cy="2012265"/>
          </a:xfrm>
          <a:custGeom>
            <a:avLst/>
            <a:gdLst>
              <a:gd name="T0" fmla="*/ 4075907 w 21600"/>
              <a:gd name="T1" fmla="*/ 357188 h 21600"/>
              <a:gd name="T2" fmla="*/ 4075907 w 21600"/>
              <a:gd name="T3" fmla="*/ 357188 h 21600"/>
              <a:gd name="T4" fmla="*/ 4075907 w 21600"/>
              <a:gd name="T5" fmla="*/ 357188 h 21600"/>
              <a:gd name="T6" fmla="*/ 4075907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3164" tIns="33164" rIns="33164" bIns="33164" anchor="t"/>
          <a:lstStyle/>
          <a:p>
            <a:pPr algn="ctr" defTabSz="381394">
              <a:lnSpc>
                <a:spcPct val="90000"/>
              </a:lnSpc>
              <a:defRPr/>
            </a:pPr>
            <a:r>
              <a:rPr lang="en-US" sz="3700" b="1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Check legalities</a:t>
            </a:r>
          </a:p>
        </p:txBody>
      </p:sp>
    </p:spTree>
    <p:extLst>
      <p:ext uri="{BB962C8B-B14F-4D97-AF65-F5344CB8AC3E}">
        <p14:creationId xmlns:p14="http://schemas.microsoft.com/office/powerpoint/2010/main" val="20649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oldersm.XMERSEYHC\Desktop\cre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462" y="2012156"/>
            <a:ext cx="5627077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oldersm.XMERSEYHC\Downloads\TubieeGo2 Te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3" y="1"/>
            <a:ext cx="1352417" cy="1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1E696C0F01144B5555EBBDF57F36F" ma:contentTypeVersion="1" ma:contentTypeDescription="Create a new document." ma:contentTypeScope="" ma:versionID="f245f8e430eefae8ed4bb2bf92ba878b">
  <xsd:schema xmlns:xsd="http://www.w3.org/2001/XMLSchema" xmlns:xs="http://www.w3.org/2001/XMLSchema" xmlns:p="http://schemas.microsoft.com/office/2006/metadata/properties" xmlns:ns1="http://schemas.microsoft.com/sharepoint/v3" xmlns:ns2="33626596-5f1a-4ed0-a7f6-f98cfe1163f2" targetNamespace="http://schemas.microsoft.com/office/2006/metadata/properties" ma:root="true" ma:fieldsID="2c06363f29a9fc0d4f37155038aeb135" ns1:_="" ns2:_="">
    <xsd:import namespace="http://schemas.microsoft.com/sharepoint/v3"/>
    <xsd:import namespace="33626596-5f1a-4ed0-a7f6-f98cfe1163f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26596-5f1a-4ed0-a7f6-f98cfe1163f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3626596-5f1a-4ed0-a7f6-f98cfe1163f2">JNQZYZUMFVY4-1797567310-708</_dlc_DocId>
    <_dlc_DocIdUrl xmlns="33626596-5f1a-4ed0-a7f6-f98cfe1163f2">
      <Url>http://sharepoint.merseycare.nhs.uk/_layouts/DocIdRedir.aspx?ID=JNQZYZUMFVY4-1797567310-708</Url>
      <Description>JNQZYZUMFVY4-1797567310-708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F56F32-C0B8-4DBE-8D4D-DAA37458B26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FC2071D-EB8B-4698-9119-10CC8F962B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701BA-FD30-4AA6-B2E7-003DEFD0B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626596-5f1a-4ed0-a7f6-f98cfe116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F479FF-0C9F-4B0F-BF76-5AFEBBA0E41B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3626596-5f1a-4ed0-a7f6-f98cfe1163f2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4001</TotalTime>
  <Words>106</Words>
  <Application>Microsoft Office PowerPoint</Application>
  <PresentationFormat>On-screen Show (16:10)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Bahnschrift</vt:lpstr>
      <vt:lpstr>Bodoni MT Black</vt:lpstr>
      <vt:lpstr>Calibri</vt:lpstr>
      <vt:lpstr>Helvetica Neue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Oldershaw Miriam</dc:creator>
  <cp:lastModifiedBy>Haroon Atif</cp:lastModifiedBy>
  <cp:revision>20</cp:revision>
  <dcterms:created xsi:type="dcterms:W3CDTF">2020-01-24T11:59:36Z</dcterms:created>
  <dcterms:modified xsi:type="dcterms:W3CDTF">2020-02-11T12:06:18Z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c4b6eae2-9823-47a0-9d84-66cae685bda6</vt:lpwstr>
  </property>
  <property fmtid="{D5CDD505-2E9C-101B-9397-08002B2CF9AE}" pid="3" name="ContentTypeId">
    <vt:lpwstr>0x0101004191E696C0F01144B5555EBBDF57F36F</vt:lpwstr>
  </property>
  <property fmtid="{D5CDD505-2E9C-101B-9397-08002B2CF9AE}" pid="4" name="WinDIP File ID">
    <vt:lpwstr>020f2d50-249c-4652-8427-1a2ed356b5ea</vt:lpwstr>
  </property>
</Properties>
</file>