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3"/>
  </p:notesMasterIdLst>
  <p:sldIdLst>
    <p:sldId id="277" r:id="rId3"/>
    <p:sldId id="288" r:id="rId4"/>
    <p:sldId id="346" r:id="rId5"/>
    <p:sldId id="368" r:id="rId6"/>
    <p:sldId id="361" r:id="rId7"/>
    <p:sldId id="301" r:id="rId8"/>
    <p:sldId id="359" r:id="rId9"/>
    <p:sldId id="320" r:id="rId10"/>
    <p:sldId id="324" r:id="rId11"/>
    <p:sldId id="321" r:id="rId12"/>
    <p:sldId id="323" r:id="rId13"/>
    <p:sldId id="322" r:id="rId14"/>
    <p:sldId id="325" r:id="rId15"/>
    <p:sldId id="319" r:id="rId16"/>
    <p:sldId id="376" r:id="rId17"/>
    <p:sldId id="377" r:id="rId18"/>
    <p:sldId id="348" r:id="rId19"/>
    <p:sldId id="349" r:id="rId20"/>
    <p:sldId id="375" r:id="rId21"/>
    <p:sldId id="374" r:id="rId22"/>
    <p:sldId id="400" r:id="rId23"/>
    <p:sldId id="401" r:id="rId24"/>
    <p:sldId id="402" r:id="rId25"/>
    <p:sldId id="403" r:id="rId26"/>
    <p:sldId id="404" r:id="rId27"/>
    <p:sldId id="405" r:id="rId28"/>
    <p:sldId id="352" r:id="rId29"/>
    <p:sldId id="355" r:id="rId30"/>
    <p:sldId id="354" r:id="rId31"/>
    <p:sldId id="37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slide pack" id="{03626D0C-DB89-4347-9A1A-9FE21BC8BDBB}">
          <p14:sldIdLst>
            <p14:sldId id="277"/>
          </p14:sldIdLst>
        </p14:section>
        <p14:section name="What is health informatics" id="{532D1929-B997-414C-A5DC-5E65D62AD93D}">
          <p14:sldIdLst>
            <p14:sldId id="288"/>
          </p14:sldIdLst>
        </p14:section>
        <p14:section name="Physiotherapy Informatics" id="{9CD3017A-8590-486B-871E-5C3955D863A4}">
          <p14:sldIdLst/>
        </p14:section>
        <p14:section name="Technology in health and care" id="{E6BB4E35-C1EC-42F9-AEB5-5A235EA7B3A6}">
          <p14:sldIdLst>
            <p14:sldId id="346"/>
            <p14:sldId id="368"/>
          </p14:sldIdLst>
        </p14:section>
        <p14:section name="Technology in physiotherapy" id="{A4B3BBF6-836C-4465-B259-1E002D243215}">
          <p14:sldIdLst>
            <p14:sldId id="361"/>
            <p14:sldId id="301"/>
            <p14:sldId id="359"/>
            <p14:sldId id="320"/>
            <p14:sldId id="324"/>
            <p14:sldId id="321"/>
            <p14:sldId id="323"/>
            <p14:sldId id="322"/>
            <p14:sldId id="325"/>
          </p14:sldIdLst>
        </p14:section>
        <p14:section name="Data for physiotherapy" id="{69BD76AB-A272-45A3-AEEF-E3FA4EBBAFBB}">
          <p14:sldIdLst>
            <p14:sldId id="319"/>
            <p14:sldId id="376"/>
            <p14:sldId id="377"/>
            <p14:sldId id="348"/>
            <p14:sldId id="349"/>
            <p14:sldId id="375"/>
            <p14:sldId id="374"/>
            <p14:sldId id="400"/>
            <p14:sldId id="401"/>
            <p14:sldId id="402"/>
            <p14:sldId id="403"/>
            <p14:sldId id="404"/>
            <p14:sldId id="405"/>
          </p14:sldIdLst>
        </p14:section>
        <p14:section name="Data for impact" id="{BD88133C-8B26-4074-A89E-FEEC07635F4B}">
          <p14:sldIdLst>
            <p14:sldId id="352"/>
            <p14:sldId id="355"/>
          </p14:sldIdLst>
        </p14:section>
        <p14:section name="Audience participation" id="{6893084C-A6AD-45F3-A3B8-07526F444CBD}">
          <p14:sldIdLst>
            <p14:sldId id="354"/>
          </p14:sldIdLst>
        </p14:section>
        <p14:section name="Classroom session/activity" id="{7ABE7E77-C1A6-4A59-AC0D-F4D70B2A6D3D}">
          <p14:sldIdLst/>
        </p14:section>
        <p14:section name="Social media for physiotherapy" id="{6B7D1C6C-D2FE-4CCC-9B38-8E8DB6F44B10}">
          <p14:sldIdLst/>
        </p14:section>
        <p14:section name="Finishing slides / take home messages" id="{6DA03FA0-323C-44D2-AB65-8C89D980FA68}">
          <p14:sldIdLst>
            <p14:sldId id="37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54C3"/>
    <a:srgbClr val="6F64C3"/>
    <a:srgbClr val="FFAF00"/>
    <a:srgbClr val="FFC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6374" autoAdjust="0"/>
    <p:restoredTop sz="62600" autoAdjust="0"/>
  </p:normalViewPr>
  <p:slideViewPr>
    <p:cSldViewPr snapToGrid="0" snapToObjects="1">
      <p:cViewPr varScale="1">
        <p:scale>
          <a:sx n="42" d="100"/>
          <a:sy n="42" d="100"/>
        </p:scale>
        <p:origin x="193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3" d="100"/>
        <a:sy n="123" d="100"/>
      </p:scale>
      <p:origin x="0" y="0"/>
    </p:cViewPr>
  </p:sorterViewPr>
  <p:notesViewPr>
    <p:cSldViewPr snapToGrid="0" snapToObjects="1">
      <p:cViewPr varScale="1">
        <p:scale>
          <a:sx n="69" d="100"/>
          <a:sy n="69" d="100"/>
        </p:scale>
        <p:origin x="278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A3A894-02BC-4409-8ED4-72CEC10F00D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D939A99-4F93-47AD-B3B1-76685F118D95}">
      <dgm:prSet phldrT="[Text]"/>
      <dgm:spPr/>
      <dgm:t>
        <a:bodyPr/>
        <a:lstStyle/>
        <a:p>
          <a:r>
            <a:rPr lang="en-US" dirty="0" smtClean="0"/>
            <a:t>Data</a:t>
          </a:r>
          <a:endParaRPr lang="en-US" dirty="0"/>
        </a:p>
      </dgm:t>
    </dgm:pt>
    <dgm:pt modelId="{59BF1657-28D0-4D43-BCDD-EE469ADBC3C8}" type="parTrans" cxnId="{1DEA5BA0-AA3A-4D6D-8BEB-9782B41DA501}">
      <dgm:prSet/>
      <dgm:spPr/>
      <dgm:t>
        <a:bodyPr/>
        <a:lstStyle/>
        <a:p>
          <a:endParaRPr lang="en-US"/>
        </a:p>
      </dgm:t>
    </dgm:pt>
    <dgm:pt modelId="{62BB4956-5069-485C-AAF6-955D6D84A6C1}" type="sibTrans" cxnId="{1DEA5BA0-AA3A-4D6D-8BEB-9782B41DA501}">
      <dgm:prSet/>
      <dgm:spPr/>
      <dgm:t>
        <a:bodyPr/>
        <a:lstStyle/>
        <a:p>
          <a:endParaRPr lang="en-US"/>
        </a:p>
      </dgm:t>
    </dgm:pt>
    <dgm:pt modelId="{C63BD1F2-6F25-4FC5-9643-AD0A405C9BA5}">
      <dgm:prSet phldrT="[Text]"/>
      <dgm:spPr/>
      <dgm:t>
        <a:bodyPr/>
        <a:lstStyle/>
        <a:p>
          <a:r>
            <a:rPr lang="en-US" dirty="0" smtClean="0"/>
            <a:t>Information</a:t>
          </a:r>
          <a:endParaRPr lang="en-US" dirty="0"/>
        </a:p>
      </dgm:t>
    </dgm:pt>
    <dgm:pt modelId="{5276A8D5-2080-4B2C-8165-398EE66D95A5}" type="parTrans" cxnId="{43C58EEE-C00D-4C18-8F23-5EF57D7B681B}">
      <dgm:prSet/>
      <dgm:spPr/>
      <dgm:t>
        <a:bodyPr/>
        <a:lstStyle/>
        <a:p>
          <a:endParaRPr lang="en-US"/>
        </a:p>
      </dgm:t>
    </dgm:pt>
    <dgm:pt modelId="{3317635E-5FFD-4B24-A11E-C2A87EF40ADD}" type="sibTrans" cxnId="{43C58EEE-C00D-4C18-8F23-5EF57D7B681B}">
      <dgm:prSet/>
      <dgm:spPr/>
      <dgm:t>
        <a:bodyPr/>
        <a:lstStyle/>
        <a:p>
          <a:endParaRPr lang="en-US"/>
        </a:p>
      </dgm:t>
    </dgm:pt>
    <dgm:pt modelId="{BB334AC7-7A13-4077-B5FA-0018CE001FF5}">
      <dgm:prSet phldrT="[Text]"/>
      <dgm:spPr/>
      <dgm:t>
        <a:bodyPr/>
        <a:lstStyle/>
        <a:p>
          <a:r>
            <a:rPr lang="en-US" dirty="0" smtClean="0"/>
            <a:t>Evidence</a:t>
          </a:r>
          <a:endParaRPr lang="en-US" dirty="0"/>
        </a:p>
      </dgm:t>
    </dgm:pt>
    <dgm:pt modelId="{60F0DFD5-8E56-415D-9C87-683331375A9A}" type="parTrans" cxnId="{D2142EFA-CBCD-453A-8804-386216A70A53}">
      <dgm:prSet/>
      <dgm:spPr/>
      <dgm:t>
        <a:bodyPr/>
        <a:lstStyle/>
        <a:p>
          <a:endParaRPr lang="en-US"/>
        </a:p>
      </dgm:t>
    </dgm:pt>
    <dgm:pt modelId="{6037D98E-D3C6-4D4E-A208-7EC0B24EAEF3}" type="sibTrans" cxnId="{D2142EFA-CBCD-453A-8804-386216A70A53}">
      <dgm:prSet/>
      <dgm:spPr/>
      <dgm:t>
        <a:bodyPr/>
        <a:lstStyle/>
        <a:p>
          <a:endParaRPr lang="en-US"/>
        </a:p>
      </dgm:t>
    </dgm:pt>
    <dgm:pt modelId="{D1CE1781-3396-42D3-AC01-AE62C435BA82}" type="pres">
      <dgm:prSet presAssocID="{66A3A894-02BC-4409-8ED4-72CEC10F00D8}" presName="Name0" presStyleCnt="0">
        <dgm:presLayoutVars>
          <dgm:dir/>
          <dgm:resizeHandles val="exact"/>
        </dgm:presLayoutVars>
      </dgm:prSet>
      <dgm:spPr/>
    </dgm:pt>
    <dgm:pt modelId="{9F63B758-7557-45E3-9894-C7B907C72A42}" type="pres">
      <dgm:prSet presAssocID="{DD939A99-4F93-47AD-B3B1-76685F118D9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B52F80-175D-43AF-94E0-D6177E68ADBC}" type="pres">
      <dgm:prSet presAssocID="{62BB4956-5069-485C-AAF6-955D6D84A6C1}" presName="sibTrans" presStyleLbl="sibTrans2D1" presStyleIdx="0" presStyleCnt="2"/>
      <dgm:spPr/>
      <dgm:t>
        <a:bodyPr/>
        <a:lstStyle/>
        <a:p>
          <a:endParaRPr lang="en-US"/>
        </a:p>
      </dgm:t>
    </dgm:pt>
    <dgm:pt modelId="{AD79325F-D184-482A-98E9-1046A8ADD653}" type="pres">
      <dgm:prSet presAssocID="{62BB4956-5069-485C-AAF6-955D6D84A6C1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531354F3-DEAA-43A7-B1DE-20190943B0EF}" type="pres">
      <dgm:prSet presAssocID="{C63BD1F2-6F25-4FC5-9643-AD0A405C9BA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D27095-F96D-4C19-BE73-AC0D7A064B53}" type="pres">
      <dgm:prSet presAssocID="{3317635E-5FFD-4B24-A11E-C2A87EF40ADD}" presName="sibTrans" presStyleLbl="sibTrans2D1" presStyleIdx="1" presStyleCnt="2"/>
      <dgm:spPr/>
      <dgm:t>
        <a:bodyPr/>
        <a:lstStyle/>
        <a:p>
          <a:endParaRPr lang="en-US"/>
        </a:p>
      </dgm:t>
    </dgm:pt>
    <dgm:pt modelId="{13A442CC-7DAB-4C51-B64A-E49FA7862B77}" type="pres">
      <dgm:prSet presAssocID="{3317635E-5FFD-4B24-A11E-C2A87EF40ADD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9A59B292-D535-438A-B846-72FCD87D5AD2}" type="pres">
      <dgm:prSet presAssocID="{BB334AC7-7A13-4077-B5FA-0018CE001FF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0947C9-2C0F-4E61-9B1E-3C9C2ABD406C}" type="presOf" srcId="{66A3A894-02BC-4409-8ED4-72CEC10F00D8}" destId="{D1CE1781-3396-42D3-AC01-AE62C435BA82}" srcOrd="0" destOrd="0" presId="urn:microsoft.com/office/officeart/2005/8/layout/process1"/>
    <dgm:cxn modelId="{80AB64FC-E367-4FCC-8567-43D0DB63AC8D}" type="presOf" srcId="{BB334AC7-7A13-4077-B5FA-0018CE001FF5}" destId="{9A59B292-D535-438A-B846-72FCD87D5AD2}" srcOrd="0" destOrd="0" presId="urn:microsoft.com/office/officeart/2005/8/layout/process1"/>
    <dgm:cxn modelId="{FAA22A77-3883-433F-BB2B-401807D58294}" type="presOf" srcId="{3317635E-5FFD-4B24-A11E-C2A87EF40ADD}" destId="{6DD27095-F96D-4C19-BE73-AC0D7A064B53}" srcOrd="0" destOrd="0" presId="urn:microsoft.com/office/officeart/2005/8/layout/process1"/>
    <dgm:cxn modelId="{F22590F5-4EF4-4B6B-A087-DDC0CAF95EB8}" type="presOf" srcId="{3317635E-5FFD-4B24-A11E-C2A87EF40ADD}" destId="{13A442CC-7DAB-4C51-B64A-E49FA7862B77}" srcOrd="1" destOrd="0" presId="urn:microsoft.com/office/officeart/2005/8/layout/process1"/>
    <dgm:cxn modelId="{D2142EFA-CBCD-453A-8804-386216A70A53}" srcId="{66A3A894-02BC-4409-8ED4-72CEC10F00D8}" destId="{BB334AC7-7A13-4077-B5FA-0018CE001FF5}" srcOrd="2" destOrd="0" parTransId="{60F0DFD5-8E56-415D-9C87-683331375A9A}" sibTransId="{6037D98E-D3C6-4D4E-A208-7EC0B24EAEF3}"/>
    <dgm:cxn modelId="{1AACD4E6-20DC-40C0-ADF2-6E971C0FE5F9}" type="presOf" srcId="{62BB4956-5069-485C-AAF6-955D6D84A6C1}" destId="{C5B52F80-175D-43AF-94E0-D6177E68ADBC}" srcOrd="0" destOrd="0" presId="urn:microsoft.com/office/officeart/2005/8/layout/process1"/>
    <dgm:cxn modelId="{DE032391-CC45-4DE1-840F-F01B2FF679C7}" type="presOf" srcId="{C63BD1F2-6F25-4FC5-9643-AD0A405C9BA5}" destId="{531354F3-DEAA-43A7-B1DE-20190943B0EF}" srcOrd="0" destOrd="0" presId="urn:microsoft.com/office/officeart/2005/8/layout/process1"/>
    <dgm:cxn modelId="{AB3AB296-7548-41E3-B1AB-81444AFD1E99}" type="presOf" srcId="{62BB4956-5069-485C-AAF6-955D6D84A6C1}" destId="{AD79325F-D184-482A-98E9-1046A8ADD653}" srcOrd="1" destOrd="0" presId="urn:microsoft.com/office/officeart/2005/8/layout/process1"/>
    <dgm:cxn modelId="{43C58EEE-C00D-4C18-8F23-5EF57D7B681B}" srcId="{66A3A894-02BC-4409-8ED4-72CEC10F00D8}" destId="{C63BD1F2-6F25-4FC5-9643-AD0A405C9BA5}" srcOrd="1" destOrd="0" parTransId="{5276A8D5-2080-4B2C-8165-398EE66D95A5}" sibTransId="{3317635E-5FFD-4B24-A11E-C2A87EF40ADD}"/>
    <dgm:cxn modelId="{1DEA5BA0-AA3A-4D6D-8BEB-9782B41DA501}" srcId="{66A3A894-02BC-4409-8ED4-72CEC10F00D8}" destId="{DD939A99-4F93-47AD-B3B1-76685F118D95}" srcOrd="0" destOrd="0" parTransId="{59BF1657-28D0-4D43-BCDD-EE469ADBC3C8}" sibTransId="{62BB4956-5069-485C-AAF6-955D6D84A6C1}"/>
    <dgm:cxn modelId="{CABADD98-4B39-45A9-833E-334EBCF22083}" type="presOf" srcId="{DD939A99-4F93-47AD-B3B1-76685F118D95}" destId="{9F63B758-7557-45E3-9894-C7B907C72A42}" srcOrd="0" destOrd="0" presId="urn:microsoft.com/office/officeart/2005/8/layout/process1"/>
    <dgm:cxn modelId="{B95C9099-0496-4C02-B6F4-1F93DD6E89C9}" type="presParOf" srcId="{D1CE1781-3396-42D3-AC01-AE62C435BA82}" destId="{9F63B758-7557-45E3-9894-C7B907C72A42}" srcOrd="0" destOrd="0" presId="urn:microsoft.com/office/officeart/2005/8/layout/process1"/>
    <dgm:cxn modelId="{AB249F13-AEF6-4E23-B191-B1E6DFED5752}" type="presParOf" srcId="{D1CE1781-3396-42D3-AC01-AE62C435BA82}" destId="{C5B52F80-175D-43AF-94E0-D6177E68ADBC}" srcOrd="1" destOrd="0" presId="urn:microsoft.com/office/officeart/2005/8/layout/process1"/>
    <dgm:cxn modelId="{44FC7306-8A3D-4131-A2DB-AD0B00B3942D}" type="presParOf" srcId="{C5B52F80-175D-43AF-94E0-D6177E68ADBC}" destId="{AD79325F-D184-482A-98E9-1046A8ADD653}" srcOrd="0" destOrd="0" presId="urn:microsoft.com/office/officeart/2005/8/layout/process1"/>
    <dgm:cxn modelId="{DD2F7F09-5789-4AB7-9BD5-8F5672F0D512}" type="presParOf" srcId="{D1CE1781-3396-42D3-AC01-AE62C435BA82}" destId="{531354F3-DEAA-43A7-B1DE-20190943B0EF}" srcOrd="2" destOrd="0" presId="urn:microsoft.com/office/officeart/2005/8/layout/process1"/>
    <dgm:cxn modelId="{E05E1A10-0972-40AB-AD87-CBB2AF23153F}" type="presParOf" srcId="{D1CE1781-3396-42D3-AC01-AE62C435BA82}" destId="{6DD27095-F96D-4C19-BE73-AC0D7A064B53}" srcOrd="3" destOrd="0" presId="urn:microsoft.com/office/officeart/2005/8/layout/process1"/>
    <dgm:cxn modelId="{B95BE080-9423-4EDF-A3BA-4B3129BB282D}" type="presParOf" srcId="{6DD27095-F96D-4C19-BE73-AC0D7A064B53}" destId="{13A442CC-7DAB-4C51-B64A-E49FA7862B77}" srcOrd="0" destOrd="0" presId="urn:microsoft.com/office/officeart/2005/8/layout/process1"/>
    <dgm:cxn modelId="{FC97742F-B627-44A9-996D-411B45C7EB3E}" type="presParOf" srcId="{D1CE1781-3396-42D3-AC01-AE62C435BA82}" destId="{9A59B292-D535-438A-B846-72FCD87D5AD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4C9A26-3011-49B1-A840-90068FAAD1C1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076324C-AAE2-4D60-A689-3521F7BFEE7D}">
      <dgm:prSet phldrT="[Text]"/>
      <dgm:spPr/>
      <dgm:t>
        <a:bodyPr/>
        <a:lstStyle/>
        <a:p>
          <a:r>
            <a:rPr lang="en-GB" dirty="0"/>
            <a:t>Data</a:t>
          </a:r>
        </a:p>
      </dgm:t>
    </dgm:pt>
    <dgm:pt modelId="{237F0532-1B11-4259-AFBC-0D29FDA6BBBE}" type="parTrans" cxnId="{F30ADA1F-51A6-4174-A714-94A109098B8C}">
      <dgm:prSet/>
      <dgm:spPr/>
      <dgm:t>
        <a:bodyPr/>
        <a:lstStyle/>
        <a:p>
          <a:endParaRPr lang="en-GB"/>
        </a:p>
      </dgm:t>
    </dgm:pt>
    <dgm:pt modelId="{5A168A93-AD26-42AB-A170-8D7D70ED1D29}" type="sibTrans" cxnId="{F30ADA1F-51A6-4174-A714-94A109098B8C}">
      <dgm:prSet/>
      <dgm:spPr/>
      <dgm:t>
        <a:bodyPr/>
        <a:lstStyle/>
        <a:p>
          <a:endParaRPr lang="en-GB"/>
        </a:p>
      </dgm:t>
    </dgm:pt>
    <dgm:pt modelId="{54B90156-DB43-474B-98D3-7DF44F0F62CA}">
      <dgm:prSet phldrT="[Text]" custT="1"/>
      <dgm:spPr/>
      <dgm:t>
        <a:bodyPr/>
        <a:lstStyle/>
        <a:p>
          <a:r>
            <a:rPr lang="en-GB" sz="1600" dirty="0"/>
            <a:t>Service definition</a:t>
          </a:r>
        </a:p>
      </dgm:t>
    </dgm:pt>
    <dgm:pt modelId="{7CCC1BA6-929C-465B-9E64-1A88DDC2EC11}" type="parTrans" cxnId="{DB11A8E3-E6CE-4814-9A76-52DC67C2236C}">
      <dgm:prSet/>
      <dgm:spPr/>
      <dgm:t>
        <a:bodyPr/>
        <a:lstStyle/>
        <a:p>
          <a:endParaRPr lang="en-GB"/>
        </a:p>
      </dgm:t>
    </dgm:pt>
    <dgm:pt modelId="{0B5FBE0E-5614-438E-B4D0-F2336A7804F8}" type="sibTrans" cxnId="{DB11A8E3-E6CE-4814-9A76-52DC67C2236C}">
      <dgm:prSet/>
      <dgm:spPr/>
      <dgm:t>
        <a:bodyPr/>
        <a:lstStyle/>
        <a:p>
          <a:endParaRPr lang="en-GB"/>
        </a:p>
      </dgm:t>
    </dgm:pt>
    <dgm:pt modelId="{593735D2-5C42-419C-A418-4B9812E64546}">
      <dgm:prSet phldrT="[Text]" custT="1"/>
      <dgm:spPr/>
      <dgm:t>
        <a:bodyPr/>
        <a:lstStyle/>
        <a:p>
          <a:r>
            <a:rPr lang="en-GB" sz="1200" dirty="0"/>
            <a:t>Service improvement</a:t>
          </a:r>
        </a:p>
      </dgm:t>
    </dgm:pt>
    <dgm:pt modelId="{168FBE5D-1E44-4AEE-8461-F24BF2982782}" type="parTrans" cxnId="{86FC43D3-F9C7-4FD0-A85D-A105D60EF9E0}">
      <dgm:prSet/>
      <dgm:spPr/>
      <dgm:t>
        <a:bodyPr/>
        <a:lstStyle/>
        <a:p>
          <a:endParaRPr lang="en-GB"/>
        </a:p>
      </dgm:t>
    </dgm:pt>
    <dgm:pt modelId="{C69EFCDB-64B9-4EFB-A73D-486D8711866B}" type="sibTrans" cxnId="{86FC43D3-F9C7-4FD0-A85D-A105D60EF9E0}">
      <dgm:prSet/>
      <dgm:spPr/>
      <dgm:t>
        <a:bodyPr/>
        <a:lstStyle/>
        <a:p>
          <a:endParaRPr lang="en-GB"/>
        </a:p>
      </dgm:t>
    </dgm:pt>
    <dgm:pt modelId="{EE645BA6-3683-4358-AA99-D7E3753483EF}">
      <dgm:prSet phldrT="[Text]" custT="1"/>
      <dgm:spPr/>
      <dgm:t>
        <a:bodyPr/>
        <a:lstStyle/>
        <a:p>
          <a:r>
            <a:rPr lang="en-GB" sz="1600" dirty="0"/>
            <a:t>Workforce</a:t>
          </a:r>
          <a:endParaRPr lang="en-GB" sz="1300" dirty="0"/>
        </a:p>
      </dgm:t>
    </dgm:pt>
    <dgm:pt modelId="{D867E65A-1A5E-440B-8491-89975839E9F5}" type="parTrans" cxnId="{7CB8ADCF-0B76-4288-BE16-16304E8760B4}">
      <dgm:prSet/>
      <dgm:spPr/>
      <dgm:t>
        <a:bodyPr/>
        <a:lstStyle/>
        <a:p>
          <a:endParaRPr lang="en-GB"/>
        </a:p>
      </dgm:t>
    </dgm:pt>
    <dgm:pt modelId="{9CEC10E3-908E-42ED-91D6-32E5D3D61F8C}" type="sibTrans" cxnId="{7CB8ADCF-0B76-4288-BE16-16304E8760B4}">
      <dgm:prSet/>
      <dgm:spPr/>
      <dgm:t>
        <a:bodyPr/>
        <a:lstStyle/>
        <a:p>
          <a:endParaRPr lang="en-GB"/>
        </a:p>
      </dgm:t>
    </dgm:pt>
    <dgm:pt modelId="{4508C7FF-06E8-4E7A-B266-978E763E4FAE}">
      <dgm:prSet phldrT="[Text]" custT="1"/>
      <dgm:spPr/>
      <dgm:t>
        <a:bodyPr/>
        <a:lstStyle/>
        <a:p>
          <a:r>
            <a:rPr lang="en-GB" sz="1400" dirty="0"/>
            <a:t>Innovation</a:t>
          </a:r>
        </a:p>
      </dgm:t>
    </dgm:pt>
    <dgm:pt modelId="{FDB376E3-3E7B-4C47-BD17-6A2B3C0B00AB}" type="parTrans" cxnId="{D4602D55-0ABD-4C21-BB40-55AB2050CCB7}">
      <dgm:prSet/>
      <dgm:spPr/>
      <dgm:t>
        <a:bodyPr/>
        <a:lstStyle/>
        <a:p>
          <a:endParaRPr lang="en-GB"/>
        </a:p>
      </dgm:t>
    </dgm:pt>
    <dgm:pt modelId="{E4EBC0BD-C068-4DBE-B0DC-78C03DC51633}" type="sibTrans" cxnId="{D4602D55-0ABD-4C21-BB40-55AB2050CCB7}">
      <dgm:prSet/>
      <dgm:spPr/>
      <dgm:t>
        <a:bodyPr/>
        <a:lstStyle/>
        <a:p>
          <a:endParaRPr lang="en-GB"/>
        </a:p>
      </dgm:t>
    </dgm:pt>
    <dgm:pt modelId="{288A069E-B8F6-4A79-9510-3E7119F7CD2E}" type="pres">
      <dgm:prSet presAssocID="{B34C9A26-3011-49B1-A840-90068FAAD1C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D66918-127D-44E4-A656-9222617FB242}" type="pres">
      <dgm:prSet presAssocID="{1076324C-AAE2-4D60-A689-3521F7BFEE7D}" presName="centerShape" presStyleLbl="node0" presStyleIdx="0" presStyleCnt="1"/>
      <dgm:spPr/>
      <dgm:t>
        <a:bodyPr/>
        <a:lstStyle/>
        <a:p>
          <a:endParaRPr lang="en-US"/>
        </a:p>
      </dgm:t>
    </dgm:pt>
    <dgm:pt modelId="{380C139A-2B79-473D-AC91-EF10C0A78E9D}" type="pres">
      <dgm:prSet presAssocID="{54B90156-DB43-474B-98D3-7DF44F0F62C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8209D3-9D90-478D-8D1D-92C9161BCCC9}" type="pres">
      <dgm:prSet presAssocID="{54B90156-DB43-474B-98D3-7DF44F0F62CA}" presName="dummy" presStyleCnt="0"/>
      <dgm:spPr/>
    </dgm:pt>
    <dgm:pt modelId="{76382F36-D862-4FDB-81BE-E626CE6F90EC}" type="pres">
      <dgm:prSet presAssocID="{0B5FBE0E-5614-438E-B4D0-F2336A7804F8}" presName="sibTrans" presStyleLbl="sibTrans2D1" presStyleIdx="0" presStyleCnt="4"/>
      <dgm:spPr/>
      <dgm:t>
        <a:bodyPr/>
        <a:lstStyle/>
        <a:p>
          <a:endParaRPr lang="en-US"/>
        </a:p>
      </dgm:t>
    </dgm:pt>
    <dgm:pt modelId="{317F7717-459C-4C35-BE1D-C24B062CBF89}" type="pres">
      <dgm:prSet presAssocID="{593735D2-5C42-419C-A418-4B9812E6454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899617-B6E0-4285-9BAD-D30DB883C2C0}" type="pres">
      <dgm:prSet presAssocID="{593735D2-5C42-419C-A418-4B9812E64546}" presName="dummy" presStyleCnt="0"/>
      <dgm:spPr/>
    </dgm:pt>
    <dgm:pt modelId="{A9C6503C-B049-46D2-8553-7435F7F91050}" type="pres">
      <dgm:prSet presAssocID="{C69EFCDB-64B9-4EFB-A73D-486D8711866B}" presName="sibTrans" presStyleLbl="sibTrans2D1" presStyleIdx="1" presStyleCnt="4"/>
      <dgm:spPr/>
      <dgm:t>
        <a:bodyPr/>
        <a:lstStyle/>
        <a:p>
          <a:endParaRPr lang="en-US"/>
        </a:p>
      </dgm:t>
    </dgm:pt>
    <dgm:pt modelId="{2A7E0B58-9B7C-4928-A481-968F74F79CF7}" type="pres">
      <dgm:prSet presAssocID="{EE645BA6-3683-4358-AA99-D7E3753483E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8020F2-4315-43E6-AC49-8D51DB7060F5}" type="pres">
      <dgm:prSet presAssocID="{EE645BA6-3683-4358-AA99-D7E3753483EF}" presName="dummy" presStyleCnt="0"/>
      <dgm:spPr/>
    </dgm:pt>
    <dgm:pt modelId="{506945AB-B31B-4FCC-B685-DE8BEC8515F9}" type="pres">
      <dgm:prSet presAssocID="{9CEC10E3-908E-42ED-91D6-32E5D3D61F8C}" presName="sibTrans" presStyleLbl="sibTrans2D1" presStyleIdx="2" presStyleCnt="4"/>
      <dgm:spPr/>
      <dgm:t>
        <a:bodyPr/>
        <a:lstStyle/>
        <a:p>
          <a:endParaRPr lang="en-US"/>
        </a:p>
      </dgm:t>
    </dgm:pt>
    <dgm:pt modelId="{6BE69BAD-9974-48BF-A631-04BE4CD9B07B}" type="pres">
      <dgm:prSet presAssocID="{4508C7FF-06E8-4E7A-B266-978E763E4FA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A5C80D-A0FC-4E89-AEB1-BB735C1B995D}" type="pres">
      <dgm:prSet presAssocID="{4508C7FF-06E8-4E7A-B266-978E763E4FAE}" presName="dummy" presStyleCnt="0"/>
      <dgm:spPr/>
    </dgm:pt>
    <dgm:pt modelId="{6300FAA5-FB73-4265-80FA-47C74954D51E}" type="pres">
      <dgm:prSet presAssocID="{E4EBC0BD-C068-4DBE-B0DC-78C03DC51633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D5B05661-262C-4A3D-9E7C-497CE5DD0D44}" type="presOf" srcId="{C69EFCDB-64B9-4EFB-A73D-486D8711866B}" destId="{A9C6503C-B049-46D2-8553-7435F7F91050}" srcOrd="0" destOrd="0" presId="urn:microsoft.com/office/officeart/2005/8/layout/radial6"/>
    <dgm:cxn modelId="{A03D5585-3BD2-4AEB-A539-95A26DEBB623}" type="presOf" srcId="{4508C7FF-06E8-4E7A-B266-978E763E4FAE}" destId="{6BE69BAD-9974-48BF-A631-04BE4CD9B07B}" srcOrd="0" destOrd="0" presId="urn:microsoft.com/office/officeart/2005/8/layout/radial6"/>
    <dgm:cxn modelId="{86FC43D3-F9C7-4FD0-A85D-A105D60EF9E0}" srcId="{1076324C-AAE2-4D60-A689-3521F7BFEE7D}" destId="{593735D2-5C42-419C-A418-4B9812E64546}" srcOrd="1" destOrd="0" parTransId="{168FBE5D-1E44-4AEE-8461-F24BF2982782}" sibTransId="{C69EFCDB-64B9-4EFB-A73D-486D8711866B}"/>
    <dgm:cxn modelId="{5126DCAF-7405-4489-96AF-6D5C4F89912A}" type="presOf" srcId="{B34C9A26-3011-49B1-A840-90068FAAD1C1}" destId="{288A069E-B8F6-4A79-9510-3E7119F7CD2E}" srcOrd="0" destOrd="0" presId="urn:microsoft.com/office/officeart/2005/8/layout/radial6"/>
    <dgm:cxn modelId="{F30ADA1F-51A6-4174-A714-94A109098B8C}" srcId="{B34C9A26-3011-49B1-A840-90068FAAD1C1}" destId="{1076324C-AAE2-4D60-A689-3521F7BFEE7D}" srcOrd="0" destOrd="0" parTransId="{237F0532-1B11-4259-AFBC-0D29FDA6BBBE}" sibTransId="{5A168A93-AD26-42AB-A170-8D7D70ED1D29}"/>
    <dgm:cxn modelId="{DB11A8E3-E6CE-4814-9A76-52DC67C2236C}" srcId="{1076324C-AAE2-4D60-A689-3521F7BFEE7D}" destId="{54B90156-DB43-474B-98D3-7DF44F0F62CA}" srcOrd="0" destOrd="0" parTransId="{7CCC1BA6-929C-465B-9E64-1A88DDC2EC11}" sibTransId="{0B5FBE0E-5614-438E-B4D0-F2336A7804F8}"/>
    <dgm:cxn modelId="{D447AA84-3547-45EA-A4F4-FAC99C24C77F}" type="presOf" srcId="{593735D2-5C42-419C-A418-4B9812E64546}" destId="{317F7717-459C-4C35-BE1D-C24B062CBF89}" srcOrd="0" destOrd="0" presId="urn:microsoft.com/office/officeart/2005/8/layout/radial6"/>
    <dgm:cxn modelId="{5B8BBDB2-888A-4B2F-871C-1A924F0A0392}" type="presOf" srcId="{54B90156-DB43-474B-98D3-7DF44F0F62CA}" destId="{380C139A-2B79-473D-AC91-EF10C0A78E9D}" srcOrd="0" destOrd="0" presId="urn:microsoft.com/office/officeart/2005/8/layout/radial6"/>
    <dgm:cxn modelId="{D4602D55-0ABD-4C21-BB40-55AB2050CCB7}" srcId="{1076324C-AAE2-4D60-A689-3521F7BFEE7D}" destId="{4508C7FF-06E8-4E7A-B266-978E763E4FAE}" srcOrd="3" destOrd="0" parTransId="{FDB376E3-3E7B-4C47-BD17-6A2B3C0B00AB}" sibTransId="{E4EBC0BD-C068-4DBE-B0DC-78C03DC51633}"/>
    <dgm:cxn modelId="{AD13131F-7AF7-4BF8-AC9A-A9F2DF174F56}" type="presOf" srcId="{E4EBC0BD-C068-4DBE-B0DC-78C03DC51633}" destId="{6300FAA5-FB73-4265-80FA-47C74954D51E}" srcOrd="0" destOrd="0" presId="urn:microsoft.com/office/officeart/2005/8/layout/radial6"/>
    <dgm:cxn modelId="{4D290A96-FC7F-4184-9417-B22D7CBFF73A}" type="presOf" srcId="{9CEC10E3-908E-42ED-91D6-32E5D3D61F8C}" destId="{506945AB-B31B-4FCC-B685-DE8BEC8515F9}" srcOrd="0" destOrd="0" presId="urn:microsoft.com/office/officeart/2005/8/layout/radial6"/>
    <dgm:cxn modelId="{C191A77D-5A31-49DB-A487-2F31B59FE966}" type="presOf" srcId="{EE645BA6-3683-4358-AA99-D7E3753483EF}" destId="{2A7E0B58-9B7C-4928-A481-968F74F79CF7}" srcOrd="0" destOrd="0" presId="urn:microsoft.com/office/officeart/2005/8/layout/radial6"/>
    <dgm:cxn modelId="{F215F22E-6341-4BC0-9B3D-8143A3B66792}" type="presOf" srcId="{0B5FBE0E-5614-438E-B4D0-F2336A7804F8}" destId="{76382F36-D862-4FDB-81BE-E626CE6F90EC}" srcOrd="0" destOrd="0" presId="urn:microsoft.com/office/officeart/2005/8/layout/radial6"/>
    <dgm:cxn modelId="{7CB8ADCF-0B76-4288-BE16-16304E8760B4}" srcId="{1076324C-AAE2-4D60-A689-3521F7BFEE7D}" destId="{EE645BA6-3683-4358-AA99-D7E3753483EF}" srcOrd="2" destOrd="0" parTransId="{D867E65A-1A5E-440B-8491-89975839E9F5}" sibTransId="{9CEC10E3-908E-42ED-91D6-32E5D3D61F8C}"/>
    <dgm:cxn modelId="{25501FA3-D6BB-4952-B9FC-8EB50AE2B135}" type="presOf" srcId="{1076324C-AAE2-4D60-A689-3521F7BFEE7D}" destId="{6FD66918-127D-44E4-A656-9222617FB242}" srcOrd="0" destOrd="0" presId="urn:microsoft.com/office/officeart/2005/8/layout/radial6"/>
    <dgm:cxn modelId="{4D497250-4C3A-4278-8B55-A6808BE66A7C}" type="presParOf" srcId="{288A069E-B8F6-4A79-9510-3E7119F7CD2E}" destId="{6FD66918-127D-44E4-A656-9222617FB242}" srcOrd="0" destOrd="0" presId="urn:microsoft.com/office/officeart/2005/8/layout/radial6"/>
    <dgm:cxn modelId="{3F0EB054-20F8-43BE-90D9-AB0FACF2E37A}" type="presParOf" srcId="{288A069E-B8F6-4A79-9510-3E7119F7CD2E}" destId="{380C139A-2B79-473D-AC91-EF10C0A78E9D}" srcOrd="1" destOrd="0" presId="urn:microsoft.com/office/officeart/2005/8/layout/radial6"/>
    <dgm:cxn modelId="{2CB1779B-1B79-4ABD-BEB6-EFFF46A74ACB}" type="presParOf" srcId="{288A069E-B8F6-4A79-9510-3E7119F7CD2E}" destId="{3D8209D3-9D90-478D-8D1D-92C9161BCCC9}" srcOrd="2" destOrd="0" presId="urn:microsoft.com/office/officeart/2005/8/layout/radial6"/>
    <dgm:cxn modelId="{ED65958D-28A7-4279-AEF7-D890DBEE76E0}" type="presParOf" srcId="{288A069E-B8F6-4A79-9510-3E7119F7CD2E}" destId="{76382F36-D862-4FDB-81BE-E626CE6F90EC}" srcOrd="3" destOrd="0" presId="urn:microsoft.com/office/officeart/2005/8/layout/radial6"/>
    <dgm:cxn modelId="{07479EA8-5DB6-4C5D-B928-9419833C7BB4}" type="presParOf" srcId="{288A069E-B8F6-4A79-9510-3E7119F7CD2E}" destId="{317F7717-459C-4C35-BE1D-C24B062CBF89}" srcOrd="4" destOrd="0" presId="urn:microsoft.com/office/officeart/2005/8/layout/radial6"/>
    <dgm:cxn modelId="{7E0287E5-DC92-4825-9DAC-60416CDB24A0}" type="presParOf" srcId="{288A069E-B8F6-4A79-9510-3E7119F7CD2E}" destId="{5D899617-B6E0-4285-9BAD-D30DB883C2C0}" srcOrd="5" destOrd="0" presId="urn:microsoft.com/office/officeart/2005/8/layout/radial6"/>
    <dgm:cxn modelId="{0734543E-068B-445A-8792-C5DB4CE9DE4B}" type="presParOf" srcId="{288A069E-B8F6-4A79-9510-3E7119F7CD2E}" destId="{A9C6503C-B049-46D2-8553-7435F7F91050}" srcOrd="6" destOrd="0" presId="urn:microsoft.com/office/officeart/2005/8/layout/radial6"/>
    <dgm:cxn modelId="{6764AE1C-1347-4A86-8903-F2E93F88C4BE}" type="presParOf" srcId="{288A069E-B8F6-4A79-9510-3E7119F7CD2E}" destId="{2A7E0B58-9B7C-4928-A481-968F74F79CF7}" srcOrd="7" destOrd="0" presId="urn:microsoft.com/office/officeart/2005/8/layout/radial6"/>
    <dgm:cxn modelId="{08904FB7-8901-46E1-BA69-57B967238A9E}" type="presParOf" srcId="{288A069E-B8F6-4A79-9510-3E7119F7CD2E}" destId="{128020F2-4315-43E6-AC49-8D51DB7060F5}" srcOrd="8" destOrd="0" presId="urn:microsoft.com/office/officeart/2005/8/layout/radial6"/>
    <dgm:cxn modelId="{CF73EA30-3B54-4F7F-8D03-235FB4D8EA01}" type="presParOf" srcId="{288A069E-B8F6-4A79-9510-3E7119F7CD2E}" destId="{506945AB-B31B-4FCC-B685-DE8BEC8515F9}" srcOrd="9" destOrd="0" presId="urn:microsoft.com/office/officeart/2005/8/layout/radial6"/>
    <dgm:cxn modelId="{786E1F40-911D-443E-B421-A37EB7180C1D}" type="presParOf" srcId="{288A069E-B8F6-4A79-9510-3E7119F7CD2E}" destId="{6BE69BAD-9974-48BF-A631-04BE4CD9B07B}" srcOrd="10" destOrd="0" presId="urn:microsoft.com/office/officeart/2005/8/layout/radial6"/>
    <dgm:cxn modelId="{1EDB783F-BE5B-4DB0-B9A3-AF7308FE2565}" type="presParOf" srcId="{288A069E-B8F6-4A79-9510-3E7119F7CD2E}" destId="{CCA5C80D-A0FC-4E89-AEB1-BB735C1B995D}" srcOrd="11" destOrd="0" presId="urn:microsoft.com/office/officeart/2005/8/layout/radial6"/>
    <dgm:cxn modelId="{D388A9AD-3490-41DE-B11D-99F1301D293E}" type="presParOf" srcId="{288A069E-B8F6-4A79-9510-3E7119F7CD2E}" destId="{6300FAA5-FB73-4265-80FA-47C74954D51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3B4702-4824-4F95-BD67-83761CA3F335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AB1D22-4AE0-424B-8B7F-0E54C491406A}">
      <dgm:prSet phldrT="[Text]"/>
      <dgm:spPr/>
      <dgm:t>
        <a:bodyPr/>
        <a:lstStyle/>
        <a:p>
          <a:r>
            <a:rPr lang="en-US" dirty="0" smtClean="0"/>
            <a:t>Influence</a:t>
          </a:r>
          <a:endParaRPr lang="en-US" dirty="0"/>
        </a:p>
      </dgm:t>
    </dgm:pt>
    <dgm:pt modelId="{83FE51C9-9523-41DC-8FC9-F904EF0BFCC5}" type="parTrans" cxnId="{67D5BA54-D914-4491-96FD-3DBE909C8D64}">
      <dgm:prSet/>
      <dgm:spPr/>
      <dgm:t>
        <a:bodyPr/>
        <a:lstStyle/>
        <a:p>
          <a:endParaRPr lang="en-US"/>
        </a:p>
      </dgm:t>
    </dgm:pt>
    <dgm:pt modelId="{A5941CD4-3161-4597-ADEF-7DE7A1F2E014}" type="sibTrans" cxnId="{67D5BA54-D914-4491-96FD-3DBE909C8D64}">
      <dgm:prSet/>
      <dgm:spPr/>
      <dgm:t>
        <a:bodyPr/>
        <a:lstStyle/>
        <a:p>
          <a:endParaRPr lang="en-US"/>
        </a:p>
      </dgm:t>
    </dgm:pt>
    <dgm:pt modelId="{292D268C-DE54-4D6D-9170-C4B6256DD2EB}">
      <dgm:prSet phldrT="[Text]"/>
      <dgm:spPr/>
      <dgm:t>
        <a:bodyPr/>
        <a:lstStyle/>
        <a:p>
          <a:r>
            <a:rPr lang="en-US" dirty="0" smtClean="0"/>
            <a:t>Transactional</a:t>
          </a:r>
          <a:endParaRPr lang="en-US" dirty="0"/>
        </a:p>
      </dgm:t>
    </dgm:pt>
    <dgm:pt modelId="{48658A9B-74FF-4C1F-AB97-ACBE811B8144}" type="parTrans" cxnId="{2F4964B2-73C5-4ED6-8061-FF94F2BF8C22}">
      <dgm:prSet/>
      <dgm:spPr/>
      <dgm:t>
        <a:bodyPr/>
        <a:lstStyle/>
        <a:p>
          <a:endParaRPr lang="en-US"/>
        </a:p>
      </dgm:t>
    </dgm:pt>
    <dgm:pt modelId="{A02ABD7D-2BA2-4606-B5F6-A68E993615E3}" type="sibTrans" cxnId="{2F4964B2-73C5-4ED6-8061-FF94F2BF8C22}">
      <dgm:prSet/>
      <dgm:spPr/>
      <dgm:t>
        <a:bodyPr/>
        <a:lstStyle/>
        <a:p>
          <a:endParaRPr lang="en-US"/>
        </a:p>
      </dgm:t>
    </dgm:pt>
    <dgm:pt modelId="{8FD92CC0-CA4D-46EE-8B7E-CAF38EBA3911}">
      <dgm:prSet phldrT="[Text]"/>
      <dgm:spPr/>
      <dgm:t>
        <a:bodyPr/>
        <a:lstStyle/>
        <a:p>
          <a:r>
            <a:rPr lang="en-US" dirty="0" smtClean="0"/>
            <a:t>Output</a:t>
          </a:r>
          <a:endParaRPr lang="en-US" dirty="0"/>
        </a:p>
      </dgm:t>
    </dgm:pt>
    <dgm:pt modelId="{432DA695-237F-4B8C-87F7-8B671DA03BC4}" type="parTrans" cxnId="{B27906E3-5F26-4EF3-A115-0599836CDC63}">
      <dgm:prSet/>
      <dgm:spPr/>
      <dgm:t>
        <a:bodyPr/>
        <a:lstStyle/>
        <a:p>
          <a:endParaRPr lang="en-US"/>
        </a:p>
      </dgm:t>
    </dgm:pt>
    <dgm:pt modelId="{0A41DBCF-86AA-4218-B002-77035ADFE32C}" type="sibTrans" cxnId="{B27906E3-5F26-4EF3-A115-0599836CDC63}">
      <dgm:prSet/>
      <dgm:spPr/>
      <dgm:t>
        <a:bodyPr/>
        <a:lstStyle/>
        <a:p>
          <a:endParaRPr lang="en-US"/>
        </a:p>
      </dgm:t>
    </dgm:pt>
    <dgm:pt modelId="{5E23D611-C966-464A-9E8E-32231B4A8AFA}">
      <dgm:prSet phldrT="[Text]"/>
      <dgm:spPr/>
      <dgm:t>
        <a:bodyPr/>
        <a:lstStyle/>
        <a:p>
          <a:r>
            <a:rPr lang="en-US" dirty="0" smtClean="0"/>
            <a:t>Outcome</a:t>
          </a:r>
          <a:endParaRPr lang="en-US" dirty="0"/>
        </a:p>
      </dgm:t>
    </dgm:pt>
    <dgm:pt modelId="{3896A3AE-DCCD-4383-9320-7EF6F9C2B9D0}" type="parTrans" cxnId="{59810335-54EB-4F02-89B9-F17010477C82}">
      <dgm:prSet/>
      <dgm:spPr/>
      <dgm:t>
        <a:bodyPr/>
        <a:lstStyle/>
        <a:p>
          <a:endParaRPr lang="en-US"/>
        </a:p>
      </dgm:t>
    </dgm:pt>
    <dgm:pt modelId="{DB5E268B-1152-4EF6-8E4A-C2F03E616E84}" type="sibTrans" cxnId="{59810335-54EB-4F02-89B9-F17010477C82}">
      <dgm:prSet/>
      <dgm:spPr/>
      <dgm:t>
        <a:bodyPr/>
        <a:lstStyle/>
        <a:p>
          <a:endParaRPr lang="en-US"/>
        </a:p>
      </dgm:t>
    </dgm:pt>
    <dgm:pt modelId="{6A9C80A3-1380-46D9-8AE6-0C38EA4AEB90}">
      <dgm:prSet phldrT="[Text]"/>
      <dgm:spPr/>
      <dgm:t>
        <a:bodyPr/>
        <a:lstStyle/>
        <a:p>
          <a:r>
            <a:rPr lang="en-US" dirty="0" smtClean="0"/>
            <a:t>Experience</a:t>
          </a:r>
          <a:endParaRPr lang="en-US" dirty="0"/>
        </a:p>
      </dgm:t>
    </dgm:pt>
    <dgm:pt modelId="{17EE6437-6A4B-465A-8042-0CF563111287}" type="parTrans" cxnId="{AA22B54E-A79D-468C-949E-68D829457F49}">
      <dgm:prSet/>
      <dgm:spPr/>
      <dgm:t>
        <a:bodyPr/>
        <a:lstStyle/>
        <a:p>
          <a:endParaRPr lang="en-US"/>
        </a:p>
      </dgm:t>
    </dgm:pt>
    <dgm:pt modelId="{08D90408-6C54-4537-8742-1D41157DB05C}" type="sibTrans" cxnId="{AA22B54E-A79D-468C-949E-68D829457F49}">
      <dgm:prSet/>
      <dgm:spPr/>
      <dgm:t>
        <a:bodyPr/>
        <a:lstStyle/>
        <a:p>
          <a:endParaRPr lang="en-US"/>
        </a:p>
      </dgm:t>
    </dgm:pt>
    <dgm:pt modelId="{3AA66945-9FE7-4E42-92E6-F2E351E06945}">
      <dgm:prSet phldrT="[Text]"/>
      <dgm:spPr/>
      <dgm:t>
        <a:bodyPr/>
        <a:lstStyle/>
        <a:p>
          <a:r>
            <a:rPr lang="en-US" dirty="0" smtClean="0"/>
            <a:t>Impact</a:t>
          </a:r>
          <a:endParaRPr lang="en-US" dirty="0"/>
        </a:p>
      </dgm:t>
    </dgm:pt>
    <dgm:pt modelId="{D0EA448B-1048-48A7-BDD2-E76C38989BC9}" type="parTrans" cxnId="{C3A809D2-C0F3-48A2-870D-FA3EF4443554}">
      <dgm:prSet/>
      <dgm:spPr/>
      <dgm:t>
        <a:bodyPr/>
        <a:lstStyle/>
        <a:p>
          <a:endParaRPr lang="en-US"/>
        </a:p>
      </dgm:t>
    </dgm:pt>
    <dgm:pt modelId="{4CAF0B54-97DC-4D4D-8FFF-0AB04523455B}" type="sibTrans" cxnId="{C3A809D2-C0F3-48A2-870D-FA3EF4443554}">
      <dgm:prSet/>
      <dgm:spPr/>
      <dgm:t>
        <a:bodyPr/>
        <a:lstStyle/>
        <a:p>
          <a:endParaRPr lang="en-US"/>
        </a:p>
      </dgm:t>
    </dgm:pt>
    <dgm:pt modelId="{5A25C79F-05AD-466F-AF52-477B949F2DBC}" type="pres">
      <dgm:prSet presAssocID="{823B4702-4824-4F95-BD67-83761CA3F33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F20C05-F6D6-45A4-9804-6C6DDA42ACFE}" type="pres">
      <dgm:prSet presAssocID="{86AB1D22-4AE0-424B-8B7F-0E54C491406A}" presName="centerShape" presStyleLbl="node0" presStyleIdx="0" presStyleCnt="1"/>
      <dgm:spPr/>
      <dgm:t>
        <a:bodyPr/>
        <a:lstStyle/>
        <a:p>
          <a:endParaRPr lang="en-US"/>
        </a:p>
      </dgm:t>
    </dgm:pt>
    <dgm:pt modelId="{54EBD672-FD3C-4347-BA0B-C1E323F9B817}" type="pres">
      <dgm:prSet presAssocID="{48658A9B-74FF-4C1F-AB97-ACBE811B8144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E2FCAEF2-85D5-493B-A0AB-117A0F5B05ED}" type="pres">
      <dgm:prSet presAssocID="{292D268C-DE54-4D6D-9170-C4B6256DD2E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02B8D8-635D-4189-9B62-07CC67F07018}" type="pres">
      <dgm:prSet presAssocID="{432DA695-237F-4B8C-87F7-8B671DA03BC4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018930DA-F8B7-452B-9B69-9338052251B4}" type="pres">
      <dgm:prSet presAssocID="{8FD92CC0-CA4D-46EE-8B7E-CAF38EBA391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276F4D-23E4-43A3-8D3D-0EDF0EDFF646}" type="pres">
      <dgm:prSet presAssocID="{3896A3AE-DCCD-4383-9320-7EF6F9C2B9D0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5FC1DE82-1A62-4F7E-AA81-546508BAD2E8}" type="pres">
      <dgm:prSet presAssocID="{5E23D611-C966-464A-9E8E-32231B4A8AF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BC9833-620F-4B7B-A9D7-D5BD8272D4CE}" type="pres">
      <dgm:prSet presAssocID="{17EE6437-6A4B-465A-8042-0CF563111287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A3750409-2805-461B-8204-E5E62211607B}" type="pres">
      <dgm:prSet presAssocID="{6A9C80A3-1380-46D9-8AE6-0C38EA4AEB9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BEEEB0-EBAC-4067-8D9F-30214377F7A8}" type="pres">
      <dgm:prSet presAssocID="{D0EA448B-1048-48A7-BDD2-E76C38989BC9}" presName="parTrans" presStyleLbl="bgSibTrans2D1" presStyleIdx="4" presStyleCnt="5"/>
      <dgm:spPr/>
      <dgm:t>
        <a:bodyPr/>
        <a:lstStyle/>
        <a:p>
          <a:endParaRPr lang="en-US"/>
        </a:p>
      </dgm:t>
    </dgm:pt>
    <dgm:pt modelId="{5A130CD1-3363-4AE3-8C90-FF55E57B887F}" type="pres">
      <dgm:prSet presAssocID="{3AA66945-9FE7-4E42-92E6-F2E351E0694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DFCAE0-E3D9-4F81-9F39-4D10B0230EC8}" type="presOf" srcId="{D0EA448B-1048-48A7-BDD2-E76C38989BC9}" destId="{14BEEEB0-EBAC-4067-8D9F-30214377F7A8}" srcOrd="0" destOrd="0" presId="urn:microsoft.com/office/officeart/2005/8/layout/radial4"/>
    <dgm:cxn modelId="{46ED37C9-BE49-4F62-97F5-11F3C2FFCD0F}" type="presOf" srcId="{86AB1D22-4AE0-424B-8B7F-0E54C491406A}" destId="{55F20C05-F6D6-45A4-9804-6C6DDA42ACFE}" srcOrd="0" destOrd="0" presId="urn:microsoft.com/office/officeart/2005/8/layout/radial4"/>
    <dgm:cxn modelId="{B27906E3-5F26-4EF3-A115-0599836CDC63}" srcId="{86AB1D22-4AE0-424B-8B7F-0E54C491406A}" destId="{8FD92CC0-CA4D-46EE-8B7E-CAF38EBA3911}" srcOrd="1" destOrd="0" parTransId="{432DA695-237F-4B8C-87F7-8B671DA03BC4}" sibTransId="{0A41DBCF-86AA-4218-B002-77035ADFE32C}"/>
    <dgm:cxn modelId="{AE5FCB5C-982F-40D0-821D-25646DAA01E7}" type="presOf" srcId="{48658A9B-74FF-4C1F-AB97-ACBE811B8144}" destId="{54EBD672-FD3C-4347-BA0B-C1E323F9B817}" srcOrd="0" destOrd="0" presId="urn:microsoft.com/office/officeart/2005/8/layout/radial4"/>
    <dgm:cxn modelId="{BB6333B1-0608-4190-8AE9-9123F8FE3048}" type="presOf" srcId="{432DA695-237F-4B8C-87F7-8B671DA03BC4}" destId="{BE02B8D8-635D-4189-9B62-07CC67F07018}" srcOrd="0" destOrd="0" presId="urn:microsoft.com/office/officeart/2005/8/layout/radial4"/>
    <dgm:cxn modelId="{B748C84E-198F-42DC-B2A1-754147A8E4E8}" type="presOf" srcId="{5E23D611-C966-464A-9E8E-32231B4A8AFA}" destId="{5FC1DE82-1A62-4F7E-AA81-546508BAD2E8}" srcOrd="0" destOrd="0" presId="urn:microsoft.com/office/officeart/2005/8/layout/radial4"/>
    <dgm:cxn modelId="{F7B28AE3-B447-4CF3-B441-EFE4B8E3509A}" type="presOf" srcId="{6A9C80A3-1380-46D9-8AE6-0C38EA4AEB90}" destId="{A3750409-2805-461B-8204-E5E62211607B}" srcOrd="0" destOrd="0" presId="urn:microsoft.com/office/officeart/2005/8/layout/radial4"/>
    <dgm:cxn modelId="{2F4964B2-73C5-4ED6-8061-FF94F2BF8C22}" srcId="{86AB1D22-4AE0-424B-8B7F-0E54C491406A}" destId="{292D268C-DE54-4D6D-9170-C4B6256DD2EB}" srcOrd="0" destOrd="0" parTransId="{48658A9B-74FF-4C1F-AB97-ACBE811B8144}" sibTransId="{A02ABD7D-2BA2-4606-B5F6-A68E993615E3}"/>
    <dgm:cxn modelId="{59810335-54EB-4F02-89B9-F17010477C82}" srcId="{86AB1D22-4AE0-424B-8B7F-0E54C491406A}" destId="{5E23D611-C966-464A-9E8E-32231B4A8AFA}" srcOrd="2" destOrd="0" parTransId="{3896A3AE-DCCD-4383-9320-7EF6F9C2B9D0}" sibTransId="{DB5E268B-1152-4EF6-8E4A-C2F03E616E84}"/>
    <dgm:cxn modelId="{BA7CF12C-AE59-4054-91A7-2BF51C6E6E3A}" type="presOf" srcId="{3896A3AE-DCCD-4383-9320-7EF6F9C2B9D0}" destId="{C5276F4D-23E4-43A3-8D3D-0EDF0EDFF646}" srcOrd="0" destOrd="0" presId="urn:microsoft.com/office/officeart/2005/8/layout/radial4"/>
    <dgm:cxn modelId="{F293C12E-FAEF-4818-ACB8-916A16F0622E}" type="presOf" srcId="{292D268C-DE54-4D6D-9170-C4B6256DD2EB}" destId="{E2FCAEF2-85D5-493B-A0AB-117A0F5B05ED}" srcOrd="0" destOrd="0" presId="urn:microsoft.com/office/officeart/2005/8/layout/radial4"/>
    <dgm:cxn modelId="{1EE7F3B3-3071-4C5A-AC18-C8A2BBDB1CBE}" type="presOf" srcId="{823B4702-4824-4F95-BD67-83761CA3F335}" destId="{5A25C79F-05AD-466F-AF52-477B949F2DBC}" srcOrd="0" destOrd="0" presId="urn:microsoft.com/office/officeart/2005/8/layout/radial4"/>
    <dgm:cxn modelId="{86C469BC-E97A-45B6-AD9C-8418FC7F895D}" type="presOf" srcId="{17EE6437-6A4B-465A-8042-0CF563111287}" destId="{05BC9833-620F-4B7B-A9D7-D5BD8272D4CE}" srcOrd="0" destOrd="0" presId="urn:microsoft.com/office/officeart/2005/8/layout/radial4"/>
    <dgm:cxn modelId="{C3A809D2-C0F3-48A2-870D-FA3EF4443554}" srcId="{86AB1D22-4AE0-424B-8B7F-0E54C491406A}" destId="{3AA66945-9FE7-4E42-92E6-F2E351E06945}" srcOrd="4" destOrd="0" parTransId="{D0EA448B-1048-48A7-BDD2-E76C38989BC9}" sibTransId="{4CAF0B54-97DC-4D4D-8FFF-0AB04523455B}"/>
    <dgm:cxn modelId="{48B1A66D-76BE-45EE-8431-72A1D05D29B9}" type="presOf" srcId="{3AA66945-9FE7-4E42-92E6-F2E351E06945}" destId="{5A130CD1-3363-4AE3-8C90-FF55E57B887F}" srcOrd="0" destOrd="0" presId="urn:microsoft.com/office/officeart/2005/8/layout/radial4"/>
    <dgm:cxn modelId="{74AD3320-161E-4BDC-B058-2A7D1F42BBAA}" type="presOf" srcId="{8FD92CC0-CA4D-46EE-8B7E-CAF38EBA3911}" destId="{018930DA-F8B7-452B-9B69-9338052251B4}" srcOrd="0" destOrd="0" presId="urn:microsoft.com/office/officeart/2005/8/layout/radial4"/>
    <dgm:cxn modelId="{AA22B54E-A79D-468C-949E-68D829457F49}" srcId="{86AB1D22-4AE0-424B-8B7F-0E54C491406A}" destId="{6A9C80A3-1380-46D9-8AE6-0C38EA4AEB90}" srcOrd="3" destOrd="0" parTransId="{17EE6437-6A4B-465A-8042-0CF563111287}" sibTransId="{08D90408-6C54-4537-8742-1D41157DB05C}"/>
    <dgm:cxn modelId="{67D5BA54-D914-4491-96FD-3DBE909C8D64}" srcId="{823B4702-4824-4F95-BD67-83761CA3F335}" destId="{86AB1D22-4AE0-424B-8B7F-0E54C491406A}" srcOrd="0" destOrd="0" parTransId="{83FE51C9-9523-41DC-8FC9-F904EF0BFCC5}" sibTransId="{A5941CD4-3161-4597-ADEF-7DE7A1F2E014}"/>
    <dgm:cxn modelId="{E7E5A376-5D84-46F8-84C4-ED479B50ED8E}" type="presParOf" srcId="{5A25C79F-05AD-466F-AF52-477B949F2DBC}" destId="{55F20C05-F6D6-45A4-9804-6C6DDA42ACFE}" srcOrd="0" destOrd="0" presId="urn:microsoft.com/office/officeart/2005/8/layout/radial4"/>
    <dgm:cxn modelId="{48702DA1-EDC5-4BA6-9885-AF13BEE18A06}" type="presParOf" srcId="{5A25C79F-05AD-466F-AF52-477B949F2DBC}" destId="{54EBD672-FD3C-4347-BA0B-C1E323F9B817}" srcOrd="1" destOrd="0" presId="urn:microsoft.com/office/officeart/2005/8/layout/radial4"/>
    <dgm:cxn modelId="{13104D5C-2B7C-46DB-BBBA-9179139C6D44}" type="presParOf" srcId="{5A25C79F-05AD-466F-AF52-477B949F2DBC}" destId="{E2FCAEF2-85D5-493B-A0AB-117A0F5B05ED}" srcOrd="2" destOrd="0" presId="urn:microsoft.com/office/officeart/2005/8/layout/radial4"/>
    <dgm:cxn modelId="{3530253F-D9BA-4EB0-A211-F9CA8FB0C7F5}" type="presParOf" srcId="{5A25C79F-05AD-466F-AF52-477B949F2DBC}" destId="{BE02B8D8-635D-4189-9B62-07CC67F07018}" srcOrd="3" destOrd="0" presId="urn:microsoft.com/office/officeart/2005/8/layout/radial4"/>
    <dgm:cxn modelId="{ACD96E2F-DCB6-4F86-B82A-4E8D96CF6F6D}" type="presParOf" srcId="{5A25C79F-05AD-466F-AF52-477B949F2DBC}" destId="{018930DA-F8B7-452B-9B69-9338052251B4}" srcOrd="4" destOrd="0" presId="urn:microsoft.com/office/officeart/2005/8/layout/radial4"/>
    <dgm:cxn modelId="{50814635-58AB-4FF2-8980-1E600998C8EC}" type="presParOf" srcId="{5A25C79F-05AD-466F-AF52-477B949F2DBC}" destId="{C5276F4D-23E4-43A3-8D3D-0EDF0EDFF646}" srcOrd="5" destOrd="0" presId="urn:microsoft.com/office/officeart/2005/8/layout/radial4"/>
    <dgm:cxn modelId="{92D83B5A-1E72-4C86-890A-C1F7A0CE601F}" type="presParOf" srcId="{5A25C79F-05AD-466F-AF52-477B949F2DBC}" destId="{5FC1DE82-1A62-4F7E-AA81-546508BAD2E8}" srcOrd="6" destOrd="0" presId="urn:microsoft.com/office/officeart/2005/8/layout/radial4"/>
    <dgm:cxn modelId="{8F28DF2B-420E-45D1-921F-335C0682458B}" type="presParOf" srcId="{5A25C79F-05AD-466F-AF52-477B949F2DBC}" destId="{05BC9833-620F-4B7B-A9D7-D5BD8272D4CE}" srcOrd="7" destOrd="0" presId="urn:microsoft.com/office/officeart/2005/8/layout/radial4"/>
    <dgm:cxn modelId="{95493EC1-4AFE-4414-A7A5-420D0FB41725}" type="presParOf" srcId="{5A25C79F-05AD-466F-AF52-477B949F2DBC}" destId="{A3750409-2805-461B-8204-E5E62211607B}" srcOrd="8" destOrd="0" presId="urn:microsoft.com/office/officeart/2005/8/layout/radial4"/>
    <dgm:cxn modelId="{4671F075-7F92-4437-B5E9-B12862082EA5}" type="presParOf" srcId="{5A25C79F-05AD-466F-AF52-477B949F2DBC}" destId="{14BEEEB0-EBAC-4067-8D9F-30214377F7A8}" srcOrd="9" destOrd="0" presId="urn:microsoft.com/office/officeart/2005/8/layout/radial4"/>
    <dgm:cxn modelId="{C215F85C-7B72-49B0-8EB1-ADE264BD7DBC}" type="presParOf" srcId="{5A25C79F-05AD-466F-AF52-477B949F2DBC}" destId="{5A130CD1-3363-4AE3-8C90-FF55E57B887F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C610D3-6D24-4BD8-B674-B3D79F47EE8D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530816-4E49-4B75-BCB9-581097CE60AA}">
      <dgm:prSet phldrT="[Text]"/>
      <dgm:spPr/>
      <dgm:t>
        <a:bodyPr/>
        <a:lstStyle/>
        <a:p>
          <a:r>
            <a:rPr lang="en-US" dirty="0" smtClean="0"/>
            <a:t>Collect well</a:t>
          </a:r>
          <a:endParaRPr lang="en-US" dirty="0"/>
        </a:p>
      </dgm:t>
    </dgm:pt>
    <dgm:pt modelId="{C6BDBCBB-3763-4EEB-B330-D5B1136D4743}" type="parTrans" cxnId="{81638F63-3E94-4A1A-8E30-B088BEFE162C}">
      <dgm:prSet/>
      <dgm:spPr/>
      <dgm:t>
        <a:bodyPr/>
        <a:lstStyle/>
        <a:p>
          <a:endParaRPr lang="en-US"/>
        </a:p>
      </dgm:t>
    </dgm:pt>
    <dgm:pt modelId="{17FB29FD-B004-4865-A20A-27F80384AED5}" type="sibTrans" cxnId="{81638F63-3E94-4A1A-8E30-B088BEFE162C}">
      <dgm:prSet/>
      <dgm:spPr/>
      <dgm:t>
        <a:bodyPr/>
        <a:lstStyle/>
        <a:p>
          <a:endParaRPr lang="en-US"/>
        </a:p>
      </dgm:t>
    </dgm:pt>
    <dgm:pt modelId="{DF354EE5-0967-468D-A8D2-7685B92D313A}">
      <dgm:prSet phldrT="[Text]"/>
      <dgm:spPr/>
      <dgm:t>
        <a:bodyPr/>
        <a:lstStyle/>
        <a:p>
          <a:r>
            <a:rPr lang="en-US" dirty="0" smtClean="0"/>
            <a:t>Use well</a:t>
          </a:r>
          <a:endParaRPr lang="en-US" dirty="0"/>
        </a:p>
      </dgm:t>
    </dgm:pt>
    <dgm:pt modelId="{6A19F243-6D44-48AF-918E-BD898428E1B4}" type="parTrans" cxnId="{369F52E0-C7D6-4E28-820D-81FCC13A65E7}">
      <dgm:prSet/>
      <dgm:spPr/>
      <dgm:t>
        <a:bodyPr/>
        <a:lstStyle/>
        <a:p>
          <a:endParaRPr lang="en-US"/>
        </a:p>
      </dgm:t>
    </dgm:pt>
    <dgm:pt modelId="{3718A934-A557-473D-B0CA-CDBEADF97864}" type="sibTrans" cxnId="{369F52E0-C7D6-4E28-820D-81FCC13A65E7}">
      <dgm:prSet/>
      <dgm:spPr/>
      <dgm:t>
        <a:bodyPr/>
        <a:lstStyle/>
        <a:p>
          <a:endParaRPr lang="en-US"/>
        </a:p>
      </dgm:t>
    </dgm:pt>
    <dgm:pt modelId="{907AE839-A6AC-4870-9544-EA2713B111C3}">
      <dgm:prSet phldrT="[Text]"/>
      <dgm:spPr/>
      <dgm:t>
        <a:bodyPr/>
        <a:lstStyle/>
        <a:p>
          <a:r>
            <a:rPr lang="en-US" dirty="0" smtClean="0"/>
            <a:t>Share well</a:t>
          </a:r>
          <a:endParaRPr lang="en-US" dirty="0"/>
        </a:p>
      </dgm:t>
    </dgm:pt>
    <dgm:pt modelId="{07192985-4A51-4EA3-B32E-A4ABEFA38508}" type="parTrans" cxnId="{026518AB-F09A-4CC0-8B9A-04D246396A13}">
      <dgm:prSet/>
      <dgm:spPr/>
      <dgm:t>
        <a:bodyPr/>
        <a:lstStyle/>
        <a:p>
          <a:endParaRPr lang="en-US"/>
        </a:p>
      </dgm:t>
    </dgm:pt>
    <dgm:pt modelId="{3EF36A22-5F00-4D87-9329-27E26E9BA3EF}" type="sibTrans" cxnId="{026518AB-F09A-4CC0-8B9A-04D246396A13}">
      <dgm:prSet/>
      <dgm:spPr/>
      <dgm:t>
        <a:bodyPr/>
        <a:lstStyle/>
        <a:p>
          <a:endParaRPr lang="en-US"/>
        </a:p>
      </dgm:t>
    </dgm:pt>
    <dgm:pt modelId="{D8F2629B-E780-4F3C-BE75-2625A3BF5392}">
      <dgm:prSet phldrT="[Text]"/>
      <dgm:spPr/>
      <dgm:t>
        <a:bodyPr/>
        <a:lstStyle/>
        <a:p>
          <a:r>
            <a:rPr lang="en-US" dirty="0" err="1" smtClean="0"/>
            <a:t>Standardised</a:t>
          </a:r>
          <a:endParaRPr lang="en-US" dirty="0"/>
        </a:p>
      </dgm:t>
    </dgm:pt>
    <dgm:pt modelId="{F8892E0B-70E7-415E-9406-4C3806E3A14F}" type="parTrans" cxnId="{1AB72445-9FE6-41C4-858C-D6E11731675D}">
      <dgm:prSet/>
      <dgm:spPr/>
      <dgm:t>
        <a:bodyPr/>
        <a:lstStyle/>
        <a:p>
          <a:endParaRPr lang="en-US"/>
        </a:p>
      </dgm:t>
    </dgm:pt>
    <dgm:pt modelId="{FA933AE2-380A-4A44-AB1C-FD44AC93F92C}" type="sibTrans" cxnId="{1AB72445-9FE6-41C4-858C-D6E11731675D}">
      <dgm:prSet/>
      <dgm:spPr/>
      <dgm:t>
        <a:bodyPr/>
        <a:lstStyle/>
        <a:p>
          <a:endParaRPr lang="en-US"/>
        </a:p>
      </dgm:t>
    </dgm:pt>
    <dgm:pt modelId="{BF131485-6ED5-4D9C-84ED-AFA7B75EAD8E}">
      <dgm:prSet phldrT="[Text]"/>
      <dgm:spPr/>
      <dgm:t>
        <a:bodyPr/>
        <a:lstStyle/>
        <a:p>
          <a:r>
            <a:rPr lang="en-US" dirty="0" smtClean="0"/>
            <a:t>Comparable</a:t>
          </a:r>
          <a:endParaRPr lang="en-US" dirty="0"/>
        </a:p>
      </dgm:t>
    </dgm:pt>
    <dgm:pt modelId="{0A7D5DCF-5B18-4544-9D4B-6AD3B60283E7}" type="parTrans" cxnId="{BC832F9A-1E8F-4034-A37E-FAE7522888E0}">
      <dgm:prSet/>
      <dgm:spPr/>
      <dgm:t>
        <a:bodyPr/>
        <a:lstStyle/>
        <a:p>
          <a:endParaRPr lang="en-US"/>
        </a:p>
      </dgm:t>
    </dgm:pt>
    <dgm:pt modelId="{071A9729-690E-4114-A6FC-AA6163B5A4C5}" type="sibTrans" cxnId="{BC832F9A-1E8F-4034-A37E-FAE7522888E0}">
      <dgm:prSet/>
      <dgm:spPr/>
      <dgm:t>
        <a:bodyPr/>
        <a:lstStyle/>
        <a:p>
          <a:endParaRPr lang="en-US"/>
        </a:p>
      </dgm:t>
    </dgm:pt>
    <dgm:pt modelId="{6D07CBAC-6A28-4EC8-BFA6-FB17C92C5E2F}">
      <dgm:prSet phldrT="[Text]"/>
      <dgm:spPr/>
      <dgm:t>
        <a:bodyPr/>
        <a:lstStyle/>
        <a:p>
          <a:r>
            <a:rPr lang="en-US" dirty="0" smtClean="0"/>
            <a:t>Inform</a:t>
          </a:r>
          <a:endParaRPr lang="en-US" dirty="0"/>
        </a:p>
      </dgm:t>
    </dgm:pt>
    <dgm:pt modelId="{DFED7DD8-77BC-4534-BAD9-AF0E863D29E4}" type="parTrans" cxnId="{FDF7A991-02DA-40F6-9206-BB43CFD93FE4}">
      <dgm:prSet/>
      <dgm:spPr/>
      <dgm:t>
        <a:bodyPr/>
        <a:lstStyle/>
        <a:p>
          <a:endParaRPr lang="en-US"/>
        </a:p>
      </dgm:t>
    </dgm:pt>
    <dgm:pt modelId="{5E87AF7B-F2F9-4E6F-9337-37109399BDAA}" type="sibTrans" cxnId="{FDF7A991-02DA-40F6-9206-BB43CFD93FE4}">
      <dgm:prSet/>
      <dgm:spPr/>
      <dgm:t>
        <a:bodyPr/>
        <a:lstStyle/>
        <a:p>
          <a:endParaRPr lang="en-US"/>
        </a:p>
      </dgm:t>
    </dgm:pt>
    <dgm:pt modelId="{1470F44A-E95A-4A33-ABF6-5DE4B3C40A1D}">
      <dgm:prSet phldrT="[Text]"/>
      <dgm:spPr/>
      <dgm:t>
        <a:bodyPr/>
        <a:lstStyle/>
        <a:p>
          <a:r>
            <a:rPr lang="en-US" dirty="0" smtClean="0"/>
            <a:t>Prove/disprove</a:t>
          </a:r>
          <a:endParaRPr lang="en-US" dirty="0"/>
        </a:p>
      </dgm:t>
    </dgm:pt>
    <dgm:pt modelId="{6BFE1A1B-8E13-45ED-96C3-481FC36A85D2}" type="parTrans" cxnId="{AA0421D1-598C-42B9-BB89-4D59C5D837EF}">
      <dgm:prSet/>
      <dgm:spPr/>
      <dgm:t>
        <a:bodyPr/>
        <a:lstStyle/>
        <a:p>
          <a:endParaRPr lang="en-US"/>
        </a:p>
      </dgm:t>
    </dgm:pt>
    <dgm:pt modelId="{806A9D77-9EB7-4B1B-9A97-008BB26BC05F}" type="sibTrans" cxnId="{AA0421D1-598C-42B9-BB89-4D59C5D837EF}">
      <dgm:prSet/>
      <dgm:spPr/>
      <dgm:t>
        <a:bodyPr/>
        <a:lstStyle/>
        <a:p>
          <a:endParaRPr lang="en-US"/>
        </a:p>
      </dgm:t>
    </dgm:pt>
    <dgm:pt modelId="{B3791AE4-1D05-4134-95F5-8DD509619387}">
      <dgm:prSet phldrT="[Text]"/>
      <dgm:spPr/>
      <dgm:t>
        <a:bodyPr/>
        <a:lstStyle/>
        <a:p>
          <a:r>
            <a:rPr lang="en-US" dirty="0" smtClean="0"/>
            <a:t>Influence</a:t>
          </a:r>
          <a:endParaRPr lang="en-US" dirty="0"/>
        </a:p>
      </dgm:t>
    </dgm:pt>
    <dgm:pt modelId="{BF697A44-91CC-46B8-ACB3-1A0D9E40BF1A}" type="parTrans" cxnId="{E398869F-8371-4AAA-9108-35C0E0C6038E}">
      <dgm:prSet/>
      <dgm:spPr/>
      <dgm:t>
        <a:bodyPr/>
        <a:lstStyle/>
        <a:p>
          <a:endParaRPr lang="en-US"/>
        </a:p>
      </dgm:t>
    </dgm:pt>
    <dgm:pt modelId="{86C4B276-F436-4B97-9DE4-848E257AAF9C}" type="sibTrans" cxnId="{E398869F-8371-4AAA-9108-35C0E0C6038E}">
      <dgm:prSet/>
      <dgm:spPr/>
      <dgm:t>
        <a:bodyPr/>
        <a:lstStyle/>
        <a:p>
          <a:endParaRPr lang="en-US"/>
        </a:p>
      </dgm:t>
    </dgm:pt>
    <dgm:pt modelId="{176760FF-7ACE-4DC1-8E10-0F270A8EE470}">
      <dgm:prSet phldrT="[Text]"/>
      <dgm:spPr/>
      <dgm:t>
        <a:bodyPr/>
        <a:lstStyle/>
        <a:p>
          <a:r>
            <a:rPr lang="en-US" dirty="0" smtClean="0"/>
            <a:t>Impact</a:t>
          </a:r>
          <a:endParaRPr lang="en-US" dirty="0"/>
        </a:p>
      </dgm:t>
    </dgm:pt>
    <dgm:pt modelId="{9E898531-9335-46A4-8B70-42979A113D63}" type="parTrans" cxnId="{871E67C2-046F-4F87-B8F9-04F00251DE01}">
      <dgm:prSet/>
      <dgm:spPr/>
      <dgm:t>
        <a:bodyPr/>
        <a:lstStyle/>
        <a:p>
          <a:endParaRPr lang="en-US"/>
        </a:p>
      </dgm:t>
    </dgm:pt>
    <dgm:pt modelId="{9E86EC07-F175-496A-96C2-B15FEC5E3D78}" type="sibTrans" cxnId="{871E67C2-046F-4F87-B8F9-04F00251DE01}">
      <dgm:prSet/>
      <dgm:spPr/>
      <dgm:t>
        <a:bodyPr/>
        <a:lstStyle/>
        <a:p>
          <a:endParaRPr lang="en-US"/>
        </a:p>
      </dgm:t>
    </dgm:pt>
    <dgm:pt modelId="{286BFE0C-D63F-4C31-8804-BA350599B0D3}" type="pres">
      <dgm:prSet presAssocID="{55C610D3-6D24-4BD8-B674-B3D79F47EE8D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3D78184E-6F5B-46CC-AD9A-2A13FF06CA4E}" type="pres">
      <dgm:prSet presAssocID="{907AE839-A6AC-4870-9544-EA2713B111C3}" presName="Accent3" presStyleCnt="0"/>
      <dgm:spPr/>
    </dgm:pt>
    <dgm:pt modelId="{EAC6E704-97F7-43A2-8888-2CE414091F74}" type="pres">
      <dgm:prSet presAssocID="{907AE839-A6AC-4870-9544-EA2713B111C3}" presName="Accent" presStyleLbl="node1" presStyleIdx="0" presStyleCnt="3"/>
      <dgm:spPr/>
    </dgm:pt>
    <dgm:pt modelId="{08FBDCB8-D785-44CD-9C4A-CEFC66BB4341}" type="pres">
      <dgm:prSet presAssocID="{907AE839-A6AC-4870-9544-EA2713B111C3}" presName="ParentBackground3" presStyleCnt="0"/>
      <dgm:spPr/>
    </dgm:pt>
    <dgm:pt modelId="{F238DD32-8009-4FB7-8A0A-240A403406DD}" type="pres">
      <dgm:prSet presAssocID="{907AE839-A6AC-4870-9544-EA2713B111C3}" presName="ParentBackground" presStyleLbl="fgAcc1" presStyleIdx="0" presStyleCnt="3"/>
      <dgm:spPr/>
      <dgm:t>
        <a:bodyPr/>
        <a:lstStyle/>
        <a:p>
          <a:endParaRPr lang="en-US"/>
        </a:p>
      </dgm:t>
    </dgm:pt>
    <dgm:pt modelId="{B0AC4186-7CC2-46C8-99AC-C83882D57249}" type="pres">
      <dgm:prSet presAssocID="{907AE839-A6AC-4870-9544-EA2713B111C3}" presName="Child3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B66992-715E-4457-B30B-95EBCC43E949}" type="pres">
      <dgm:prSet presAssocID="{907AE839-A6AC-4870-9544-EA2713B111C3}" presName="Parent3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07A137-5FF8-4FAC-BC89-BFE00A27CC98}" type="pres">
      <dgm:prSet presAssocID="{DF354EE5-0967-468D-A8D2-7685B92D313A}" presName="Accent2" presStyleCnt="0"/>
      <dgm:spPr/>
    </dgm:pt>
    <dgm:pt modelId="{9E7CCDFD-CD74-4216-AF97-49EC6344EEF7}" type="pres">
      <dgm:prSet presAssocID="{DF354EE5-0967-468D-A8D2-7685B92D313A}" presName="Accent" presStyleLbl="node1" presStyleIdx="1" presStyleCnt="3"/>
      <dgm:spPr/>
    </dgm:pt>
    <dgm:pt modelId="{AE039EC3-5D88-47C7-8500-1342683E65C9}" type="pres">
      <dgm:prSet presAssocID="{DF354EE5-0967-468D-A8D2-7685B92D313A}" presName="ParentBackground2" presStyleCnt="0"/>
      <dgm:spPr/>
    </dgm:pt>
    <dgm:pt modelId="{B62345D4-1800-446A-B5EF-DF426F4FE452}" type="pres">
      <dgm:prSet presAssocID="{DF354EE5-0967-468D-A8D2-7685B92D313A}" presName="ParentBackground" presStyleLbl="fgAcc1" presStyleIdx="1" presStyleCnt="3"/>
      <dgm:spPr/>
      <dgm:t>
        <a:bodyPr/>
        <a:lstStyle/>
        <a:p>
          <a:endParaRPr lang="en-US"/>
        </a:p>
      </dgm:t>
    </dgm:pt>
    <dgm:pt modelId="{F61B6DF9-C86F-4E57-AC06-565D8B82EDD9}" type="pres">
      <dgm:prSet presAssocID="{DF354EE5-0967-468D-A8D2-7685B92D313A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9024EA-220B-4E77-A381-C33A481DB150}" type="pres">
      <dgm:prSet presAssocID="{DF354EE5-0967-468D-A8D2-7685B92D313A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25127-248F-4042-9647-240D1DB6EDFC}" type="pres">
      <dgm:prSet presAssocID="{08530816-4E49-4B75-BCB9-581097CE60AA}" presName="Accent1" presStyleCnt="0"/>
      <dgm:spPr/>
    </dgm:pt>
    <dgm:pt modelId="{DECA476E-F6B6-49A7-940D-4B1AAED6393E}" type="pres">
      <dgm:prSet presAssocID="{08530816-4E49-4B75-BCB9-581097CE60AA}" presName="Accent" presStyleLbl="node1" presStyleIdx="2" presStyleCnt="3"/>
      <dgm:spPr/>
    </dgm:pt>
    <dgm:pt modelId="{60DD15E7-BABB-4940-87B9-03A0E161C53B}" type="pres">
      <dgm:prSet presAssocID="{08530816-4E49-4B75-BCB9-581097CE60AA}" presName="ParentBackground1" presStyleCnt="0"/>
      <dgm:spPr/>
    </dgm:pt>
    <dgm:pt modelId="{A52770DF-91E7-452B-8CFD-D2E50DF9AC39}" type="pres">
      <dgm:prSet presAssocID="{08530816-4E49-4B75-BCB9-581097CE60AA}" presName="ParentBackground" presStyleLbl="fgAcc1" presStyleIdx="2" presStyleCnt="3"/>
      <dgm:spPr/>
      <dgm:t>
        <a:bodyPr/>
        <a:lstStyle/>
        <a:p>
          <a:endParaRPr lang="en-US"/>
        </a:p>
      </dgm:t>
    </dgm:pt>
    <dgm:pt modelId="{2126B522-9E1E-4DB4-B8F8-EC454F60ECDB}" type="pres">
      <dgm:prSet presAssocID="{08530816-4E49-4B75-BCB9-581097CE60AA}" presName="Child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111CD5-F4DB-4B9D-B216-BE27F563740A}" type="pres">
      <dgm:prSet presAssocID="{08530816-4E49-4B75-BCB9-581097CE60AA}" presName="Parent1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0421D1-598C-42B9-BB89-4D59C5D837EF}" srcId="{DF354EE5-0967-468D-A8D2-7685B92D313A}" destId="{1470F44A-E95A-4A33-ABF6-5DE4B3C40A1D}" srcOrd="1" destOrd="0" parTransId="{6BFE1A1B-8E13-45ED-96C3-481FC36A85D2}" sibTransId="{806A9D77-9EB7-4B1B-9A97-008BB26BC05F}"/>
    <dgm:cxn modelId="{1AB72445-9FE6-41C4-858C-D6E11731675D}" srcId="{08530816-4E49-4B75-BCB9-581097CE60AA}" destId="{D8F2629B-E780-4F3C-BE75-2625A3BF5392}" srcOrd="0" destOrd="0" parTransId="{F8892E0B-70E7-415E-9406-4C3806E3A14F}" sibTransId="{FA933AE2-380A-4A44-AB1C-FD44AC93F92C}"/>
    <dgm:cxn modelId="{D1485C70-029B-41D6-958F-955579435396}" type="presOf" srcId="{6D07CBAC-6A28-4EC8-BFA6-FB17C92C5E2F}" destId="{F61B6DF9-C86F-4E57-AC06-565D8B82EDD9}" srcOrd="0" destOrd="0" presId="urn:microsoft.com/office/officeart/2011/layout/CircleProcess"/>
    <dgm:cxn modelId="{369F52E0-C7D6-4E28-820D-81FCC13A65E7}" srcId="{55C610D3-6D24-4BD8-B674-B3D79F47EE8D}" destId="{DF354EE5-0967-468D-A8D2-7685B92D313A}" srcOrd="1" destOrd="0" parTransId="{6A19F243-6D44-48AF-918E-BD898428E1B4}" sibTransId="{3718A934-A557-473D-B0CA-CDBEADF97864}"/>
    <dgm:cxn modelId="{856BD5FC-EA1C-4E39-9014-355B990860CE}" type="presOf" srcId="{D8F2629B-E780-4F3C-BE75-2625A3BF5392}" destId="{2126B522-9E1E-4DB4-B8F8-EC454F60ECDB}" srcOrd="0" destOrd="0" presId="urn:microsoft.com/office/officeart/2011/layout/CircleProcess"/>
    <dgm:cxn modelId="{9C3050C6-153D-4FF0-980D-CD45FCE62EC5}" type="presOf" srcId="{907AE839-A6AC-4870-9544-EA2713B111C3}" destId="{E3B66992-715E-4457-B30B-95EBCC43E949}" srcOrd="1" destOrd="0" presId="urn:microsoft.com/office/officeart/2011/layout/CircleProcess"/>
    <dgm:cxn modelId="{97595153-E23B-44A7-8564-F85ABDD4948B}" type="presOf" srcId="{176760FF-7ACE-4DC1-8E10-0F270A8EE470}" destId="{B0AC4186-7CC2-46C8-99AC-C83882D57249}" srcOrd="0" destOrd="1" presId="urn:microsoft.com/office/officeart/2011/layout/CircleProcess"/>
    <dgm:cxn modelId="{E398869F-8371-4AAA-9108-35C0E0C6038E}" srcId="{907AE839-A6AC-4870-9544-EA2713B111C3}" destId="{B3791AE4-1D05-4134-95F5-8DD509619387}" srcOrd="0" destOrd="0" parTransId="{BF697A44-91CC-46B8-ACB3-1A0D9E40BF1A}" sibTransId="{86C4B276-F436-4B97-9DE4-848E257AAF9C}"/>
    <dgm:cxn modelId="{871E67C2-046F-4F87-B8F9-04F00251DE01}" srcId="{907AE839-A6AC-4870-9544-EA2713B111C3}" destId="{176760FF-7ACE-4DC1-8E10-0F270A8EE470}" srcOrd="1" destOrd="0" parTransId="{9E898531-9335-46A4-8B70-42979A113D63}" sibTransId="{9E86EC07-F175-496A-96C2-B15FEC5E3D78}"/>
    <dgm:cxn modelId="{4A6D2851-03FD-4A53-B1A7-7EB9023C671A}" type="presOf" srcId="{DF354EE5-0967-468D-A8D2-7685B92D313A}" destId="{B62345D4-1800-446A-B5EF-DF426F4FE452}" srcOrd="0" destOrd="0" presId="urn:microsoft.com/office/officeart/2011/layout/CircleProcess"/>
    <dgm:cxn modelId="{0AB5EA64-459B-497C-8F1A-A5639FCA1199}" type="presOf" srcId="{08530816-4E49-4B75-BCB9-581097CE60AA}" destId="{42111CD5-F4DB-4B9D-B216-BE27F563740A}" srcOrd="1" destOrd="0" presId="urn:microsoft.com/office/officeart/2011/layout/CircleProcess"/>
    <dgm:cxn modelId="{FDF7A991-02DA-40F6-9206-BB43CFD93FE4}" srcId="{DF354EE5-0967-468D-A8D2-7685B92D313A}" destId="{6D07CBAC-6A28-4EC8-BFA6-FB17C92C5E2F}" srcOrd="0" destOrd="0" parTransId="{DFED7DD8-77BC-4534-BAD9-AF0E863D29E4}" sibTransId="{5E87AF7B-F2F9-4E6F-9337-37109399BDAA}"/>
    <dgm:cxn modelId="{9F9FF59D-C6F1-42E5-A3F3-EB4FFA930764}" type="presOf" srcId="{55C610D3-6D24-4BD8-B674-B3D79F47EE8D}" destId="{286BFE0C-D63F-4C31-8804-BA350599B0D3}" srcOrd="0" destOrd="0" presId="urn:microsoft.com/office/officeart/2011/layout/CircleProcess"/>
    <dgm:cxn modelId="{43ECFB48-21D9-4084-A9FC-319748E9DFBE}" type="presOf" srcId="{BF131485-6ED5-4D9C-84ED-AFA7B75EAD8E}" destId="{2126B522-9E1E-4DB4-B8F8-EC454F60ECDB}" srcOrd="0" destOrd="1" presId="urn:microsoft.com/office/officeart/2011/layout/CircleProcess"/>
    <dgm:cxn modelId="{E134C1C4-28E0-4593-9593-AA7C46DEAE83}" type="presOf" srcId="{B3791AE4-1D05-4134-95F5-8DD509619387}" destId="{B0AC4186-7CC2-46C8-99AC-C83882D57249}" srcOrd="0" destOrd="0" presId="urn:microsoft.com/office/officeart/2011/layout/CircleProcess"/>
    <dgm:cxn modelId="{BC832F9A-1E8F-4034-A37E-FAE7522888E0}" srcId="{08530816-4E49-4B75-BCB9-581097CE60AA}" destId="{BF131485-6ED5-4D9C-84ED-AFA7B75EAD8E}" srcOrd="1" destOrd="0" parTransId="{0A7D5DCF-5B18-4544-9D4B-6AD3B60283E7}" sibTransId="{071A9729-690E-4114-A6FC-AA6163B5A4C5}"/>
    <dgm:cxn modelId="{79AC8E23-F9E1-4849-B16D-C46CB99C28DD}" type="presOf" srcId="{08530816-4E49-4B75-BCB9-581097CE60AA}" destId="{A52770DF-91E7-452B-8CFD-D2E50DF9AC39}" srcOrd="0" destOrd="0" presId="urn:microsoft.com/office/officeart/2011/layout/CircleProcess"/>
    <dgm:cxn modelId="{CC6E9DCE-B1F9-42CF-958A-5CB9EF136003}" type="presOf" srcId="{DF354EE5-0967-468D-A8D2-7685B92D313A}" destId="{0A9024EA-220B-4E77-A381-C33A481DB150}" srcOrd="1" destOrd="0" presId="urn:microsoft.com/office/officeart/2011/layout/CircleProcess"/>
    <dgm:cxn modelId="{12D91D64-D271-43AA-A8AF-DE108E12940D}" type="presOf" srcId="{1470F44A-E95A-4A33-ABF6-5DE4B3C40A1D}" destId="{F61B6DF9-C86F-4E57-AC06-565D8B82EDD9}" srcOrd="0" destOrd="1" presId="urn:microsoft.com/office/officeart/2011/layout/CircleProcess"/>
    <dgm:cxn modelId="{81638F63-3E94-4A1A-8E30-B088BEFE162C}" srcId="{55C610D3-6D24-4BD8-B674-B3D79F47EE8D}" destId="{08530816-4E49-4B75-BCB9-581097CE60AA}" srcOrd="0" destOrd="0" parTransId="{C6BDBCBB-3763-4EEB-B330-D5B1136D4743}" sibTransId="{17FB29FD-B004-4865-A20A-27F80384AED5}"/>
    <dgm:cxn modelId="{CC876931-C370-4503-AAC8-A9B71FA9B390}" type="presOf" srcId="{907AE839-A6AC-4870-9544-EA2713B111C3}" destId="{F238DD32-8009-4FB7-8A0A-240A403406DD}" srcOrd="0" destOrd="0" presId="urn:microsoft.com/office/officeart/2011/layout/CircleProcess"/>
    <dgm:cxn modelId="{026518AB-F09A-4CC0-8B9A-04D246396A13}" srcId="{55C610D3-6D24-4BD8-B674-B3D79F47EE8D}" destId="{907AE839-A6AC-4870-9544-EA2713B111C3}" srcOrd="2" destOrd="0" parTransId="{07192985-4A51-4EA3-B32E-A4ABEFA38508}" sibTransId="{3EF36A22-5F00-4D87-9329-27E26E9BA3EF}"/>
    <dgm:cxn modelId="{4BBB97BB-45AE-44DE-9468-E650746704C9}" type="presParOf" srcId="{286BFE0C-D63F-4C31-8804-BA350599B0D3}" destId="{3D78184E-6F5B-46CC-AD9A-2A13FF06CA4E}" srcOrd="0" destOrd="0" presId="urn:microsoft.com/office/officeart/2011/layout/CircleProcess"/>
    <dgm:cxn modelId="{4553BA16-F4A1-4FC4-92E6-5599A5387502}" type="presParOf" srcId="{3D78184E-6F5B-46CC-AD9A-2A13FF06CA4E}" destId="{EAC6E704-97F7-43A2-8888-2CE414091F74}" srcOrd="0" destOrd="0" presId="urn:microsoft.com/office/officeart/2011/layout/CircleProcess"/>
    <dgm:cxn modelId="{A9F1D741-86AC-4E8E-9FF0-1E090C30E23B}" type="presParOf" srcId="{286BFE0C-D63F-4C31-8804-BA350599B0D3}" destId="{08FBDCB8-D785-44CD-9C4A-CEFC66BB4341}" srcOrd="1" destOrd="0" presId="urn:microsoft.com/office/officeart/2011/layout/CircleProcess"/>
    <dgm:cxn modelId="{DD3C132A-ED12-4F09-B5CA-2DFAFC5ADDFD}" type="presParOf" srcId="{08FBDCB8-D785-44CD-9C4A-CEFC66BB4341}" destId="{F238DD32-8009-4FB7-8A0A-240A403406DD}" srcOrd="0" destOrd="0" presId="urn:microsoft.com/office/officeart/2011/layout/CircleProcess"/>
    <dgm:cxn modelId="{8672AE8C-9F16-44F6-A66C-1B35086CCB73}" type="presParOf" srcId="{286BFE0C-D63F-4C31-8804-BA350599B0D3}" destId="{B0AC4186-7CC2-46C8-99AC-C83882D57249}" srcOrd="2" destOrd="0" presId="urn:microsoft.com/office/officeart/2011/layout/CircleProcess"/>
    <dgm:cxn modelId="{1DBE5492-0BF7-43E0-8217-EB275B28139A}" type="presParOf" srcId="{286BFE0C-D63F-4C31-8804-BA350599B0D3}" destId="{E3B66992-715E-4457-B30B-95EBCC43E949}" srcOrd="3" destOrd="0" presId="urn:microsoft.com/office/officeart/2011/layout/CircleProcess"/>
    <dgm:cxn modelId="{F1E2F957-E0AA-45D4-8167-5270DAEC1F69}" type="presParOf" srcId="{286BFE0C-D63F-4C31-8804-BA350599B0D3}" destId="{4707A137-5FF8-4FAC-BC89-BFE00A27CC98}" srcOrd="4" destOrd="0" presId="urn:microsoft.com/office/officeart/2011/layout/CircleProcess"/>
    <dgm:cxn modelId="{79EACF83-B376-4289-93D2-C7D240088E87}" type="presParOf" srcId="{4707A137-5FF8-4FAC-BC89-BFE00A27CC98}" destId="{9E7CCDFD-CD74-4216-AF97-49EC6344EEF7}" srcOrd="0" destOrd="0" presId="urn:microsoft.com/office/officeart/2011/layout/CircleProcess"/>
    <dgm:cxn modelId="{7178058D-F5AD-4779-B017-7E1C6131C50E}" type="presParOf" srcId="{286BFE0C-D63F-4C31-8804-BA350599B0D3}" destId="{AE039EC3-5D88-47C7-8500-1342683E65C9}" srcOrd="5" destOrd="0" presId="urn:microsoft.com/office/officeart/2011/layout/CircleProcess"/>
    <dgm:cxn modelId="{15BC4234-AA45-42D6-8474-6A6498A9A9D3}" type="presParOf" srcId="{AE039EC3-5D88-47C7-8500-1342683E65C9}" destId="{B62345D4-1800-446A-B5EF-DF426F4FE452}" srcOrd="0" destOrd="0" presId="urn:microsoft.com/office/officeart/2011/layout/CircleProcess"/>
    <dgm:cxn modelId="{A408B5EE-F861-4EB3-ABC2-6A313B92611F}" type="presParOf" srcId="{286BFE0C-D63F-4C31-8804-BA350599B0D3}" destId="{F61B6DF9-C86F-4E57-AC06-565D8B82EDD9}" srcOrd="6" destOrd="0" presId="urn:microsoft.com/office/officeart/2011/layout/CircleProcess"/>
    <dgm:cxn modelId="{A722BF29-2B57-4AD5-A948-5678A4996625}" type="presParOf" srcId="{286BFE0C-D63F-4C31-8804-BA350599B0D3}" destId="{0A9024EA-220B-4E77-A381-C33A481DB150}" srcOrd="7" destOrd="0" presId="urn:microsoft.com/office/officeart/2011/layout/CircleProcess"/>
    <dgm:cxn modelId="{020AE2AE-9267-452B-9DA8-3A884894D9DE}" type="presParOf" srcId="{286BFE0C-D63F-4C31-8804-BA350599B0D3}" destId="{8AD25127-248F-4042-9647-240D1DB6EDFC}" srcOrd="8" destOrd="0" presId="urn:microsoft.com/office/officeart/2011/layout/CircleProcess"/>
    <dgm:cxn modelId="{131A94F1-D2F9-48A5-AD59-1DD4749A8FC9}" type="presParOf" srcId="{8AD25127-248F-4042-9647-240D1DB6EDFC}" destId="{DECA476E-F6B6-49A7-940D-4B1AAED6393E}" srcOrd="0" destOrd="0" presId="urn:microsoft.com/office/officeart/2011/layout/CircleProcess"/>
    <dgm:cxn modelId="{AC1F86F8-9B08-4893-BE4F-86630CED6FF0}" type="presParOf" srcId="{286BFE0C-D63F-4C31-8804-BA350599B0D3}" destId="{60DD15E7-BABB-4940-87B9-03A0E161C53B}" srcOrd="9" destOrd="0" presId="urn:microsoft.com/office/officeart/2011/layout/CircleProcess"/>
    <dgm:cxn modelId="{D0CDA6E6-93AF-4219-945D-71A89476CBFC}" type="presParOf" srcId="{60DD15E7-BABB-4940-87B9-03A0E161C53B}" destId="{A52770DF-91E7-452B-8CFD-D2E50DF9AC39}" srcOrd="0" destOrd="0" presId="urn:microsoft.com/office/officeart/2011/layout/CircleProcess"/>
    <dgm:cxn modelId="{21A74973-906A-4A4B-87DB-255C698DC0BF}" type="presParOf" srcId="{286BFE0C-D63F-4C31-8804-BA350599B0D3}" destId="{2126B522-9E1E-4DB4-B8F8-EC454F60ECDB}" srcOrd="10" destOrd="0" presId="urn:microsoft.com/office/officeart/2011/layout/CircleProcess"/>
    <dgm:cxn modelId="{16BF3D21-84B0-4018-9D39-4A0EB6218F0C}" type="presParOf" srcId="{286BFE0C-D63F-4C31-8804-BA350599B0D3}" destId="{42111CD5-F4DB-4B9D-B216-BE27F563740A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3B758-7557-45E3-9894-C7B907C72A42}">
      <dsp:nvSpPr>
        <dsp:cNvPr id="0" name=""/>
        <dsp:cNvSpPr/>
      </dsp:nvSpPr>
      <dsp:spPr>
        <a:xfrm>
          <a:off x="9242" y="1346949"/>
          <a:ext cx="2762398" cy="1657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Data</a:t>
          </a:r>
          <a:endParaRPr lang="en-US" sz="3800" kern="1200" dirty="0"/>
        </a:p>
      </dsp:txBody>
      <dsp:txXfrm>
        <a:off x="57787" y="1395494"/>
        <a:ext cx="2665308" cy="1560349"/>
      </dsp:txXfrm>
    </dsp:sp>
    <dsp:sp modelId="{C5B52F80-175D-43AF-94E0-D6177E68ADBC}">
      <dsp:nvSpPr>
        <dsp:cNvPr id="0" name=""/>
        <dsp:cNvSpPr/>
      </dsp:nvSpPr>
      <dsp:spPr>
        <a:xfrm>
          <a:off x="3047880" y="1833131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3047880" y="1970146"/>
        <a:ext cx="409940" cy="411044"/>
      </dsp:txXfrm>
    </dsp:sp>
    <dsp:sp modelId="{531354F3-DEAA-43A7-B1DE-20190943B0EF}">
      <dsp:nvSpPr>
        <dsp:cNvPr id="0" name=""/>
        <dsp:cNvSpPr/>
      </dsp:nvSpPr>
      <dsp:spPr>
        <a:xfrm>
          <a:off x="3876600" y="1346949"/>
          <a:ext cx="2762398" cy="1657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Information</a:t>
          </a:r>
          <a:endParaRPr lang="en-US" sz="3800" kern="1200" dirty="0"/>
        </a:p>
      </dsp:txBody>
      <dsp:txXfrm>
        <a:off x="3925145" y="1395494"/>
        <a:ext cx="2665308" cy="1560349"/>
      </dsp:txXfrm>
    </dsp:sp>
    <dsp:sp modelId="{6DD27095-F96D-4C19-BE73-AC0D7A064B53}">
      <dsp:nvSpPr>
        <dsp:cNvPr id="0" name=""/>
        <dsp:cNvSpPr/>
      </dsp:nvSpPr>
      <dsp:spPr>
        <a:xfrm>
          <a:off x="6915239" y="1833131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6915239" y="1970146"/>
        <a:ext cx="409940" cy="411044"/>
      </dsp:txXfrm>
    </dsp:sp>
    <dsp:sp modelId="{9A59B292-D535-438A-B846-72FCD87D5AD2}">
      <dsp:nvSpPr>
        <dsp:cNvPr id="0" name=""/>
        <dsp:cNvSpPr/>
      </dsp:nvSpPr>
      <dsp:spPr>
        <a:xfrm>
          <a:off x="7743958" y="1346949"/>
          <a:ext cx="2762398" cy="1657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Evidence</a:t>
          </a:r>
          <a:endParaRPr lang="en-US" sz="3800" kern="1200" dirty="0"/>
        </a:p>
      </dsp:txBody>
      <dsp:txXfrm>
        <a:off x="7792503" y="1395494"/>
        <a:ext cx="2665308" cy="15603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0FAA5-FB73-4265-80FA-47C74954D51E}">
      <dsp:nvSpPr>
        <dsp:cNvPr id="0" name=""/>
        <dsp:cNvSpPr/>
      </dsp:nvSpPr>
      <dsp:spPr>
        <a:xfrm>
          <a:off x="1868762" y="598282"/>
          <a:ext cx="3987909" cy="3987909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6945AB-B31B-4FCC-B685-DE8BEC8515F9}">
      <dsp:nvSpPr>
        <dsp:cNvPr id="0" name=""/>
        <dsp:cNvSpPr/>
      </dsp:nvSpPr>
      <dsp:spPr>
        <a:xfrm>
          <a:off x="1868762" y="598282"/>
          <a:ext cx="3987909" cy="3987909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C6503C-B049-46D2-8553-7435F7F91050}">
      <dsp:nvSpPr>
        <dsp:cNvPr id="0" name=""/>
        <dsp:cNvSpPr/>
      </dsp:nvSpPr>
      <dsp:spPr>
        <a:xfrm>
          <a:off x="1868762" y="598282"/>
          <a:ext cx="3987909" cy="3987909"/>
        </a:xfrm>
        <a:prstGeom prst="blockArc">
          <a:avLst>
            <a:gd name="adj1" fmla="val 0"/>
            <a:gd name="adj2" fmla="val 54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382F36-D862-4FDB-81BE-E626CE6F90EC}">
      <dsp:nvSpPr>
        <dsp:cNvPr id="0" name=""/>
        <dsp:cNvSpPr/>
      </dsp:nvSpPr>
      <dsp:spPr>
        <a:xfrm>
          <a:off x="1868762" y="598282"/>
          <a:ext cx="3987909" cy="3987909"/>
        </a:xfrm>
        <a:prstGeom prst="blockArc">
          <a:avLst>
            <a:gd name="adj1" fmla="val 16200000"/>
            <a:gd name="adj2" fmla="val 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D66918-127D-44E4-A656-9222617FB242}">
      <dsp:nvSpPr>
        <dsp:cNvPr id="0" name=""/>
        <dsp:cNvSpPr/>
      </dsp:nvSpPr>
      <dsp:spPr>
        <a:xfrm>
          <a:off x="2944190" y="1673710"/>
          <a:ext cx="1837053" cy="18370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900" kern="1200" dirty="0"/>
            <a:t>Data</a:t>
          </a:r>
        </a:p>
      </dsp:txBody>
      <dsp:txXfrm>
        <a:off x="3213220" y="1942740"/>
        <a:ext cx="1298993" cy="1298993"/>
      </dsp:txXfrm>
    </dsp:sp>
    <dsp:sp modelId="{380C139A-2B79-473D-AC91-EF10C0A78E9D}">
      <dsp:nvSpPr>
        <dsp:cNvPr id="0" name=""/>
        <dsp:cNvSpPr/>
      </dsp:nvSpPr>
      <dsp:spPr>
        <a:xfrm>
          <a:off x="3219748" y="1607"/>
          <a:ext cx="1285937" cy="12859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Service definition</a:t>
          </a:r>
        </a:p>
      </dsp:txBody>
      <dsp:txXfrm>
        <a:off x="3408069" y="189928"/>
        <a:ext cx="909295" cy="909295"/>
      </dsp:txXfrm>
    </dsp:sp>
    <dsp:sp modelId="{317F7717-459C-4C35-BE1D-C24B062CBF89}">
      <dsp:nvSpPr>
        <dsp:cNvPr id="0" name=""/>
        <dsp:cNvSpPr/>
      </dsp:nvSpPr>
      <dsp:spPr>
        <a:xfrm>
          <a:off x="5167408" y="1949268"/>
          <a:ext cx="1285937" cy="12859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Service improvement</a:t>
          </a:r>
        </a:p>
      </dsp:txBody>
      <dsp:txXfrm>
        <a:off x="5355729" y="2137589"/>
        <a:ext cx="909295" cy="909295"/>
      </dsp:txXfrm>
    </dsp:sp>
    <dsp:sp modelId="{2A7E0B58-9B7C-4928-A481-968F74F79CF7}">
      <dsp:nvSpPr>
        <dsp:cNvPr id="0" name=""/>
        <dsp:cNvSpPr/>
      </dsp:nvSpPr>
      <dsp:spPr>
        <a:xfrm>
          <a:off x="3219748" y="3896929"/>
          <a:ext cx="1285937" cy="12859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Workforce</a:t>
          </a:r>
          <a:endParaRPr lang="en-GB" sz="1300" kern="1200" dirty="0"/>
        </a:p>
      </dsp:txBody>
      <dsp:txXfrm>
        <a:off x="3408069" y="4085250"/>
        <a:ext cx="909295" cy="909295"/>
      </dsp:txXfrm>
    </dsp:sp>
    <dsp:sp modelId="{6BE69BAD-9974-48BF-A631-04BE4CD9B07B}">
      <dsp:nvSpPr>
        <dsp:cNvPr id="0" name=""/>
        <dsp:cNvSpPr/>
      </dsp:nvSpPr>
      <dsp:spPr>
        <a:xfrm>
          <a:off x="1272087" y="1949268"/>
          <a:ext cx="1285937" cy="12859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Innovation</a:t>
          </a:r>
        </a:p>
      </dsp:txBody>
      <dsp:txXfrm>
        <a:off x="1460408" y="2137589"/>
        <a:ext cx="909295" cy="9092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F20C05-F6D6-45A4-9804-6C6DDA42ACFE}">
      <dsp:nvSpPr>
        <dsp:cNvPr id="0" name=""/>
        <dsp:cNvSpPr/>
      </dsp:nvSpPr>
      <dsp:spPr>
        <a:xfrm>
          <a:off x="2791939" y="2868072"/>
          <a:ext cx="1934914" cy="19349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Influence</a:t>
          </a:r>
          <a:endParaRPr lang="en-US" sz="2700" kern="1200" dirty="0"/>
        </a:p>
      </dsp:txBody>
      <dsp:txXfrm>
        <a:off x="3075301" y="3151434"/>
        <a:ext cx="1368190" cy="1368190"/>
      </dsp:txXfrm>
    </dsp:sp>
    <dsp:sp modelId="{54EBD672-FD3C-4347-BA0B-C1E323F9B817}">
      <dsp:nvSpPr>
        <dsp:cNvPr id="0" name=""/>
        <dsp:cNvSpPr/>
      </dsp:nvSpPr>
      <dsp:spPr>
        <a:xfrm rot="10800000">
          <a:off x="919659" y="3559804"/>
          <a:ext cx="1769303" cy="55145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FCAEF2-85D5-493B-A0AB-117A0F5B05ED}">
      <dsp:nvSpPr>
        <dsp:cNvPr id="0" name=""/>
        <dsp:cNvSpPr/>
      </dsp:nvSpPr>
      <dsp:spPr>
        <a:xfrm>
          <a:off x="575" y="3100261"/>
          <a:ext cx="1838168" cy="14705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Transactional</a:t>
          </a:r>
          <a:endParaRPr lang="en-US" sz="2400" kern="1200" dirty="0"/>
        </a:p>
      </dsp:txBody>
      <dsp:txXfrm>
        <a:off x="43645" y="3143331"/>
        <a:ext cx="1752028" cy="1384394"/>
      </dsp:txXfrm>
    </dsp:sp>
    <dsp:sp modelId="{BE02B8D8-635D-4189-9B62-07CC67F07018}">
      <dsp:nvSpPr>
        <dsp:cNvPr id="0" name=""/>
        <dsp:cNvSpPr/>
      </dsp:nvSpPr>
      <dsp:spPr>
        <a:xfrm rot="13500000">
          <a:off x="1492290" y="2177350"/>
          <a:ext cx="1769303" cy="55145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930DA-F8B7-452B-9B69-9338052251B4}">
      <dsp:nvSpPr>
        <dsp:cNvPr id="0" name=""/>
        <dsp:cNvSpPr/>
      </dsp:nvSpPr>
      <dsp:spPr>
        <a:xfrm>
          <a:off x="832315" y="1092264"/>
          <a:ext cx="1838168" cy="14705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Output</a:t>
          </a:r>
          <a:endParaRPr lang="en-US" sz="2400" kern="1200" dirty="0"/>
        </a:p>
      </dsp:txBody>
      <dsp:txXfrm>
        <a:off x="875385" y="1135334"/>
        <a:ext cx="1752028" cy="1384394"/>
      </dsp:txXfrm>
    </dsp:sp>
    <dsp:sp modelId="{C5276F4D-23E4-43A3-8D3D-0EDF0EDFF646}">
      <dsp:nvSpPr>
        <dsp:cNvPr id="0" name=""/>
        <dsp:cNvSpPr/>
      </dsp:nvSpPr>
      <dsp:spPr>
        <a:xfrm rot="16200000">
          <a:off x="2874744" y="1604719"/>
          <a:ext cx="1769303" cy="55145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C1DE82-1A62-4F7E-AA81-546508BAD2E8}">
      <dsp:nvSpPr>
        <dsp:cNvPr id="0" name=""/>
        <dsp:cNvSpPr/>
      </dsp:nvSpPr>
      <dsp:spPr>
        <a:xfrm>
          <a:off x="2840312" y="260525"/>
          <a:ext cx="1838168" cy="14705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Outcome</a:t>
          </a:r>
          <a:endParaRPr lang="en-US" sz="2400" kern="1200" dirty="0"/>
        </a:p>
      </dsp:txBody>
      <dsp:txXfrm>
        <a:off x="2883382" y="303595"/>
        <a:ext cx="1752028" cy="1384394"/>
      </dsp:txXfrm>
    </dsp:sp>
    <dsp:sp modelId="{05BC9833-620F-4B7B-A9D7-D5BD8272D4CE}">
      <dsp:nvSpPr>
        <dsp:cNvPr id="0" name=""/>
        <dsp:cNvSpPr/>
      </dsp:nvSpPr>
      <dsp:spPr>
        <a:xfrm rot="18900000">
          <a:off x="4257198" y="2177350"/>
          <a:ext cx="1769303" cy="55145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750409-2805-461B-8204-E5E62211607B}">
      <dsp:nvSpPr>
        <dsp:cNvPr id="0" name=""/>
        <dsp:cNvSpPr/>
      </dsp:nvSpPr>
      <dsp:spPr>
        <a:xfrm>
          <a:off x="4848309" y="1092264"/>
          <a:ext cx="1838168" cy="14705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Experience</a:t>
          </a:r>
          <a:endParaRPr lang="en-US" sz="2400" kern="1200" dirty="0"/>
        </a:p>
      </dsp:txBody>
      <dsp:txXfrm>
        <a:off x="4891379" y="1135334"/>
        <a:ext cx="1752028" cy="1384394"/>
      </dsp:txXfrm>
    </dsp:sp>
    <dsp:sp modelId="{14BEEEB0-EBAC-4067-8D9F-30214377F7A8}">
      <dsp:nvSpPr>
        <dsp:cNvPr id="0" name=""/>
        <dsp:cNvSpPr/>
      </dsp:nvSpPr>
      <dsp:spPr>
        <a:xfrm>
          <a:off x="4829829" y="3559804"/>
          <a:ext cx="1769303" cy="55145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130CD1-3363-4AE3-8C90-FF55E57B887F}">
      <dsp:nvSpPr>
        <dsp:cNvPr id="0" name=""/>
        <dsp:cNvSpPr/>
      </dsp:nvSpPr>
      <dsp:spPr>
        <a:xfrm>
          <a:off x="5680048" y="3100261"/>
          <a:ext cx="1838168" cy="14705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Impact</a:t>
          </a:r>
          <a:endParaRPr lang="en-US" sz="2400" kern="1200" dirty="0"/>
        </a:p>
      </dsp:txBody>
      <dsp:txXfrm>
        <a:off x="5723118" y="3143331"/>
        <a:ext cx="1752028" cy="13843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6E704-97F7-43A2-8888-2CE414091F74}">
      <dsp:nvSpPr>
        <dsp:cNvPr id="0" name=""/>
        <dsp:cNvSpPr/>
      </dsp:nvSpPr>
      <dsp:spPr>
        <a:xfrm>
          <a:off x="5868318" y="706126"/>
          <a:ext cx="2549713" cy="25501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38DD32-8009-4FB7-8A0A-240A403406DD}">
      <dsp:nvSpPr>
        <dsp:cNvPr id="0" name=""/>
        <dsp:cNvSpPr/>
      </dsp:nvSpPr>
      <dsp:spPr>
        <a:xfrm>
          <a:off x="5952977" y="791147"/>
          <a:ext cx="2380396" cy="238014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Share well</a:t>
          </a:r>
          <a:endParaRPr lang="en-US" sz="4400" kern="1200" dirty="0"/>
        </a:p>
      </dsp:txBody>
      <dsp:txXfrm>
        <a:off x="6293270" y="1131231"/>
        <a:ext cx="1699809" cy="1699974"/>
      </dsp:txXfrm>
    </dsp:sp>
    <dsp:sp modelId="{B0AC4186-7CC2-46C8-99AC-C83882D57249}">
      <dsp:nvSpPr>
        <dsp:cNvPr id="0" name=""/>
        <dsp:cNvSpPr/>
      </dsp:nvSpPr>
      <dsp:spPr>
        <a:xfrm>
          <a:off x="5952977" y="3303297"/>
          <a:ext cx="2380396" cy="1397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Influence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Impact</a:t>
          </a:r>
          <a:endParaRPr lang="en-US" sz="2400" kern="1200" dirty="0"/>
        </a:p>
      </dsp:txBody>
      <dsp:txXfrm>
        <a:off x="5952977" y="3303297"/>
        <a:ext cx="2380396" cy="1397925"/>
      </dsp:txXfrm>
    </dsp:sp>
    <dsp:sp modelId="{9E7CCDFD-CD74-4216-AF97-49EC6344EEF7}">
      <dsp:nvSpPr>
        <dsp:cNvPr id="0" name=""/>
        <dsp:cNvSpPr/>
      </dsp:nvSpPr>
      <dsp:spPr>
        <a:xfrm rot="2700000">
          <a:off x="3236186" y="709209"/>
          <a:ext cx="2543572" cy="2543572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2345D4-1800-446A-B5EF-DF426F4FE452}">
      <dsp:nvSpPr>
        <dsp:cNvPr id="0" name=""/>
        <dsp:cNvSpPr/>
      </dsp:nvSpPr>
      <dsp:spPr>
        <a:xfrm>
          <a:off x="3317774" y="791147"/>
          <a:ext cx="2380396" cy="238014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Use well</a:t>
          </a:r>
          <a:endParaRPr lang="en-US" sz="4400" kern="1200" dirty="0"/>
        </a:p>
      </dsp:txBody>
      <dsp:txXfrm>
        <a:off x="3658068" y="1131231"/>
        <a:ext cx="1699809" cy="1699974"/>
      </dsp:txXfrm>
    </dsp:sp>
    <dsp:sp modelId="{F61B6DF9-C86F-4E57-AC06-565D8B82EDD9}">
      <dsp:nvSpPr>
        <dsp:cNvPr id="0" name=""/>
        <dsp:cNvSpPr/>
      </dsp:nvSpPr>
      <dsp:spPr>
        <a:xfrm>
          <a:off x="3317774" y="3303297"/>
          <a:ext cx="2380396" cy="1397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Inform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Prove/disprove</a:t>
          </a:r>
          <a:endParaRPr lang="en-US" sz="2400" kern="1200" dirty="0"/>
        </a:p>
      </dsp:txBody>
      <dsp:txXfrm>
        <a:off x="3317774" y="3303297"/>
        <a:ext cx="2380396" cy="1397925"/>
      </dsp:txXfrm>
    </dsp:sp>
    <dsp:sp modelId="{DECA476E-F6B6-49A7-940D-4B1AAED6393E}">
      <dsp:nvSpPr>
        <dsp:cNvPr id="0" name=""/>
        <dsp:cNvSpPr/>
      </dsp:nvSpPr>
      <dsp:spPr>
        <a:xfrm rot="2700000">
          <a:off x="600984" y="709209"/>
          <a:ext cx="2543572" cy="2543572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2770DF-91E7-452B-8CFD-D2E50DF9AC39}">
      <dsp:nvSpPr>
        <dsp:cNvPr id="0" name=""/>
        <dsp:cNvSpPr/>
      </dsp:nvSpPr>
      <dsp:spPr>
        <a:xfrm>
          <a:off x="682572" y="791147"/>
          <a:ext cx="2380396" cy="238014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Collect well</a:t>
          </a:r>
          <a:endParaRPr lang="en-US" sz="4400" kern="1200" dirty="0"/>
        </a:p>
      </dsp:txBody>
      <dsp:txXfrm>
        <a:off x="1022866" y="1131231"/>
        <a:ext cx="1699809" cy="1699974"/>
      </dsp:txXfrm>
    </dsp:sp>
    <dsp:sp modelId="{2126B522-9E1E-4DB4-B8F8-EC454F60ECDB}">
      <dsp:nvSpPr>
        <dsp:cNvPr id="0" name=""/>
        <dsp:cNvSpPr/>
      </dsp:nvSpPr>
      <dsp:spPr>
        <a:xfrm>
          <a:off x="682572" y="3303297"/>
          <a:ext cx="2380396" cy="1397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Standardised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Comparable</a:t>
          </a:r>
          <a:endParaRPr lang="en-US" sz="2400" kern="1200" dirty="0"/>
        </a:p>
      </dsp:txBody>
      <dsp:txXfrm>
        <a:off x="682572" y="3303297"/>
        <a:ext cx="2380396" cy="13979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E210D-7FF2-A742-B32B-47074288530F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5D68C-EE3A-3248-AF17-0A8430663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29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5D68C-EE3A-3248-AF17-0A8430663C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121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5D68C-EE3A-3248-AF17-0A8430663C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96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5D68C-EE3A-3248-AF17-0A8430663C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81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5D68C-EE3A-3248-AF17-0A8430663CA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6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5D68C-EE3A-3248-AF17-0A8430663CA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491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5D68C-EE3A-3248-AF17-0A8430663CA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451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D68C-EE3A-3248-AF17-0A8430663C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4153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D68C-EE3A-3248-AF17-0A8430663C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5327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D68C-EE3A-3248-AF17-0A8430663C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8439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D68C-EE3A-3248-AF17-0A8430663C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3503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D68C-EE3A-3248-AF17-0A8430663C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55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5D68C-EE3A-3248-AF17-0A8430663C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991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D68C-EE3A-3248-AF17-0A8430663C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8499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D68C-EE3A-3248-AF17-0A8430663C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0437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D68C-EE3A-3248-AF17-0A8430663C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6285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D68C-EE3A-3248-AF17-0A8430663C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9460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D68C-EE3A-3248-AF17-0A8430663C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1154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D68C-EE3A-3248-AF17-0A8430663C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14638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D68C-EE3A-3248-AF17-0A8430663C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3318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D68C-EE3A-3248-AF17-0A8430663C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5711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D68C-EE3A-3248-AF17-0A8430663C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55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baseline="0" dirty="0" smtClean="0"/>
          </a:p>
          <a:p>
            <a:pPr marL="0" indent="0">
              <a:buFontTx/>
              <a:buNone/>
            </a:pPr>
            <a:endParaRPr lang="en-GB" baseline="0" dirty="0" smtClean="0"/>
          </a:p>
          <a:p>
            <a:pPr marL="0" indent="0">
              <a:buFontTx/>
              <a:buNone/>
            </a:pPr>
            <a:endParaRPr lang="en-GB" baseline="0" dirty="0" smtClean="0"/>
          </a:p>
          <a:p>
            <a:pPr marL="0" indent="0">
              <a:buFontTx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5D68C-EE3A-3248-AF17-0A8430663CA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64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5D68C-EE3A-3248-AF17-0A8430663C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098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D68C-EE3A-3248-AF17-0A8430663C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061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5D68C-EE3A-3248-AF17-0A8430663C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23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5D68C-EE3A-3248-AF17-0A8430663C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45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5D68C-EE3A-3248-AF17-0A8430663C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5D68C-EE3A-3248-AF17-0A8430663C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91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5D68C-EE3A-3248-AF17-0A8430663C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63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5D68C-EE3A-3248-AF17-0A8430663C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12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03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61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7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60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65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40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92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63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79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15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7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81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00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76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2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61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6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07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3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52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14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2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2AAC5-EC85-EB4A-8FA5-E63B38239DDE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4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2AAC5-EC85-EB4A-8FA5-E63B38239DDE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4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emf"/><Relationship Id="rId9" Type="http://schemas.microsoft.com/office/2007/relationships/diagramDrawing" Target="../diagrams/drawing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3.emf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emf"/><Relationship Id="rId9" Type="http://schemas.microsoft.com/office/2007/relationships/diagramDrawing" Target="../diagrams/drawing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png"/><Relationship Id="rId4" Type="http://schemas.openxmlformats.org/officeDocument/2006/relationships/image" Target="../media/image3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.emf"/><Relationship Id="rId9" Type="http://schemas.microsoft.com/office/2007/relationships/diagramDrawing" Target="../diagrams/drawing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emf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emf"/><Relationship Id="rId9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737811"/>
          </a:xfrm>
        </p:spPr>
        <p:txBody>
          <a:bodyPr>
            <a:normAutofit/>
          </a:bodyPr>
          <a:lstStyle/>
          <a:p>
            <a:pPr algn="ctr"/>
            <a:r>
              <a:rPr lang="en-GB" sz="6700" dirty="0">
                <a:solidFill>
                  <a:schemeClr val="bg1"/>
                </a:solidFill>
              </a:rPr>
              <a:t/>
            </a:r>
            <a:br>
              <a:rPr lang="en-GB" sz="6700" dirty="0">
                <a:solidFill>
                  <a:schemeClr val="bg1"/>
                </a:solidFill>
              </a:rPr>
            </a:br>
            <a:r>
              <a:rPr lang="en-GB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Influencing through data</a:t>
            </a:r>
            <a:endParaRPr lang="en-GB" b="1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51346" y="4306393"/>
            <a:ext cx="30893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Euan McComiskie</a:t>
            </a:r>
          </a:p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Informatics Lead</a:t>
            </a:r>
          </a:p>
          <a:p>
            <a:pPr algn="ctr"/>
            <a:endParaRPr lang="en-GB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GB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EMAHPInfo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91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78013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erceptions of public …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188" y="1626185"/>
            <a:ext cx="5279623" cy="4351338"/>
          </a:xfrm>
        </p:spPr>
      </p:pic>
      <p:sp>
        <p:nvSpPr>
          <p:cNvPr id="6" name="TextBox 5"/>
          <p:cNvSpPr txBox="1"/>
          <p:nvPr/>
        </p:nvSpPr>
        <p:spPr>
          <a:xfrm>
            <a:off x="6423703" y="5141862"/>
            <a:ext cx="23121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err="1" smtClean="0">
                <a:solidFill>
                  <a:schemeClr val="bg1"/>
                </a:solidFill>
              </a:rPr>
              <a:t>PhysioBot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73390" y="6176963"/>
            <a:ext cx="1928798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@</a:t>
            </a:r>
            <a:r>
              <a:rPr lang="en-GB" sz="2400" b="1" dirty="0" err="1" smtClean="0"/>
              <a:t>EMAHPInfo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07257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78013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ntegration…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3703" y="5141862"/>
            <a:ext cx="23121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err="1" smtClean="0">
                <a:solidFill>
                  <a:schemeClr val="bg1"/>
                </a:solidFill>
              </a:rPr>
              <a:t>PhysioBot</a:t>
            </a:r>
            <a:endParaRPr lang="en-GB" sz="4000" b="1" dirty="0">
              <a:solidFill>
                <a:schemeClr val="bg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662" y="1825625"/>
            <a:ext cx="8702676" cy="4351338"/>
          </a:xfrm>
        </p:spPr>
      </p:pic>
      <p:sp>
        <p:nvSpPr>
          <p:cNvPr id="8" name="TextBox 7"/>
          <p:cNvSpPr txBox="1"/>
          <p:nvPr/>
        </p:nvSpPr>
        <p:spPr>
          <a:xfrm>
            <a:off x="10073390" y="6176963"/>
            <a:ext cx="1928798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@</a:t>
            </a:r>
            <a:r>
              <a:rPr lang="en-GB" sz="2400" b="1" dirty="0" err="1" smtClean="0"/>
              <a:t>EMAHPInfo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63014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onnectivity …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232" y="1690688"/>
            <a:ext cx="5213536" cy="3906677"/>
          </a:xfrm>
        </p:spPr>
      </p:pic>
      <p:sp>
        <p:nvSpPr>
          <p:cNvPr id="6" name="TextBox 5"/>
          <p:cNvSpPr txBox="1"/>
          <p:nvPr/>
        </p:nvSpPr>
        <p:spPr>
          <a:xfrm>
            <a:off x="10073390" y="6176963"/>
            <a:ext cx="1928798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@</a:t>
            </a:r>
            <a:r>
              <a:rPr lang="en-GB" sz="2400" b="1" dirty="0" err="1" smtClean="0"/>
              <a:t>EMAHPInfo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82973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78013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ost …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999345"/>
              </p:ext>
            </p:extLst>
          </p:nvPr>
        </p:nvGraphicFramePr>
        <p:xfrm>
          <a:off x="838200" y="1781175"/>
          <a:ext cx="10515600" cy="41753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01651504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42107748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13443192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785379269"/>
                    </a:ext>
                  </a:extLst>
                </a:gridCol>
              </a:tblGrid>
              <a:tr h="231659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 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effectLst/>
                        </a:rPr>
                        <a:t>2008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effectLst/>
                        </a:rPr>
                        <a:t>2013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2018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6842398"/>
                  </a:ext>
                </a:extLst>
              </a:tr>
              <a:tr h="419304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effectLst/>
                        </a:rPr>
                        <a:t>iPad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Didn't exist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£699 (64GB)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£409 (128GB)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0713115"/>
                  </a:ext>
                </a:extLst>
              </a:tr>
              <a:tr h="419304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effectLst/>
                        </a:rPr>
                        <a:t>Desktop PC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$692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$544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$633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229857"/>
                  </a:ext>
                </a:extLst>
              </a:tr>
              <a:tr h="419304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effectLst/>
                        </a:rPr>
                        <a:t>Smart TV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Didn't exist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$1800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$800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76241228"/>
                  </a:ext>
                </a:extLst>
              </a:tr>
              <a:tr h="231659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effectLst/>
                        </a:rPr>
                        <a:t>Notebook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$1008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$692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$486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0515712"/>
                  </a:ext>
                </a:extLst>
              </a:tr>
              <a:tr h="8270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effectLst/>
                        </a:rPr>
                        <a:t>3D printer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Not commercially available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$1400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$700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9680072"/>
                  </a:ext>
                </a:extLst>
              </a:tr>
              <a:tr h="623164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effectLst/>
                        </a:rPr>
                        <a:t>Oculus Rift system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Didn't exist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$799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$599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38283348"/>
                  </a:ext>
                </a:extLst>
              </a:tr>
              <a:tr h="419304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effectLst/>
                        </a:rPr>
                        <a:t>FitBit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Didn't exist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$100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$60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97753315"/>
                  </a:ext>
                </a:extLst>
              </a:tr>
              <a:tr h="419304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Echo Dot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Didn't exist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$89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$39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267954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073390" y="6176963"/>
            <a:ext cx="1928798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@</a:t>
            </a:r>
            <a:r>
              <a:rPr lang="en-GB" sz="2400" b="1" dirty="0" err="1" smtClean="0"/>
              <a:t>EMAHPInfo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407411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62746" y="423867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The real currency … DATA!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2746" y="1844752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/>
              <a:t>Data is generated at ALL </a:t>
            </a:r>
            <a:r>
              <a:rPr lang="en-GB" dirty="0" smtClean="0"/>
              <a:t>points in the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physiotherapy </a:t>
            </a:r>
            <a:r>
              <a:rPr lang="en-GB" dirty="0"/>
              <a:t>service user journey but do we </a:t>
            </a:r>
            <a:r>
              <a:rPr lang="en-GB" dirty="0" smtClean="0"/>
              <a:t>...</a:t>
            </a:r>
            <a:endParaRPr lang="en-GB" dirty="0"/>
          </a:p>
          <a:p>
            <a:pPr lvl="2"/>
            <a:endParaRPr lang="en-GB" dirty="0" smtClean="0"/>
          </a:p>
          <a:p>
            <a:pPr lvl="2"/>
            <a:r>
              <a:rPr lang="en-GB" dirty="0" smtClean="0"/>
              <a:t>Collect </a:t>
            </a:r>
            <a:r>
              <a:rPr lang="en-GB" dirty="0"/>
              <a:t>it systematically?</a:t>
            </a:r>
          </a:p>
          <a:p>
            <a:pPr lvl="2"/>
            <a:r>
              <a:rPr lang="en-GB" dirty="0"/>
              <a:t>Truly understand what it means?</a:t>
            </a:r>
          </a:p>
          <a:p>
            <a:pPr lvl="2"/>
            <a:r>
              <a:rPr lang="en-GB" dirty="0"/>
              <a:t>Consume it as much/well as we create it?</a:t>
            </a:r>
          </a:p>
          <a:p>
            <a:pPr lvl="2"/>
            <a:r>
              <a:rPr lang="en-GB" dirty="0"/>
              <a:t>Use it to drive improvement?</a:t>
            </a:r>
          </a:p>
          <a:p>
            <a:pPr lvl="2"/>
            <a:r>
              <a:rPr lang="en-GB" dirty="0"/>
              <a:t>Use it to demonstrate impact?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1648" y="0"/>
            <a:ext cx="4570351" cy="2520176"/>
          </a:xfrm>
          <a:prstGeom prst="rect">
            <a:avLst/>
          </a:prstGeom>
        </p:spPr>
      </p:pic>
      <p:sp>
        <p:nvSpPr>
          <p:cNvPr id="7" name="Content Placeholder 7"/>
          <p:cNvSpPr txBox="1">
            <a:spLocks/>
          </p:cNvSpPr>
          <p:nvPr/>
        </p:nvSpPr>
        <p:spPr>
          <a:xfrm>
            <a:off x="243020" y="5305705"/>
            <a:ext cx="10363200" cy="6718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5400" dirty="0" smtClean="0"/>
              <a:t>If you don’t count, you don’t count!</a:t>
            </a:r>
            <a:endParaRPr lang="en-GB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10073390" y="6176963"/>
            <a:ext cx="1928798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@</a:t>
            </a:r>
            <a:r>
              <a:rPr lang="en-GB" sz="2400" b="1" dirty="0" err="1" smtClean="0"/>
              <a:t>EMAHPInfo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24993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89888" y="758962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281B69"/>
                </a:solidFill>
              </a:rPr>
              <a:t>No stories without data, no data without stories</a:t>
            </a:r>
            <a:endParaRPr lang="en-GB" sz="4000" dirty="0">
              <a:solidFill>
                <a:srgbClr val="281B69"/>
              </a:solidFill>
            </a:endParaRPr>
          </a:p>
        </p:txBody>
      </p:sp>
      <p:pic>
        <p:nvPicPr>
          <p:cNvPr id="7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88" y="2260886"/>
            <a:ext cx="4078224" cy="3480816"/>
          </a:xfrm>
        </p:spPr>
      </p:pic>
      <p:pic>
        <p:nvPicPr>
          <p:cNvPr id="8" name="Content Placeholder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990" y="2697702"/>
            <a:ext cx="3953750" cy="2607183"/>
          </a:xfrm>
          <a:prstGeom prst="rect">
            <a:avLst/>
          </a:prstGeom>
        </p:spPr>
      </p:pic>
      <p:sp>
        <p:nvSpPr>
          <p:cNvPr id="9" name="Cross 8"/>
          <p:cNvSpPr/>
          <p:nvPr/>
        </p:nvSpPr>
        <p:spPr>
          <a:xfrm>
            <a:off x="5468112" y="3511296"/>
            <a:ext cx="829056" cy="780288"/>
          </a:xfrm>
          <a:prstGeom prst="plus">
            <a:avLst/>
          </a:prstGeom>
          <a:solidFill>
            <a:srgbClr val="281B69"/>
          </a:solidFill>
          <a:ln>
            <a:solidFill>
              <a:srgbClr val="281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73390" y="6176963"/>
            <a:ext cx="1928798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@</a:t>
            </a:r>
            <a:r>
              <a:rPr lang="en-GB" sz="2400" b="1" dirty="0" err="1" smtClean="0"/>
              <a:t>EMAHPInfo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36496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17418" y="68540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834737" y="3874549"/>
          <a:ext cx="10515599" cy="1892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7884">
                  <a:extLst>
                    <a:ext uri="{9D8B030D-6E8A-4147-A177-3AD203B41FA5}">
                      <a16:colId xmlns:a16="http://schemas.microsoft.com/office/drawing/2014/main" val="2850149795"/>
                    </a:ext>
                  </a:extLst>
                </a:gridCol>
                <a:gridCol w="1107583">
                  <a:extLst>
                    <a:ext uri="{9D8B030D-6E8A-4147-A177-3AD203B41FA5}">
                      <a16:colId xmlns:a16="http://schemas.microsoft.com/office/drawing/2014/main" val="3321039710"/>
                    </a:ext>
                  </a:extLst>
                </a:gridCol>
                <a:gridCol w="2794715">
                  <a:extLst>
                    <a:ext uri="{9D8B030D-6E8A-4147-A177-3AD203B41FA5}">
                      <a16:colId xmlns:a16="http://schemas.microsoft.com/office/drawing/2014/main" val="2357629527"/>
                    </a:ext>
                  </a:extLst>
                </a:gridCol>
                <a:gridCol w="1120462">
                  <a:extLst>
                    <a:ext uri="{9D8B030D-6E8A-4147-A177-3AD203B41FA5}">
                      <a16:colId xmlns:a16="http://schemas.microsoft.com/office/drawing/2014/main" val="3441623062"/>
                    </a:ext>
                  </a:extLst>
                </a:gridCol>
                <a:gridCol w="2724955">
                  <a:extLst>
                    <a:ext uri="{9D8B030D-6E8A-4147-A177-3AD203B41FA5}">
                      <a16:colId xmlns:a16="http://schemas.microsoft.com/office/drawing/2014/main" val="1511530003"/>
                    </a:ext>
                  </a:extLst>
                </a:gridCol>
              </a:tblGrid>
              <a:tr h="1892267">
                <a:tc>
                  <a:txBody>
                    <a:bodyPr/>
                    <a:lstStyle/>
                    <a:p>
                      <a:r>
                        <a:rPr lang="en-GB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is facts, intelligence, experience and statistics collected together for reference or analysis. This includes from qualitative</a:t>
                      </a:r>
                      <a:r>
                        <a:rPr lang="en-GB" sz="1800" b="0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quantitative sources</a:t>
                      </a:r>
                      <a:endParaRPr lang="en-GB" sz="18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Information is the product of processing, evaluation and</a:t>
                      </a:r>
                      <a:r>
                        <a:rPr lang="en-GB" b="0" baseline="0" dirty="0" smtClean="0"/>
                        <a:t> critical appraisal of data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Evidence</a:t>
                      </a:r>
                      <a:r>
                        <a:rPr lang="en-GB" b="0" baseline="0" dirty="0" smtClean="0"/>
                        <a:t> is the management, use and sharing of information</a:t>
                      </a:r>
                      <a:endParaRPr lang="en-GB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73748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073390" y="6176963"/>
            <a:ext cx="1928798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@</a:t>
            </a:r>
            <a:r>
              <a:rPr lang="en-GB" sz="2400" b="1" dirty="0" err="1" smtClean="0"/>
              <a:t>EMAHPInfo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428231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72502"/>
          </a:xfrm>
          <a:solidFill>
            <a:schemeClr val="bg2"/>
          </a:solidFill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endParaRPr lang="en-GB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1" y="1517074"/>
            <a:ext cx="10515600" cy="42810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73390" y="6176963"/>
            <a:ext cx="1928798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@</a:t>
            </a:r>
            <a:r>
              <a:rPr lang="en-GB" sz="2400" b="1" dirty="0" err="1" smtClean="0"/>
              <a:t>EMAHPInfo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65232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endParaRPr lang="en-GB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1690689"/>
            <a:ext cx="2202873" cy="16344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2735" y="3563936"/>
            <a:ext cx="2495648" cy="2017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6902" y="1623505"/>
            <a:ext cx="3924765" cy="30051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4103" y="4426527"/>
            <a:ext cx="3523793" cy="13953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10097" y="1984935"/>
            <a:ext cx="3292125" cy="15790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39394" y="3858184"/>
            <a:ext cx="3462828" cy="19636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073390" y="6176963"/>
            <a:ext cx="1928798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@</a:t>
            </a:r>
            <a:r>
              <a:rPr lang="en-GB" sz="2400" b="1" dirty="0" err="1" smtClean="0"/>
              <a:t>EMAHPInfo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57462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62746" y="423867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Data for healthcare is simple …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2746" y="1844752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 smtClean="0"/>
              <a:t>Collect well</a:t>
            </a:r>
          </a:p>
          <a:p>
            <a:pPr lvl="1"/>
            <a:r>
              <a:rPr lang="en-GB" dirty="0" smtClean="0"/>
              <a:t>Standardised appropriate data</a:t>
            </a:r>
          </a:p>
          <a:p>
            <a:pPr lvl="1"/>
            <a:r>
              <a:rPr lang="en-GB" dirty="0" smtClean="0"/>
              <a:t>Limited duplication</a:t>
            </a:r>
          </a:p>
          <a:p>
            <a:r>
              <a:rPr lang="en-GB" dirty="0" smtClean="0"/>
              <a:t>Use well</a:t>
            </a:r>
          </a:p>
          <a:p>
            <a:pPr lvl="1"/>
            <a:r>
              <a:rPr lang="en-GB" dirty="0" smtClean="0"/>
              <a:t>Cost of collecting out weighed by the value of knowing information</a:t>
            </a:r>
          </a:p>
          <a:p>
            <a:pPr lvl="1"/>
            <a:r>
              <a:rPr lang="en-GB" dirty="0" smtClean="0"/>
              <a:t>Activity </a:t>
            </a:r>
            <a:r>
              <a:rPr lang="en-GB" dirty="0" smtClean="0">
                <a:sym typeface="Wingdings" panose="05000000000000000000" pitchFamily="2" charset="2"/>
              </a:rPr>
              <a:t> Output  Outcome  Impact  Influence</a:t>
            </a:r>
            <a:endParaRPr lang="en-GB" dirty="0" smtClean="0"/>
          </a:p>
          <a:p>
            <a:r>
              <a:rPr lang="en-GB" dirty="0" smtClean="0"/>
              <a:t>Share well</a:t>
            </a:r>
          </a:p>
          <a:p>
            <a:pPr lvl="1"/>
            <a:r>
              <a:rPr lang="en-GB" dirty="0" smtClean="0"/>
              <a:t>Share challenges, shared solutions, shared learning from mistakes</a:t>
            </a:r>
          </a:p>
          <a:p>
            <a:pPr lvl="1"/>
            <a:r>
              <a:rPr lang="en-GB" dirty="0" smtClean="0"/>
              <a:t>Promote locally, regionally and nationally,  both internally and externally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0073390" y="6176963"/>
            <a:ext cx="1928798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@</a:t>
            </a:r>
            <a:r>
              <a:rPr lang="en-GB" sz="2400" b="1" dirty="0" err="1" smtClean="0"/>
              <a:t>EMAHPInfo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92029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What is health informatics </a:t>
            </a:r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600" b="1" dirty="0"/>
              <a:t>"The knowledge, skills and tools which enable information to be collected, managed, used and shared to support the delivery of healthcare and promote health</a:t>
            </a:r>
            <a:r>
              <a:rPr lang="en-GB" sz="3600" b="1" dirty="0" smtClean="0"/>
              <a:t>.“</a:t>
            </a:r>
            <a:endParaRPr lang="en-GB" sz="3600" dirty="0"/>
          </a:p>
          <a:p>
            <a:pPr marL="0" indent="0" algn="r">
              <a:buNone/>
            </a:pPr>
            <a:endParaRPr lang="en-GB" sz="2000" dirty="0" smtClean="0"/>
          </a:p>
          <a:p>
            <a:pPr marL="0" indent="0" algn="r">
              <a:buNone/>
            </a:pPr>
            <a:r>
              <a:rPr lang="en-GB" sz="2000" dirty="0" smtClean="0"/>
              <a:t>(</a:t>
            </a:r>
            <a:r>
              <a:rPr lang="en-GB" sz="2000" dirty="0"/>
              <a:t>Making Information Count: A Human Resources Strategy for Health Informatics Professionals Department of Health, October 2002)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0073390" y="6176963"/>
            <a:ext cx="1928798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@</a:t>
            </a:r>
            <a:r>
              <a:rPr lang="en-GB" sz="2400" b="1" dirty="0" err="1" smtClean="0"/>
              <a:t>EMAHPInfo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15294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598374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ollection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op tips …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Design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answer first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Confirm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metric</a:t>
            </a:r>
          </a:p>
          <a:p>
            <a:pPr marL="971550" lvl="1" indent="-514350">
              <a:buFont typeface="+mj-lt"/>
              <a:buAutoNum type="arabicPeriod"/>
            </a:pP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Define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and limit data collection</a:t>
            </a:r>
          </a:p>
          <a:p>
            <a:pPr marL="971550" lvl="1" indent="-514350">
              <a:buFont typeface="+mj-lt"/>
              <a:buAutoNum type="arabicPeriod"/>
            </a:pP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standardised data definitions</a:t>
            </a:r>
          </a:p>
          <a:p>
            <a:pPr marL="971550" lvl="1" indent="-514350">
              <a:buFont typeface="+mj-lt"/>
              <a:buAutoNum type="arabicPeriod"/>
            </a:pP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clinical champions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73390" y="6176963"/>
            <a:ext cx="1928798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@</a:t>
            </a:r>
            <a:r>
              <a:rPr lang="en-GB" sz="2400" b="1" dirty="0" err="1" smtClean="0"/>
              <a:t>EMAHPInfo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99631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78013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Data at the heart of everything …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60DE501-D35C-46B4-AA10-46D7F1623F76}"/>
              </a:ext>
            </a:extLst>
          </p:cNvPr>
          <p:cNvGraphicFramePr/>
          <p:nvPr>
            <p:extLst/>
          </p:nvPr>
        </p:nvGraphicFramePr>
        <p:xfrm>
          <a:off x="2233283" y="1673525"/>
          <a:ext cx="7725434" cy="5184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073390" y="6176963"/>
            <a:ext cx="1928798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@</a:t>
            </a:r>
            <a:r>
              <a:rPr lang="en-GB" sz="2400" b="1" dirty="0" err="1" smtClean="0"/>
              <a:t>EMAHPInfo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71227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Data at the start of everything …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5805C-8060-4F29-8733-CBA6BA5C7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Is there standardised local collection of data?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Do local standards match national standards?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Do you use an electronic system to collect data?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Do clinical staff have input to develop the system?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Is data presented in reports or dashboards?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Is that information used to demonstrate impact of services?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Is that information used to improve services?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Is that information used to monitor trends?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73390" y="6176963"/>
            <a:ext cx="1928798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@</a:t>
            </a:r>
            <a:r>
              <a:rPr lang="en-GB" sz="2400" b="1" dirty="0" err="1" smtClean="0"/>
              <a:t>EMAHPInfo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52132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as a springboard …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865" y="1389444"/>
            <a:ext cx="8558270" cy="43575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73390" y="6176963"/>
            <a:ext cx="1928798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@</a:t>
            </a:r>
            <a:r>
              <a:rPr lang="en-GB" sz="2400" b="1" dirty="0" err="1" smtClean="0"/>
              <a:t>EMAHPInfo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7212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Data at the start of everything …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5805C-8060-4F29-8733-CBA6BA5C7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Start with a small task list of quick wins</a:t>
            </a:r>
          </a:p>
          <a:p>
            <a:r>
              <a:rPr lang="en-GB" dirty="0" smtClean="0"/>
              <a:t>Jobs </a:t>
            </a:r>
            <a:r>
              <a:rPr lang="en-GB" dirty="0"/>
              <a:t>for this week, this month and this year </a:t>
            </a:r>
            <a:r>
              <a:rPr lang="en-GB" dirty="0" smtClean="0"/>
              <a:t>for individuals and for the </a:t>
            </a:r>
            <a:r>
              <a:rPr lang="en-GB" dirty="0"/>
              <a:t>group</a:t>
            </a:r>
          </a:p>
          <a:p>
            <a:r>
              <a:rPr lang="en-GB" dirty="0"/>
              <a:t>Quick wins </a:t>
            </a:r>
            <a:r>
              <a:rPr lang="en-GB" dirty="0" smtClean="0"/>
              <a:t>help </a:t>
            </a:r>
            <a:r>
              <a:rPr lang="en-GB" dirty="0"/>
              <a:t>to </a:t>
            </a:r>
            <a:r>
              <a:rPr lang="en-GB" dirty="0" smtClean="0"/>
              <a:t>start/regain interest and momentum</a:t>
            </a:r>
          </a:p>
          <a:p>
            <a:endParaRPr lang="en-GB" dirty="0"/>
          </a:p>
          <a:p>
            <a:r>
              <a:rPr lang="en-GB" dirty="0" smtClean="0"/>
              <a:t>Maverick </a:t>
            </a:r>
            <a:r>
              <a:rPr lang="en-GB" dirty="0" smtClean="0">
                <a:sym typeface="Wingdings" panose="05000000000000000000" pitchFamily="2" charset="2"/>
              </a:rPr>
              <a:t> Fast follower  Leader  Normal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dirty="0" smtClean="0">
                <a:sym typeface="Wingdings" panose="05000000000000000000" pitchFamily="2" charset="2"/>
              </a:rPr>
              <a:t>Use strength in numbers and interest to influence those in powerful positions (if they’re a good leader then they’ll already know!)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0073390" y="6176963"/>
            <a:ext cx="1928798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@</a:t>
            </a:r>
            <a:r>
              <a:rPr lang="en-GB" sz="2400" b="1" dirty="0" err="1" smtClean="0"/>
              <a:t>EMAHPInfo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1217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Data at the start of everything …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5805C-8060-4F29-8733-CBA6BA5C7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Then </a:t>
            </a:r>
            <a:r>
              <a:rPr lang="en-GB" dirty="0"/>
              <a:t>lead on to strategic and policy drivers for digital and informatics </a:t>
            </a:r>
            <a:r>
              <a:rPr lang="en-GB" dirty="0" smtClean="0"/>
              <a:t>outside of your immediate sphere of influence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East Midlands </a:t>
            </a:r>
            <a:r>
              <a:rPr lang="en-GB" dirty="0" smtClean="0">
                <a:sym typeface="Wingdings" panose="05000000000000000000" pitchFamily="2" charset="2"/>
              </a:rPr>
              <a:t> England  UK  Worldwide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Career opportunities in clinical </a:t>
            </a:r>
            <a:r>
              <a:rPr lang="en-GB" dirty="0" smtClean="0"/>
              <a:t>informatics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Digital and Informatics Physiotherapy Group (DIPG)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0073390" y="6176963"/>
            <a:ext cx="1928798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@</a:t>
            </a:r>
            <a:r>
              <a:rPr lang="en-GB" sz="2400" b="1" dirty="0" err="1" smtClean="0"/>
              <a:t>EMAHPInfo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65381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78013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Using data for impact …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285" y="1825625"/>
            <a:ext cx="2523065" cy="48518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65682"/>
            <a:ext cx="4572000" cy="2571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73390" y="6176963"/>
            <a:ext cx="1928798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@</a:t>
            </a:r>
            <a:r>
              <a:rPr lang="en-GB" sz="2400" b="1" dirty="0" err="1" smtClean="0"/>
              <a:t>EMAHPInfo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63180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1050"/>
            <a:ext cx="10515600" cy="1878013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Using data to influence …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717907868"/>
              </p:ext>
            </p:extLst>
          </p:nvPr>
        </p:nvGraphicFramePr>
        <p:xfrm>
          <a:off x="2336603" y="1395663"/>
          <a:ext cx="7518793" cy="5063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073390" y="6176963"/>
            <a:ext cx="1928798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@</a:t>
            </a:r>
            <a:r>
              <a:rPr lang="en-GB" sz="2400" b="1" dirty="0" err="1" smtClean="0"/>
              <a:t>EMAHPInfo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03296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78013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Data geeks and curious clinicians …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000" dirty="0" smtClean="0"/>
              <a:t>Where are you on the data journey?</a:t>
            </a:r>
          </a:p>
          <a:p>
            <a:pPr lvl="1"/>
            <a:r>
              <a:rPr lang="en-GB" sz="2600" dirty="0"/>
              <a:t>Dubious </a:t>
            </a:r>
            <a:r>
              <a:rPr lang="en-GB" sz="2600" dirty="0" smtClean="0"/>
              <a:t>beginner</a:t>
            </a:r>
          </a:p>
          <a:p>
            <a:pPr lvl="2"/>
            <a:r>
              <a:rPr lang="en-GB" sz="2200" dirty="0" smtClean="0"/>
              <a:t>I don’t really see my place in this (Euan is weird)</a:t>
            </a:r>
            <a:endParaRPr lang="en-GB" sz="2200" dirty="0"/>
          </a:p>
          <a:p>
            <a:pPr lvl="1"/>
            <a:r>
              <a:rPr lang="en-GB" sz="2600" dirty="0"/>
              <a:t>Curious </a:t>
            </a:r>
            <a:r>
              <a:rPr lang="en-GB" sz="2600" dirty="0" smtClean="0"/>
              <a:t>clinician</a:t>
            </a:r>
          </a:p>
          <a:p>
            <a:pPr lvl="2"/>
            <a:r>
              <a:rPr lang="en-GB" sz="2200" dirty="0" smtClean="0"/>
              <a:t>I can see why we need data and would like to know more (I understand Euan)</a:t>
            </a:r>
            <a:endParaRPr lang="en-GB" sz="2200" dirty="0"/>
          </a:p>
          <a:p>
            <a:pPr lvl="1"/>
            <a:r>
              <a:rPr lang="en-GB" sz="2600" dirty="0"/>
              <a:t>Fast </a:t>
            </a:r>
            <a:r>
              <a:rPr lang="en-GB" sz="2600" dirty="0" smtClean="0"/>
              <a:t>follower</a:t>
            </a:r>
          </a:p>
          <a:p>
            <a:pPr lvl="2"/>
            <a:r>
              <a:rPr lang="en-GB" sz="2200" dirty="0" smtClean="0"/>
              <a:t>I want to be part of improving data in physiotherapy (I want to work with Euan)</a:t>
            </a:r>
            <a:endParaRPr lang="en-GB" sz="2200" dirty="0"/>
          </a:p>
          <a:p>
            <a:pPr lvl="1"/>
            <a:r>
              <a:rPr lang="en-GB" sz="2600" dirty="0"/>
              <a:t>Data </a:t>
            </a:r>
            <a:r>
              <a:rPr lang="en-GB" sz="2600" dirty="0" smtClean="0"/>
              <a:t>geek</a:t>
            </a:r>
          </a:p>
          <a:p>
            <a:pPr lvl="2"/>
            <a:r>
              <a:rPr lang="en-GB" sz="2200" dirty="0" smtClean="0"/>
              <a:t>I want to lead around data in physiotherapy (I want Euan’s job)</a:t>
            </a:r>
            <a:endParaRPr lang="en-GB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10073390" y="6176963"/>
            <a:ext cx="1928798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@</a:t>
            </a:r>
            <a:r>
              <a:rPr lang="en-GB" sz="2400" b="1" dirty="0" err="1" smtClean="0"/>
              <a:t>EMAHPInfo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424220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Physiotherapy in 2019 …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Have we (and the rest of health and social care) caught up with other markets in digitalising our services?</a:t>
            </a:r>
          </a:p>
          <a:p>
            <a:pPr lvl="1"/>
            <a:r>
              <a:rPr lang="en-GB" dirty="0"/>
              <a:t>Do we deliver healthcare as digitally as we do our </a:t>
            </a:r>
            <a:r>
              <a:rPr lang="en-GB" dirty="0" smtClean="0"/>
              <a:t>banking?</a:t>
            </a:r>
          </a:p>
          <a:p>
            <a:pPr lvl="1"/>
            <a:r>
              <a:rPr lang="en-GB" dirty="0" smtClean="0"/>
              <a:t>Our shopping?</a:t>
            </a:r>
          </a:p>
          <a:p>
            <a:pPr lvl="1"/>
            <a:r>
              <a:rPr lang="en-GB" dirty="0" smtClean="0"/>
              <a:t>Our </a:t>
            </a:r>
            <a:r>
              <a:rPr lang="en-GB" dirty="0"/>
              <a:t>entertainment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0073390" y="6176963"/>
            <a:ext cx="1928798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@</a:t>
            </a:r>
            <a:r>
              <a:rPr lang="en-GB" sz="2400" b="1" dirty="0" err="1" smtClean="0"/>
              <a:t>EMAHPInfo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415683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966158"/>
            <a:ext cx="10515600" cy="56589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dirty="0" smtClean="0">
                <a:solidFill>
                  <a:srgbClr val="FF0000"/>
                </a:solidFill>
              </a:rPr>
              <a:t>Data isn’t just for geeks!</a:t>
            </a:r>
          </a:p>
          <a:p>
            <a:pPr marL="0" indent="0">
              <a:buNone/>
            </a:pPr>
            <a:endParaRPr lang="en-GB" sz="3000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>
              <a:hlinkClick r:id=""/>
            </a:endParaRPr>
          </a:p>
          <a:p>
            <a:pPr marL="0" indent="0" algn="ctr">
              <a:buNone/>
            </a:pPr>
            <a:r>
              <a:rPr lang="en-GB" dirty="0" smtClean="0">
                <a:hlinkClick r:id=""/>
              </a:rPr>
              <a:t>MccomiskieE@csp.org.uk</a:t>
            </a:r>
            <a:r>
              <a:rPr lang="en-GB" dirty="0" smtClean="0"/>
              <a:t>				@</a:t>
            </a:r>
            <a:r>
              <a:rPr lang="en-GB" dirty="0" err="1" smtClean="0"/>
              <a:t>EMAHPInfo</a:t>
            </a:r>
            <a:endParaRPr lang="en-GB" dirty="0" smtClean="0"/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1849887" y="1298087"/>
          <a:ext cx="8492226" cy="487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048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Technology in healthcare …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46" y="1662112"/>
            <a:ext cx="4842391" cy="27220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22" y="151050"/>
            <a:ext cx="2256131" cy="32733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434" y="4441223"/>
            <a:ext cx="4163501" cy="23403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589" y="1662112"/>
            <a:ext cx="2638916" cy="2655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947" y="3558385"/>
            <a:ext cx="3060682" cy="30810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93" y="4572679"/>
            <a:ext cx="3102576" cy="206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6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Physiotherapy in 2019 …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Have we (and the rest of health and social care) caught up with other markets in digitalising our services?</a:t>
            </a:r>
          </a:p>
          <a:p>
            <a:pPr lvl="1"/>
            <a:r>
              <a:rPr lang="en-GB" dirty="0"/>
              <a:t>Do we deliver healthcare as digitally as we do our </a:t>
            </a:r>
            <a:r>
              <a:rPr lang="en-GB" dirty="0" smtClean="0"/>
              <a:t>banking?</a:t>
            </a:r>
          </a:p>
          <a:p>
            <a:pPr lvl="1"/>
            <a:r>
              <a:rPr lang="en-GB" dirty="0" smtClean="0"/>
              <a:t>Our shopping?</a:t>
            </a:r>
          </a:p>
          <a:p>
            <a:pPr lvl="1"/>
            <a:r>
              <a:rPr lang="en-GB" dirty="0" smtClean="0"/>
              <a:t>Our </a:t>
            </a:r>
            <a:r>
              <a:rPr lang="en-GB" dirty="0"/>
              <a:t>entertainment?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3600" u="sng" dirty="0"/>
              <a:t>The technology is </a:t>
            </a:r>
            <a:r>
              <a:rPr lang="en-GB" sz="3600" u="sng" dirty="0" smtClean="0"/>
              <a:t>here, it’s just not well distributed yet</a:t>
            </a:r>
            <a:endParaRPr lang="en-GB" sz="3600" u="sng" dirty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Why not?</a:t>
            </a:r>
          </a:p>
          <a:p>
            <a:r>
              <a:rPr lang="en-GB" dirty="0" smtClean="0"/>
              <a:t>Barriers and challenges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 rot="20267228">
            <a:off x="4265209" y="1147976"/>
            <a:ext cx="366158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600" dirty="0" smtClean="0">
                <a:solidFill>
                  <a:srgbClr val="FF0000"/>
                </a:solidFill>
              </a:rPr>
              <a:t>NO!</a:t>
            </a:r>
            <a:endParaRPr lang="en-GB" sz="16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73390" y="6176963"/>
            <a:ext cx="1928798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@</a:t>
            </a:r>
            <a:r>
              <a:rPr lang="en-GB" sz="2400" b="1" dirty="0" err="1" smtClean="0"/>
              <a:t>EMAHPInfo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49454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78013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Technology …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13785"/>
            <a:ext cx="4713957" cy="3472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841" y="2013785"/>
            <a:ext cx="4630153" cy="34726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73390" y="6176963"/>
            <a:ext cx="1928798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@</a:t>
            </a:r>
            <a:r>
              <a:rPr lang="en-GB" sz="2400" b="1" dirty="0" err="1" smtClean="0"/>
              <a:t>EMAHPInfo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03965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78013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IG …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25264"/>
            <a:ext cx="6531088" cy="4351338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288" y="2291208"/>
            <a:ext cx="3200400" cy="3219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73390" y="6176963"/>
            <a:ext cx="1928798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@</a:t>
            </a:r>
            <a:r>
              <a:rPr lang="en-GB" sz="2400" b="1" dirty="0" err="1" smtClean="0"/>
              <a:t>EMAHPInfo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61149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78013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Staff culture …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348" y="2367424"/>
            <a:ext cx="5261304" cy="3267739"/>
          </a:xfrm>
        </p:spPr>
      </p:pic>
      <p:sp>
        <p:nvSpPr>
          <p:cNvPr id="6" name="TextBox 5"/>
          <p:cNvSpPr txBox="1"/>
          <p:nvPr/>
        </p:nvSpPr>
        <p:spPr>
          <a:xfrm>
            <a:off x="10073390" y="6176963"/>
            <a:ext cx="1928798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@</a:t>
            </a:r>
            <a:r>
              <a:rPr lang="en-GB" sz="2400" b="1" dirty="0" err="1" smtClean="0"/>
              <a:t>EMAHPInfo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56611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78013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uman interaction …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306" y="1825625"/>
            <a:ext cx="6965387" cy="4351338"/>
          </a:xfrm>
        </p:spPr>
      </p:pic>
      <p:sp>
        <p:nvSpPr>
          <p:cNvPr id="7" name="TextBox 6"/>
          <p:cNvSpPr txBox="1"/>
          <p:nvPr/>
        </p:nvSpPr>
        <p:spPr>
          <a:xfrm>
            <a:off x="10073390" y="6176963"/>
            <a:ext cx="1928798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@</a:t>
            </a:r>
            <a:r>
              <a:rPr lang="en-GB" sz="2400" b="1" dirty="0" err="1" smtClean="0"/>
              <a:t>EMAHPInfo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58090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wnload [Read-Only]" id="{AA2C2B42-5821-4C98-BD8A-F86B8E242564}" vid="{449D175A-D595-4D95-920A-01F9D50091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3043</TotalTime>
  <Words>854</Words>
  <Application>Microsoft Office PowerPoint</Application>
  <PresentationFormat>Widescreen</PresentationFormat>
  <Paragraphs>242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Wingdings</vt:lpstr>
      <vt:lpstr>Office Theme</vt:lpstr>
      <vt:lpstr>1_Office Theme</vt:lpstr>
      <vt:lpstr> Influencing through data</vt:lpstr>
      <vt:lpstr> What is health informatics …</vt:lpstr>
      <vt:lpstr> Physiotherapy in 2019 …</vt:lpstr>
      <vt:lpstr> Technology in healthcare …</vt:lpstr>
      <vt:lpstr> Physiotherapy in 2019 …</vt:lpstr>
      <vt:lpstr>Technology …</vt:lpstr>
      <vt:lpstr>IG …</vt:lpstr>
      <vt:lpstr>Staff culture …</vt:lpstr>
      <vt:lpstr>Human interaction …</vt:lpstr>
      <vt:lpstr>Perceptions of public …</vt:lpstr>
      <vt:lpstr>Integration…</vt:lpstr>
      <vt:lpstr>Connectivity …</vt:lpstr>
      <vt:lpstr>Cost …</vt:lpstr>
      <vt:lpstr> The real currency … DATA!</vt:lpstr>
      <vt:lpstr>No stories without data, no data without stories</vt:lpstr>
      <vt:lpstr>PowerPoint Presentation</vt:lpstr>
      <vt:lpstr>PowerPoint Presentation</vt:lpstr>
      <vt:lpstr>PowerPoint Presentation</vt:lpstr>
      <vt:lpstr> Data for healthcare is simple …</vt:lpstr>
      <vt:lpstr>Data collection top tips …</vt:lpstr>
      <vt:lpstr>Data at the heart of everything …</vt:lpstr>
      <vt:lpstr>Data at the start of everything …</vt:lpstr>
      <vt:lpstr>Data as a springboard …</vt:lpstr>
      <vt:lpstr>PowerPoint Presentation</vt:lpstr>
      <vt:lpstr>Data at the start of everything …</vt:lpstr>
      <vt:lpstr>Data at the start of everything …</vt:lpstr>
      <vt:lpstr>Using data for impact …</vt:lpstr>
      <vt:lpstr>Using data to influence …</vt:lpstr>
      <vt:lpstr>Data geeks and curious clinicians 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Tristan Reignier</dc:creator>
  <cp:lastModifiedBy>Euan McComiskie</cp:lastModifiedBy>
  <cp:revision>168</cp:revision>
  <dcterms:created xsi:type="dcterms:W3CDTF">2017-10-23T10:46:01Z</dcterms:created>
  <dcterms:modified xsi:type="dcterms:W3CDTF">2019-11-27T14:00:26Z</dcterms:modified>
</cp:coreProperties>
</file>