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6" r:id="rId4"/>
    <p:sldId id="25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4C3"/>
    <a:srgbClr val="6F64C3"/>
    <a:srgbClr val="FFAF00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8"/>
  </p:normalViewPr>
  <p:slideViewPr>
    <p:cSldViewPr snapToGrid="0" snapToObjects="1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0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3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7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4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7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://www.csp.org.uk/icsp/influenc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p.org.uk/publications/manifesto-community-rehabilitation" TargetMode="External"/><Relationship Id="rId5" Type="http://schemas.openxmlformats.org/officeDocument/2006/relationships/hyperlink" Target="http://www.csp.org.uk/networks-campaigns-influencing/campaigns/custom-print" TargetMode="External"/><Relationship Id="rId4" Type="http://schemas.openxmlformats.org/officeDocument/2006/relationships/hyperlink" Target="http://www.youtube.com/cspphysiovideos/featur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50" y="2144880"/>
            <a:ext cx="7923376" cy="21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50" y="2144880"/>
            <a:ext cx="7923376" cy="21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1883413"/>
            <a:ext cx="9220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kern="1000" spc="-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Catherine Chappell </a:t>
            </a:r>
          </a:p>
          <a:p>
            <a:r>
              <a:rPr lang="en-GB" sz="4800" b="1" kern="1000" spc="-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chappellc@csp.org.uk</a:t>
            </a:r>
          </a:p>
          <a:p>
            <a:r>
              <a:rPr lang="en-GB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020 7314 7863</a:t>
            </a:r>
            <a:endParaRPr lang="en-GB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4800" b="1" kern="1000" spc="-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GB" sz="4800" b="1" kern="1000" spc="-1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CChappellCSP</a:t>
            </a:r>
            <a:endParaRPr lang="en-GB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0740" y="3293797"/>
            <a:ext cx="864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" y="1342109"/>
            <a:ext cx="10806546" cy="812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3600" b="1" kern="10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www.youtube.com/cspphysiovideos/featured</a:t>
            </a:r>
            <a:endParaRPr lang="en-US" sz="3600" b="1" kern="1000" spc="-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3600" b="1" kern="1000" spc="-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3600" b="1" kern="10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www.csp.org.uk/networks-campaigns-influencing/campaigns/custom-print</a:t>
            </a:r>
            <a:r>
              <a:rPr lang="en-US" sz="3600" b="1" kern="10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3600" b="1" kern="1000" spc="-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3600" b="1" kern="1000" spc="-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3600" b="1" kern="10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www.csp.org.uk/publications/manifesto-community-rehabilitation</a:t>
            </a:r>
            <a:r>
              <a:rPr lang="en-US" sz="3600" b="1" kern="10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3600" b="1" kern="1000" spc="-1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3600" b="1" kern="10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www.csp.org.uk/icsp/influencing</a:t>
            </a:r>
            <a:r>
              <a:rPr lang="en-US" sz="3600" b="1" kern="10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4800" b="1" kern="1000" spc="-1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4800" b="1" kern="1000" spc="-1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4800" b="1" kern="1000" spc="-1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4000"/>
              </a:lnSpc>
              <a:spcAft>
                <a:spcPts val="600"/>
              </a:spcAft>
            </a:pP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3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6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wnload [Read-Only]" id="{AA2C2B42-5821-4C98-BD8A-F86B8E242564}" vid="{449D175A-D595-4D95-920A-01F9D50091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CSP_Corporate Powerpoint Template 2018</Template>
  <TotalTime>76</TotalTime>
  <Words>12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Chappell</dc:creator>
  <cp:lastModifiedBy>Catherine Chappell</cp:lastModifiedBy>
  <cp:revision>4</cp:revision>
  <dcterms:created xsi:type="dcterms:W3CDTF">2019-11-13T15:04:05Z</dcterms:created>
  <dcterms:modified xsi:type="dcterms:W3CDTF">2019-11-22T09:34:13Z</dcterms:modified>
</cp:coreProperties>
</file>