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5" r:id="rId2"/>
    <p:sldId id="262" r:id="rId3"/>
    <p:sldId id="272" r:id="rId4"/>
    <p:sldId id="274" r:id="rId5"/>
    <p:sldId id="273" r:id="rId6"/>
    <p:sldId id="275" r:id="rId7"/>
    <p:sldId id="276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48B"/>
    <a:srgbClr val="D93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00"/>
    <p:restoredTop sz="94611"/>
  </p:normalViewPr>
  <p:slideViewPr>
    <p:cSldViewPr snapToGrid="0" snapToObjects="1">
      <p:cViewPr varScale="1">
        <p:scale>
          <a:sx n="72" d="100"/>
          <a:sy n="72" d="100"/>
        </p:scale>
        <p:origin x="150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718" y="1709927"/>
            <a:ext cx="7522794" cy="1800035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718" y="4369765"/>
            <a:ext cx="6858000" cy="41217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E82223-528A-DD41-BBA3-189E0F2576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3015"/>
            <a:ext cx="9144000" cy="6849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59D7FA-17B2-9544-A85A-ED194977F6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1365" y="387518"/>
            <a:ext cx="2197100" cy="80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5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igure / Stat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A7EB79-B335-8546-945D-29B84598E4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6173015"/>
            <a:ext cx="9143992" cy="68498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A58C3A-F86A-6B44-BDB1-B8A329B2BC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405" y="3422931"/>
            <a:ext cx="6465537" cy="2451887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 marL="576000" indent="0">
              <a:buNone/>
              <a:defRPr>
                <a:solidFill>
                  <a:schemeClr val="bg1"/>
                </a:solidFill>
              </a:defRPr>
            </a:lvl3pPr>
            <a:lvl4pPr marL="864000" indent="0">
              <a:buNone/>
              <a:defRPr>
                <a:solidFill>
                  <a:schemeClr val="bg1"/>
                </a:solidFill>
              </a:defRPr>
            </a:lvl4pPr>
            <a:lvl5pPr marL="1152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is a slide to pick out a key stat or percentage, click in the text box above to add a figure and click in this box to start typing a description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33A54-38AE-2248-99EA-EF6372FE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405" y="1625685"/>
            <a:ext cx="5494548" cy="1692050"/>
          </a:xfrm>
        </p:spPr>
        <p:txBody>
          <a:bodyPr/>
          <a:lstStyle>
            <a:lvl1pPr marL="0" indent="0">
              <a:buNone/>
              <a:defRPr sz="14000" b="1">
                <a:solidFill>
                  <a:schemeClr val="tx1"/>
                </a:solidFill>
              </a:defRPr>
            </a:lvl1pPr>
            <a:lvl2pPr marL="288000" indent="0">
              <a:buNone/>
              <a:defRPr sz="8000" b="1">
                <a:solidFill>
                  <a:schemeClr val="bg1"/>
                </a:solidFill>
              </a:defRPr>
            </a:lvl2pPr>
            <a:lvl3pPr marL="576000" indent="0">
              <a:buNone/>
              <a:defRPr sz="8000" b="1">
                <a:solidFill>
                  <a:schemeClr val="bg1"/>
                </a:solidFill>
              </a:defRPr>
            </a:lvl3pPr>
            <a:lvl4pPr marL="864000" indent="0">
              <a:buNone/>
              <a:defRPr sz="8000" b="1">
                <a:solidFill>
                  <a:schemeClr val="bg1"/>
                </a:solidFill>
              </a:defRPr>
            </a:lvl4pPr>
            <a:lvl5pPr marL="1152000" indent="0">
              <a:buNone/>
              <a:defRPr sz="8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73%</a:t>
            </a:r>
          </a:p>
        </p:txBody>
      </p:sp>
    </p:spTree>
    <p:extLst>
      <p:ext uri="{BB962C8B-B14F-4D97-AF65-F5344CB8AC3E}">
        <p14:creationId xmlns:p14="http://schemas.microsoft.com/office/powerpoint/2010/main" val="394351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/ Figures Slide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your slide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86F8BB-0364-904F-B18F-27023E1C74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6181108"/>
            <a:ext cx="9143992" cy="68498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833F35-A701-DF4A-88B6-55995F6FEE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041" y="3749633"/>
            <a:ext cx="1879974" cy="187433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descriptive text here, click in the box to start typing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3C57E5B-31A0-5A42-B42C-05F0F93662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111" y="3740107"/>
            <a:ext cx="1879367" cy="188385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descriptive text here, click in the box to start typing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C10EB2-2463-1244-9307-B9DBA75214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7575" y="3749633"/>
            <a:ext cx="1880581" cy="187433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descriptive text here, click in the box to start typing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0A19D6-C4D5-C649-A79C-5751199D4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253" y="3740108"/>
            <a:ext cx="1879974" cy="188385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descriptive text here, click in the box to start typing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3AB2085-E92F-3844-AF29-E074F13E28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039" y="3026830"/>
            <a:ext cx="1879973" cy="590550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  <a:lvl2pPr marL="288000" indent="0">
              <a:buNone/>
              <a:defRPr sz="3600" b="1">
                <a:solidFill>
                  <a:schemeClr val="tx1"/>
                </a:solidFill>
              </a:defRPr>
            </a:lvl2pPr>
            <a:lvl3pPr marL="576000" indent="0">
              <a:buNone/>
              <a:defRPr sz="3600" b="1">
                <a:solidFill>
                  <a:schemeClr val="tx1"/>
                </a:solidFill>
              </a:defRPr>
            </a:lvl3pPr>
            <a:lvl4pPr marL="864000" indent="0">
              <a:buNone/>
              <a:defRPr sz="3600" b="1">
                <a:solidFill>
                  <a:schemeClr val="tx1"/>
                </a:solidFill>
              </a:defRPr>
            </a:lvl4pPr>
            <a:lvl5pPr marL="1152000" indent="0">
              <a:buNone/>
              <a:defRPr sz="3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99%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B19018E-2FD7-E54C-A278-18648BEDAC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4111" y="3026830"/>
            <a:ext cx="1879365" cy="590549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  <a:lvl2pPr marL="288000" indent="0">
              <a:buNone/>
              <a:defRPr sz="3600" b="1">
                <a:solidFill>
                  <a:schemeClr val="tx1"/>
                </a:solidFill>
              </a:defRPr>
            </a:lvl2pPr>
            <a:lvl3pPr marL="576000" indent="0">
              <a:buNone/>
              <a:defRPr sz="3600" b="1">
                <a:solidFill>
                  <a:schemeClr val="tx1"/>
                </a:solidFill>
              </a:defRPr>
            </a:lvl3pPr>
            <a:lvl4pPr marL="864000" indent="0">
              <a:buNone/>
              <a:defRPr sz="3600" b="1">
                <a:solidFill>
                  <a:schemeClr val="tx1"/>
                </a:solidFill>
              </a:defRPr>
            </a:lvl4pPr>
            <a:lvl5pPr marL="1152000" indent="0">
              <a:buNone/>
              <a:defRPr sz="3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99%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C441B59-B0F9-6C40-96A5-71DE6EF44B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7574" y="3026829"/>
            <a:ext cx="1880581" cy="590549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  <a:lvl2pPr marL="288000" indent="0">
              <a:buNone/>
              <a:defRPr sz="3600" b="1">
                <a:solidFill>
                  <a:schemeClr val="tx1"/>
                </a:solidFill>
              </a:defRPr>
            </a:lvl2pPr>
            <a:lvl3pPr marL="576000" indent="0">
              <a:buNone/>
              <a:defRPr sz="3600" b="1">
                <a:solidFill>
                  <a:schemeClr val="tx1"/>
                </a:solidFill>
              </a:defRPr>
            </a:lvl3pPr>
            <a:lvl4pPr marL="864000" indent="0">
              <a:buNone/>
              <a:defRPr sz="3600" b="1">
                <a:solidFill>
                  <a:schemeClr val="tx1"/>
                </a:solidFill>
              </a:defRPr>
            </a:lvl4pPr>
            <a:lvl5pPr marL="1152000" indent="0">
              <a:buNone/>
              <a:defRPr sz="3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99%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F6CE96B-2AFC-B147-B6C1-B620D53917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32253" y="3026829"/>
            <a:ext cx="1879974" cy="590549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  <a:lvl2pPr marL="288000" indent="0">
              <a:buNone/>
              <a:defRPr sz="3600" b="1">
                <a:solidFill>
                  <a:schemeClr val="tx1"/>
                </a:solidFill>
              </a:defRPr>
            </a:lvl2pPr>
            <a:lvl3pPr marL="576000" indent="0">
              <a:buNone/>
              <a:defRPr sz="3600" b="1">
                <a:solidFill>
                  <a:schemeClr val="tx1"/>
                </a:solidFill>
              </a:defRPr>
            </a:lvl3pPr>
            <a:lvl4pPr marL="864000" indent="0">
              <a:buNone/>
              <a:defRPr sz="3600" b="1">
                <a:solidFill>
                  <a:schemeClr val="tx1"/>
                </a:solidFill>
              </a:defRPr>
            </a:lvl4pPr>
            <a:lvl5pPr marL="1152000" indent="0">
              <a:buNone/>
              <a:defRPr sz="3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99%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FD183B2-CF6B-F841-BEF7-47AD14E9F9D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0039" y="1562577"/>
            <a:ext cx="1332000" cy="133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picture / icon</a:t>
            </a:r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84CAEB9B-160E-BE47-8709-FA93C20FEC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24111" y="1572102"/>
            <a:ext cx="1332000" cy="13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picture / icon</a:t>
            </a:r>
          </a:p>
          <a:p>
            <a:endParaRPr lang="en-US" dirty="0"/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C6D781CF-46F5-9343-81D3-CF48581E0D8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27574" y="1572102"/>
            <a:ext cx="1332000" cy="13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picture / icon</a:t>
            </a:r>
          </a:p>
          <a:p>
            <a:endParaRPr lang="en-US" dirty="0"/>
          </a:p>
        </p:txBody>
      </p:sp>
      <p:sp>
        <p:nvSpPr>
          <p:cNvPr id="32" name="Picture Placeholder 25">
            <a:extLst>
              <a:ext uri="{FF2B5EF4-FFF2-40B4-BE49-F238E27FC236}">
                <a16:creationId xmlns:a16="http://schemas.microsoft.com/office/drawing/2014/main" id="{F0631C06-B9E0-1D47-8D47-8EA18250A4A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31037" y="1562577"/>
            <a:ext cx="1332000" cy="13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picture / icon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43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/ Figure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insert your slide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86F8BB-0364-904F-B18F-27023E1C74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6173015"/>
            <a:ext cx="9143996" cy="68498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833F35-A701-DF4A-88B6-55995F6FEE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0041" y="3749633"/>
            <a:ext cx="1879974" cy="1874332"/>
          </a:xfrm>
        </p:spPr>
        <p:txBody>
          <a:bodyPr/>
          <a:lstStyle>
            <a:lvl1pPr marL="0" indent="0">
              <a:buNone/>
              <a:defRPr sz="1600"/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descriptive text here, click in the box to start typing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3C57E5B-31A0-5A42-B42C-05F0F93662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24111" y="3740107"/>
            <a:ext cx="1879367" cy="1883857"/>
          </a:xfrm>
        </p:spPr>
        <p:txBody>
          <a:bodyPr/>
          <a:lstStyle>
            <a:lvl1pPr marL="0" indent="0">
              <a:buNone/>
              <a:defRPr sz="1600"/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descriptive text here, click in the box to start typing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5C10EB2-2463-1244-9307-B9DBA75214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7575" y="3749633"/>
            <a:ext cx="1880581" cy="1874331"/>
          </a:xfrm>
        </p:spPr>
        <p:txBody>
          <a:bodyPr/>
          <a:lstStyle>
            <a:lvl1pPr marL="0" indent="0">
              <a:buNone/>
              <a:defRPr sz="1600"/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descriptive text here, click in the box to start typing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0A19D6-C4D5-C649-A79C-5751199D4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253" y="3740108"/>
            <a:ext cx="1879974" cy="1883856"/>
          </a:xfrm>
        </p:spPr>
        <p:txBody>
          <a:bodyPr/>
          <a:lstStyle>
            <a:lvl1pPr marL="0" indent="0">
              <a:buNone/>
              <a:defRPr sz="1600"/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descriptive text here, click in the box to start typing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3AB2085-E92F-3844-AF29-E074F13E28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039" y="3026830"/>
            <a:ext cx="1879973" cy="590550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  <a:lvl2pPr marL="288000" indent="0">
              <a:buNone/>
              <a:defRPr sz="3600" b="1">
                <a:solidFill>
                  <a:schemeClr val="tx1"/>
                </a:solidFill>
              </a:defRPr>
            </a:lvl2pPr>
            <a:lvl3pPr marL="576000" indent="0">
              <a:buNone/>
              <a:defRPr sz="3600" b="1">
                <a:solidFill>
                  <a:schemeClr val="tx1"/>
                </a:solidFill>
              </a:defRPr>
            </a:lvl3pPr>
            <a:lvl4pPr marL="864000" indent="0">
              <a:buNone/>
              <a:defRPr sz="3600" b="1">
                <a:solidFill>
                  <a:schemeClr val="tx1"/>
                </a:solidFill>
              </a:defRPr>
            </a:lvl4pPr>
            <a:lvl5pPr marL="1152000" indent="0">
              <a:buNone/>
              <a:defRPr sz="3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99%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B19018E-2FD7-E54C-A278-18648BEDAC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4111" y="3026830"/>
            <a:ext cx="1879365" cy="590549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  <a:lvl2pPr marL="288000" indent="0">
              <a:buNone/>
              <a:defRPr sz="3600" b="1">
                <a:solidFill>
                  <a:schemeClr val="tx1"/>
                </a:solidFill>
              </a:defRPr>
            </a:lvl2pPr>
            <a:lvl3pPr marL="576000" indent="0">
              <a:buNone/>
              <a:defRPr sz="3600" b="1">
                <a:solidFill>
                  <a:schemeClr val="tx1"/>
                </a:solidFill>
              </a:defRPr>
            </a:lvl3pPr>
            <a:lvl4pPr marL="864000" indent="0">
              <a:buNone/>
              <a:defRPr sz="3600" b="1">
                <a:solidFill>
                  <a:schemeClr val="tx1"/>
                </a:solidFill>
              </a:defRPr>
            </a:lvl4pPr>
            <a:lvl5pPr marL="1152000" indent="0">
              <a:buNone/>
              <a:defRPr sz="3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99%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C441B59-B0F9-6C40-96A5-71DE6EF44B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7574" y="3026829"/>
            <a:ext cx="1880581" cy="590549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  <a:lvl2pPr marL="288000" indent="0">
              <a:buNone/>
              <a:defRPr sz="3600" b="1">
                <a:solidFill>
                  <a:schemeClr val="tx1"/>
                </a:solidFill>
              </a:defRPr>
            </a:lvl2pPr>
            <a:lvl3pPr marL="576000" indent="0">
              <a:buNone/>
              <a:defRPr sz="3600" b="1">
                <a:solidFill>
                  <a:schemeClr val="tx1"/>
                </a:solidFill>
              </a:defRPr>
            </a:lvl3pPr>
            <a:lvl4pPr marL="864000" indent="0">
              <a:buNone/>
              <a:defRPr sz="3600" b="1">
                <a:solidFill>
                  <a:schemeClr val="tx1"/>
                </a:solidFill>
              </a:defRPr>
            </a:lvl4pPr>
            <a:lvl5pPr marL="1152000" indent="0">
              <a:buNone/>
              <a:defRPr sz="3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99%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F6CE96B-2AFC-B147-B6C1-B620D53917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32253" y="3026829"/>
            <a:ext cx="1879974" cy="590549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tx1"/>
                </a:solidFill>
              </a:defRPr>
            </a:lvl1pPr>
            <a:lvl2pPr marL="288000" indent="0">
              <a:buNone/>
              <a:defRPr sz="3600" b="1">
                <a:solidFill>
                  <a:schemeClr val="tx1"/>
                </a:solidFill>
              </a:defRPr>
            </a:lvl2pPr>
            <a:lvl3pPr marL="576000" indent="0">
              <a:buNone/>
              <a:defRPr sz="3600" b="1">
                <a:solidFill>
                  <a:schemeClr val="tx1"/>
                </a:solidFill>
              </a:defRPr>
            </a:lvl3pPr>
            <a:lvl4pPr marL="864000" indent="0">
              <a:buNone/>
              <a:defRPr sz="3600" b="1">
                <a:solidFill>
                  <a:schemeClr val="tx1"/>
                </a:solidFill>
              </a:defRPr>
            </a:lvl4pPr>
            <a:lvl5pPr marL="1152000" indent="0">
              <a:buNone/>
              <a:defRPr sz="36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99%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FD183B2-CF6B-F841-BEF7-47AD14E9F9D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0039" y="1562577"/>
            <a:ext cx="1332000" cy="13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n-US" dirty="0"/>
              <a:t>Click to insert picture / icon</a:t>
            </a:r>
          </a:p>
        </p:txBody>
      </p:sp>
      <p:sp>
        <p:nvSpPr>
          <p:cNvPr id="30" name="Picture Placeholder 25">
            <a:extLst>
              <a:ext uri="{FF2B5EF4-FFF2-40B4-BE49-F238E27FC236}">
                <a16:creationId xmlns:a16="http://schemas.microsoft.com/office/drawing/2014/main" id="{84CAEB9B-160E-BE47-8709-FA93C20FEC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24111" y="1572102"/>
            <a:ext cx="1332000" cy="13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picture / icon</a:t>
            </a:r>
          </a:p>
          <a:p>
            <a:endParaRPr lang="en-US" dirty="0"/>
          </a:p>
        </p:txBody>
      </p:sp>
      <p:sp>
        <p:nvSpPr>
          <p:cNvPr id="31" name="Picture Placeholder 25">
            <a:extLst>
              <a:ext uri="{FF2B5EF4-FFF2-40B4-BE49-F238E27FC236}">
                <a16:creationId xmlns:a16="http://schemas.microsoft.com/office/drawing/2014/main" id="{C6D781CF-46F5-9343-81D3-CF48581E0D8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27574" y="1572102"/>
            <a:ext cx="1332000" cy="13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picture / icon</a:t>
            </a:r>
          </a:p>
          <a:p>
            <a:endParaRPr lang="en-US" dirty="0"/>
          </a:p>
        </p:txBody>
      </p:sp>
      <p:sp>
        <p:nvSpPr>
          <p:cNvPr id="32" name="Picture Placeholder 25">
            <a:extLst>
              <a:ext uri="{FF2B5EF4-FFF2-40B4-BE49-F238E27FC236}">
                <a16:creationId xmlns:a16="http://schemas.microsoft.com/office/drawing/2014/main" id="{F0631C06-B9E0-1D47-8D47-8EA18250A4A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31037" y="1562577"/>
            <a:ext cx="1332000" cy="13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picture / icon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00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Descri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insert your slide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86F8BB-0364-904F-B18F-27023E1C74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6173015"/>
            <a:ext cx="9143996" cy="684984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0A19D6-C4D5-C649-A79C-5751199D4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4430" y="2275379"/>
            <a:ext cx="2511152" cy="3025284"/>
          </a:xfrm>
        </p:spPr>
        <p:txBody>
          <a:bodyPr/>
          <a:lstStyle>
            <a:lvl1pPr marL="0" indent="0">
              <a:buNone/>
              <a:defRPr sz="1600"/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descriptive text here, click in the box to start typing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F8A14F38-BE9F-CA42-9A79-56AE23DB16EB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320041" y="2047285"/>
            <a:ext cx="5692342" cy="325337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on the chart icon below to insert a chart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B34A4A-0658-5F49-B8F2-F1DBB3C82B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0040" y="1562100"/>
            <a:ext cx="5699761" cy="379988"/>
          </a:xfrm>
          <a:prstGeom prst="roundRect">
            <a:avLst>
              <a:gd name="adj" fmla="val 6019"/>
            </a:avLst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marL="108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180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2pPr>
            <a:lvl3pPr marL="180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  <a:lvl4pPr marL="180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0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chart title</a:t>
            </a:r>
          </a:p>
        </p:txBody>
      </p:sp>
    </p:spTree>
    <p:extLst>
      <p:ext uri="{BB962C8B-B14F-4D97-AF65-F5344CB8AC3E}">
        <p14:creationId xmlns:p14="http://schemas.microsoft.com/office/powerpoint/2010/main" val="3069894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Chart and Descri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insert your slide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86F8BB-0364-904F-B18F-27023E1C74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6173015"/>
            <a:ext cx="9143996" cy="684984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0A19D6-C4D5-C649-A79C-5751199D4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039" y="4547724"/>
            <a:ext cx="3895911" cy="1327094"/>
          </a:xfrm>
        </p:spPr>
        <p:txBody>
          <a:bodyPr/>
          <a:lstStyle>
            <a:lvl1pPr marL="0" indent="0">
              <a:buNone/>
              <a:defRPr sz="1600"/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descriptive text here, click in the box to start typing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F8A14F38-BE9F-CA42-9A79-56AE23DB16EB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320041" y="2047285"/>
            <a:ext cx="3895910" cy="239524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on the chart icon below to insert a chart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B34A4A-0658-5F49-B8F2-F1DBB3C82B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0041" y="1562100"/>
            <a:ext cx="3895910" cy="379988"/>
          </a:xfrm>
          <a:prstGeom prst="roundRect">
            <a:avLst>
              <a:gd name="adj" fmla="val 6019"/>
            </a:avLst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marL="108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180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2pPr>
            <a:lvl3pPr marL="180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  <a:lvl4pPr marL="180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0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chart title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5B050C25-65BE-E449-8E82-AABF45C6D7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19438" y="4563981"/>
            <a:ext cx="3895911" cy="1327094"/>
          </a:xfrm>
        </p:spPr>
        <p:txBody>
          <a:bodyPr/>
          <a:lstStyle>
            <a:lvl1pPr marL="0" indent="0">
              <a:buNone/>
              <a:defRPr sz="1600"/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descriptive text here, click in the box to start typing</a:t>
            </a:r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B4EFE2F5-54FA-7942-9578-35026C6FC594}"/>
              </a:ext>
            </a:extLst>
          </p:cNvPr>
          <p:cNvSpPr>
            <a:spLocks noGrp="1"/>
          </p:cNvSpPr>
          <p:nvPr>
            <p:ph type="chart" sz="quarter" idx="25" hasCustomPrompt="1"/>
          </p:nvPr>
        </p:nvSpPr>
        <p:spPr>
          <a:xfrm>
            <a:off x="4619440" y="2063542"/>
            <a:ext cx="3895910" cy="239524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on the chart icon below to insert a chart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25C2087-AAEC-3A44-9BB5-C3ABCD0736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19440" y="1578357"/>
            <a:ext cx="3895910" cy="379988"/>
          </a:xfrm>
          <a:prstGeom prst="roundRect">
            <a:avLst>
              <a:gd name="adj" fmla="val 8149"/>
            </a:avLst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marL="108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180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2pPr>
            <a:lvl3pPr marL="180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  <a:lvl4pPr marL="180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00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chart title</a:t>
            </a:r>
          </a:p>
        </p:txBody>
      </p:sp>
    </p:spTree>
    <p:extLst>
      <p:ext uri="{BB962C8B-B14F-4D97-AF65-F5344CB8AC3E}">
        <p14:creationId xmlns:p14="http://schemas.microsoft.com/office/powerpoint/2010/main" val="4226794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insert your slide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86F8BB-0364-904F-B18F-27023E1C74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6173015"/>
            <a:ext cx="9143996" cy="684984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0A19D6-C4D5-C649-A79C-5751199D4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039" y="4871405"/>
            <a:ext cx="3895911" cy="1003413"/>
          </a:xfrm>
        </p:spPr>
        <p:txBody>
          <a:bodyPr/>
          <a:lstStyle>
            <a:lvl1pPr marL="0" indent="0">
              <a:buNone/>
              <a:defRPr sz="1600"/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more descriptive text here, click in the box to start typing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5B050C25-65BE-E449-8E82-AABF45C6D7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19438" y="4871405"/>
            <a:ext cx="3895911" cy="1003413"/>
          </a:xfrm>
        </p:spPr>
        <p:txBody>
          <a:bodyPr/>
          <a:lstStyle>
            <a:lvl1pPr marL="0" indent="0">
              <a:buNone/>
              <a:defRPr sz="1600"/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descriptive text here, click in the box to start typing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874815E2-7E4E-1445-AEA6-61961D3F37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0039" y="4078313"/>
            <a:ext cx="3895911" cy="79309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a title or short description here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8D71996-9E7D-E141-AB4B-4E699E8056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19438" y="4078313"/>
            <a:ext cx="3895911" cy="793092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a title or short description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EC55B0A-0E55-1D4A-B5BC-DE1ADD3892B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20675" y="1416105"/>
            <a:ext cx="3895725" cy="2513109"/>
          </a:xfrm>
          <a:prstGeom prst="roundRect">
            <a:avLst>
              <a:gd name="adj" fmla="val 1630"/>
            </a:avLst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on the picture icon to add a photo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AE969044-C573-C14F-9745-577C524512A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619438" y="1416104"/>
            <a:ext cx="3895725" cy="2513109"/>
          </a:xfrm>
          <a:prstGeom prst="roundRect">
            <a:avLst>
              <a:gd name="adj" fmla="val 1630"/>
            </a:avLst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on the picture icon to add a photo</a:t>
            </a:r>
          </a:p>
        </p:txBody>
      </p:sp>
    </p:spTree>
    <p:extLst>
      <p:ext uri="{BB962C8B-B14F-4D97-AF65-F5344CB8AC3E}">
        <p14:creationId xmlns:p14="http://schemas.microsoft.com/office/powerpoint/2010/main" val="1219652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insert your slide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86F8BB-0364-904F-B18F-27023E1C74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6173015"/>
            <a:ext cx="9143996" cy="684984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0A19D6-C4D5-C649-A79C-5751199D4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039" y="4256411"/>
            <a:ext cx="2439345" cy="1618407"/>
          </a:xfrm>
        </p:spPr>
        <p:txBody>
          <a:bodyPr/>
          <a:lstStyle>
            <a:lvl1pPr marL="0" indent="0">
              <a:buNone/>
              <a:defRPr sz="1600"/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more descriptive text here, click in the box to start typing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874815E2-7E4E-1445-AEA6-61961D3F37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0039" y="3659907"/>
            <a:ext cx="2439345" cy="596504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a title or short description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EC55B0A-0E55-1D4A-B5BC-DE1ADD3892B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20675" y="1416105"/>
            <a:ext cx="2438709" cy="2107857"/>
          </a:xfrm>
          <a:prstGeom prst="roundRect">
            <a:avLst>
              <a:gd name="adj" fmla="val 1630"/>
            </a:avLst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on the picture icon to add a photo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C8F62AF7-6F8D-4E43-BC94-B407F80785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53798" y="4256411"/>
            <a:ext cx="2439345" cy="1618407"/>
          </a:xfrm>
        </p:spPr>
        <p:txBody>
          <a:bodyPr/>
          <a:lstStyle>
            <a:lvl1pPr marL="0" indent="0">
              <a:buNone/>
              <a:defRPr sz="1600"/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more descriptive text here, click in the box to start typing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045510F-A475-BC45-96D6-27BC6F23AE3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053798" y="3659907"/>
            <a:ext cx="2439345" cy="596504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a title or short description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AD6506E0-0B7E-D44D-B953-3675C7400D4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054434" y="1416105"/>
            <a:ext cx="2438709" cy="2107857"/>
          </a:xfrm>
          <a:prstGeom prst="roundRect">
            <a:avLst>
              <a:gd name="adj" fmla="val 1630"/>
            </a:avLst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on the picture icon to add a photo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5103BFF-4073-0D4C-B661-601EAF3FFC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86921" y="4256411"/>
            <a:ext cx="2439345" cy="1618407"/>
          </a:xfrm>
        </p:spPr>
        <p:txBody>
          <a:bodyPr/>
          <a:lstStyle>
            <a:lvl1pPr marL="0" indent="0">
              <a:buNone/>
              <a:defRPr sz="1600"/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some more descriptive text here, click in the box to start typing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BDFC70C2-7176-B64A-922B-6DD0304EEC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86921" y="3659907"/>
            <a:ext cx="2439345" cy="596504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288000" indent="0">
              <a:buNone/>
              <a:defRPr sz="1600"/>
            </a:lvl2pPr>
            <a:lvl3pPr marL="576000" indent="0">
              <a:buNone/>
              <a:defRPr sz="1600"/>
            </a:lvl3pPr>
            <a:lvl4pPr marL="864000" indent="0">
              <a:buNone/>
              <a:defRPr sz="1600"/>
            </a:lvl4pPr>
            <a:lvl5pPr marL="1152000" indent="0">
              <a:buNone/>
              <a:defRPr sz="1600"/>
            </a:lvl5pPr>
          </a:lstStyle>
          <a:p>
            <a:pPr lvl="0"/>
            <a:r>
              <a:rPr lang="en-US" dirty="0"/>
              <a:t>Insert a title or short description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185D83CB-01C8-254E-8D7A-E5D2B8C08416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787557" y="1416105"/>
            <a:ext cx="2438709" cy="2107857"/>
          </a:xfrm>
          <a:prstGeom prst="roundRect">
            <a:avLst>
              <a:gd name="adj" fmla="val 1630"/>
            </a:avLst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on the picture icon to add a photo</a:t>
            </a:r>
          </a:p>
        </p:txBody>
      </p:sp>
    </p:spTree>
    <p:extLst>
      <p:ext uri="{BB962C8B-B14F-4D97-AF65-F5344CB8AC3E}">
        <p14:creationId xmlns:p14="http://schemas.microsoft.com/office/powerpoint/2010/main" val="773230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86F8BB-0364-904F-B18F-27023E1C74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6173015"/>
            <a:ext cx="9143996" cy="6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66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3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insert your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0040" y="1481328"/>
            <a:ext cx="8195310" cy="4369214"/>
          </a:xfrm>
        </p:spPr>
        <p:txBody>
          <a:bodyPr/>
          <a:lstStyle>
            <a:lvl1pPr>
              <a:lnSpc>
                <a:spcPct val="95000"/>
              </a:lnSpc>
              <a:buClr>
                <a:schemeClr val="accent3"/>
              </a:buClr>
              <a:defRPr sz="2100"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 sz="2100"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3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start adding bullet point, try to keep them short and no more than four bullets per slide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6232DF-D516-3141-9EC3-B78D3C5C88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3015"/>
            <a:ext cx="9144000" cy="6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6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insert your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0040" y="1481328"/>
            <a:ext cx="8195310" cy="4369214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chemeClr val="accent3"/>
              </a:buClr>
              <a:defRPr sz="2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21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start adding bullet point, try to keep them short and no more than four bullets per slide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24A52-8AD6-B142-93DB-5ECB7B0D85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3015"/>
            <a:ext cx="9144000" cy="6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6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Key Fig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AE73559-61AE-AB45-AD6E-E1D2A87C49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94354" y="-13442"/>
            <a:ext cx="8149647" cy="6196014"/>
          </a:xfrm>
          <a:custGeom>
            <a:avLst/>
            <a:gdLst>
              <a:gd name="connsiteX0" fmla="*/ 709940 w 8149647"/>
              <a:gd name="connsiteY0" fmla="*/ 0 h 6196014"/>
              <a:gd name="connsiteX1" fmla="*/ 8149647 w 8149647"/>
              <a:gd name="connsiteY1" fmla="*/ 0 h 6196014"/>
              <a:gd name="connsiteX2" fmla="*/ 8149647 w 8149647"/>
              <a:gd name="connsiteY2" fmla="*/ 6196014 h 6196014"/>
              <a:gd name="connsiteX3" fmla="*/ 2381313 w 8149647"/>
              <a:gd name="connsiteY3" fmla="*/ 6196014 h 6196014"/>
              <a:gd name="connsiteX4" fmla="*/ 2337641 w 8149647"/>
              <a:gd name="connsiteY4" fmla="*/ 5951466 h 6196014"/>
              <a:gd name="connsiteX5" fmla="*/ 131364 w 8149647"/>
              <a:gd name="connsiteY5" fmla="*/ 962898 h 6196014"/>
              <a:gd name="connsiteX6" fmla="*/ 0 w 8149647"/>
              <a:gd name="connsiteY6" fmla="*/ 788334 h 6196014"/>
              <a:gd name="connsiteX7" fmla="*/ 183703 w 8149647"/>
              <a:gd name="connsiteY7" fmla="*/ 561627 h 6196014"/>
              <a:gd name="connsiteX8" fmla="*/ 631571 w 8149647"/>
              <a:gd name="connsiteY8" fmla="*/ 74718 h 6196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9647" h="6196014">
                <a:moveTo>
                  <a:pt x="709940" y="0"/>
                </a:moveTo>
                <a:lnTo>
                  <a:pt x="8149647" y="0"/>
                </a:lnTo>
                <a:lnTo>
                  <a:pt x="8149647" y="6196014"/>
                </a:lnTo>
                <a:lnTo>
                  <a:pt x="2381313" y="6196014"/>
                </a:lnTo>
                <a:lnTo>
                  <a:pt x="2337641" y="5951466"/>
                </a:lnTo>
                <a:cubicBezTo>
                  <a:pt x="1962131" y="4116393"/>
                  <a:pt x="1196570" y="2423402"/>
                  <a:pt x="131364" y="962898"/>
                </a:cubicBezTo>
                <a:lnTo>
                  <a:pt x="0" y="788334"/>
                </a:lnTo>
                <a:lnTo>
                  <a:pt x="183703" y="561627"/>
                </a:lnTo>
                <a:cubicBezTo>
                  <a:pt x="326191" y="393112"/>
                  <a:pt x="475628" y="230662"/>
                  <a:pt x="631571" y="7471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38EA5FF-49F0-2D48-A56B-3CC284682796}"/>
              </a:ext>
            </a:extLst>
          </p:cNvPr>
          <p:cNvSpPr/>
          <p:nvPr userDrawn="1"/>
        </p:nvSpPr>
        <p:spPr>
          <a:xfrm>
            <a:off x="0" y="-27296"/>
            <a:ext cx="3375678" cy="6196085"/>
          </a:xfrm>
          <a:custGeom>
            <a:avLst/>
            <a:gdLst>
              <a:gd name="connsiteX0" fmla="*/ 0 w 3375678"/>
              <a:gd name="connsiteY0" fmla="*/ 0 h 6196085"/>
              <a:gd name="connsiteX1" fmla="*/ 346672 w 3375678"/>
              <a:gd name="connsiteY1" fmla="*/ 0 h 6196085"/>
              <a:gd name="connsiteX2" fmla="*/ 651118 w 3375678"/>
              <a:gd name="connsiteY2" fmla="*/ 351465 h 6196085"/>
              <a:gd name="connsiteX3" fmla="*/ 3331994 w 3375678"/>
              <a:gd name="connsiteY3" fmla="*/ 5951466 h 6196085"/>
              <a:gd name="connsiteX4" fmla="*/ 3375678 w 3375678"/>
              <a:gd name="connsiteY4" fmla="*/ 6196085 h 6196085"/>
              <a:gd name="connsiteX5" fmla="*/ 0 w 3375678"/>
              <a:gd name="connsiteY5" fmla="*/ 6196085 h 619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5678" h="6196085">
                <a:moveTo>
                  <a:pt x="0" y="0"/>
                </a:moveTo>
                <a:lnTo>
                  <a:pt x="346672" y="0"/>
                </a:lnTo>
                <a:lnTo>
                  <a:pt x="651118" y="351465"/>
                </a:lnTo>
                <a:cubicBezTo>
                  <a:pt x="1964231" y="1942590"/>
                  <a:pt x="2902839" y="3854240"/>
                  <a:pt x="3331994" y="5951466"/>
                </a:cubicBezTo>
                <a:lnTo>
                  <a:pt x="3375678" y="6196085"/>
                </a:lnTo>
                <a:lnTo>
                  <a:pt x="0" y="61960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AA59EB4-D80B-014E-A537-ACE39D02CE7F}"/>
              </a:ext>
            </a:extLst>
          </p:cNvPr>
          <p:cNvSpPr/>
          <p:nvPr userDrawn="1"/>
        </p:nvSpPr>
        <p:spPr>
          <a:xfrm>
            <a:off x="0" y="773722"/>
            <a:ext cx="3376897" cy="5402099"/>
          </a:xfrm>
          <a:custGeom>
            <a:avLst/>
            <a:gdLst>
              <a:gd name="connsiteX0" fmla="*/ 996005 w 3376897"/>
              <a:gd name="connsiteY0" fmla="*/ 0 h 5405746"/>
              <a:gd name="connsiteX1" fmla="*/ 1033683 w 3376897"/>
              <a:gd name="connsiteY1" fmla="*/ 47946 h 5405746"/>
              <a:gd name="connsiteX2" fmla="*/ 3323889 w 3376897"/>
              <a:gd name="connsiteY2" fmla="*/ 5121828 h 5405746"/>
              <a:gd name="connsiteX3" fmla="*/ 3376897 w 3376897"/>
              <a:gd name="connsiteY3" fmla="*/ 5405746 h 5405746"/>
              <a:gd name="connsiteX4" fmla="*/ 0 w 3376897"/>
              <a:gd name="connsiteY4" fmla="*/ 5405746 h 5405746"/>
              <a:gd name="connsiteX5" fmla="*/ 0 w 3376897"/>
              <a:gd name="connsiteY5" fmla="*/ 1651025 h 5405746"/>
              <a:gd name="connsiteX6" fmla="*/ 86104 w 3376897"/>
              <a:gd name="connsiteY6" fmla="*/ 1461345 h 5405746"/>
              <a:gd name="connsiteX7" fmla="*/ 884741 w 3376897"/>
              <a:gd name="connsiteY7" fmla="*/ 141585 h 540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6897" h="5405746">
                <a:moveTo>
                  <a:pt x="996005" y="0"/>
                </a:moveTo>
                <a:lnTo>
                  <a:pt x="1033683" y="47946"/>
                </a:lnTo>
                <a:cubicBezTo>
                  <a:pt x="2139129" y="1526102"/>
                  <a:pt x="2934645" y="3249510"/>
                  <a:pt x="3323889" y="5121828"/>
                </a:cubicBezTo>
                <a:lnTo>
                  <a:pt x="3376897" y="5405746"/>
                </a:lnTo>
                <a:lnTo>
                  <a:pt x="0" y="5405746"/>
                </a:lnTo>
                <a:lnTo>
                  <a:pt x="0" y="1651025"/>
                </a:lnTo>
                <a:lnTo>
                  <a:pt x="86104" y="1461345"/>
                </a:lnTo>
                <a:cubicBezTo>
                  <a:pt x="309478" y="994133"/>
                  <a:pt x="577535" y="552369"/>
                  <a:pt x="884741" y="1415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ADBCF01-13F0-F740-A917-3E672128BD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946" y="4589678"/>
            <a:ext cx="2533174" cy="1606406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Click to insert text and click above to add a key figure or percentage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8D9C0C3-F0EB-5E43-9FAB-01B57DE859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513" y="3810000"/>
            <a:ext cx="2466975" cy="759415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accent3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00%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23A1FF0-B678-3745-8D73-6D10832AB2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3015"/>
            <a:ext cx="9144000" cy="6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6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Key Fig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738EA5FF-49F0-2D48-A56B-3CC284682796}"/>
              </a:ext>
            </a:extLst>
          </p:cNvPr>
          <p:cNvSpPr/>
          <p:nvPr userDrawn="1"/>
        </p:nvSpPr>
        <p:spPr>
          <a:xfrm flipH="1">
            <a:off x="5775250" y="0"/>
            <a:ext cx="3375678" cy="6243283"/>
          </a:xfrm>
          <a:custGeom>
            <a:avLst/>
            <a:gdLst>
              <a:gd name="connsiteX0" fmla="*/ 0 w 3375678"/>
              <a:gd name="connsiteY0" fmla="*/ 0 h 6196085"/>
              <a:gd name="connsiteX1" fmla="*/ 346672 w 3375678"/>
              <a:gd name="connsiteY1" fmla="*/ 0 h 6196085"/>
              <a:gd name="connsiteX2" fmla="*/ 651118 w 3375678"/>
              <a:gd name="connsiteY2" fmla="*/ 351465 h 6196085"/>
              <a:gd name="connsiteX3" fmla="*/ 3331994 w 3375678"/>
              <a:gd name="connsiteY3" fmla="*/ 5951466 h 6196085"/>
              <a:gd name="connsiteX4" fmla="*/ 3375678 w 3375678"/>
              <a:gd name="connsiteY4" fmla="*/ 6196085 h 6196085"/>
              <a:gd name="connsiteX5" fmla="*/ 0 w 3375678"/>
              <a:gd name="connsiteY5" fmla="*/ 6196085 h 619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5678" h="6196085">
                <a:moveTo>
                  <a:pt x="0" y="0"/>
                </a:moveTo>
                <a:lnTo>
                  <a:pt x="346672" y="0"/>
                </a:lnTo>
                <a:lnTo>
                  <a:pt x="651118" y="351465"/>
                </a:lnTo>
                <a:cubicBezTo>
                  <a:pt x="1964231" y="1942590"/>
                  <a:pt x="2902839" y="3854240"/>
                  <a:pt x="3331994" y="5951466"/>
                </a:cubicBezTo>
                <a:lnTo>
                  <a:pt x="3375678" y="6196085"/>
                </a:lnTo>
                <a:lnTo>
                  <a:pt x="0" y="61960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AA59EB4-D80B-014E-A537-ACE39D02CE7F}"/>
              </a:ext>
            </a:extLst>
          </p:cNvPr>
          <p:cNvSpPr/>
          <p:nvPr userDrawn="1"/>
        </p:nvSpPr>
        <p:spPr>
          <a:xfrm flipH="1">
            <a:off x="5775250" y="770817"/>
            <a:ext cx="3382602" cy="5439121"/>
          </a:xfrm>
          <a:custGeom>
            <a:avLst/>
            <a:gdLst>
              <a:gd name="connsiteX0" fmla="*/ 996005 w 3376897"/>
              <a:gd name="connsiteY0" fmla="*/ 0 h 5405746"/>
              <a:gd name="connsiteX1" fmla="*/ 1033683 w 3376897"/>
              <a:gd name="connsiteY1" fmla="*/ 47946 h 5405746"/>
              <a:gd name="connsiteX2" fmla="*/ 3323889 w 3376897"/>
              <a:gd name="connsiteY2" fmla="*/ 5121828 h 5405746"/>
              <a:gd name="connsiteX3" fmla="*/ 3376897 w 3376897"/>
              <a:gd name="connsiteY3" fmla="*/ 5405746 h 5405746"/>
              <a:gd name="connsiteX4" fmla="*/ 0 w 3376897"/>
              <a:gd name="connsiteY4" fmla="*/ 5405746 h 5405746"/>
              <a:gd name="connsiteX5" fmla="*/ 0 w 3376897"/>
              <a:gd name="connsiteY5" fmla="*/ 1651025 h 5405746"/>
              <a:gd name="connsiteX6" fmla="*/ 86104 w 3376897"/>
              <a:gd name="connsiteY6" fmla="*/ 1461345 h 5405746"/>
              <a:gd name="connsiteX7" fmla="*/ 884741 w 3376897"/>
              <a:gd name="connsiteY7" fmla="*/ 141585 h 540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6897" h="5405746">
                <a:moveTo>
                  <a:pt x="996005" y="0"/>
                </a:moveTo>
                <a:lnTo>
                  <a:pt x="1033683" y="47946"/>
                </a:lnTo>
                <a:cubicBezTo>
                  <a:pt x="2139129" y="1526102"/>
                  <a:pt x="2934645" y="3249510"/>
                  <a:pt x="3323889" y="5121828"/>
                </a:cubicBezTo>
                <a:lnTo>
                  <a:pt x="3376897" y="5405746"/>
                </a:lnTo>
                <a:lnTo>
                  <a:pt x="0" y="5405746"/>
                </a:lnTo>
                <a:lnTo>
                  <a:pt x="0" y="1651025"/>
                </a:lnTo>
                <a:lnTo>
                  <a:pt x="86104" y="1461345"/>
                </a:lnTo>
                <a:cubicBezTo>
                  <a:pt x="309478" y="994133"/>
                  <a:pt x="577535" y="552369"/>
                  <a:pt x="884741" y="1415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ADBCF01-13F0-F740-A917-3E672128BDD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1311" y="4589678"/>
            <a:ext cx="2244871" cy="1606406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Click to insert text and click above to add a key figure or percentage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98D9C0C3-F0EB-5E43-9FAB-01B57DE85962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90878" y="3810000"/>
            <a:ext cx="2466975" cy="759415"/>
          </a:xfrm>
        </p:spPr>
        <p:txBody>
          <a:bodyPr/>
          <a:lstStyle>
            <a:lvl1pPr marL="0" indent="0">
              <a:buNone/>
              <a:defRPr sz="4800" b="1">
                <a:solidFill>
                  <a:schemeClr val="accent3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6CC1FE5-B3FA-E544-922B-36804886B6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7710"/>
            <a:ext cx="8169144" cy="6237648"/>
          </a:xfrm>
          <a:custGeom>
            <a:avLst/>
            <a:gdLst>
              <a:gd name="connsiteX0" fmla="*/ 0 w 8146908"/>
              <a:gd name="connsiteY0" fmla="*/ 0 h 6237648"/>
              <a:gd name="connsiteX1" fmla="*/ 7427144 w 8146908"/>
              <a:gd name="connsiteY1" fmla="*/ 0 h 6237648"/>
              <a:gd name="connsiteX2" fmla="*/ 7505468 w 8146908"/>
              <a:gd name="connsiteY2" fmla="*/ 75291 h 6237648"/>
              <a:gd name="connsiteX3" fmla="*/ 7952658 w 8146908"/>
              <a:gd name="connsiteY3" fmla="*/ 565466 h 6237648"/>
              <a:gd name="connsiteX4" fmla="*/ 8146908 w 8146908"/>
              <a:gd name="connsiteY4" fmla="*/ 807163 h 6237648"/>
              <a:gd name="connsiteX5" fmla="*/ 8004426 w 8146908"/>
              <a:gd name="connsiteY5" fmla="*/ 997943 h 6237648"/>
              <a:gd name="connsiteX6" fmla="*/ 5798149 w 8146908"/>
              <a:gd name="connsiteY6" fmla="*/ 6024511 h 6237648"/>
              <a:gd name="connsiteX7" fmla="*/ 5760375 w 8146908"/>
              <a:gd name="connsiteY7" fmla="*/ 6237648 h 6237648"/>
              <a:gd name="connsiteX8" fmla="*/ 0 w 8146908"/>
              <a:gd name="connsiteY8" fmla="*/ 6237648 h 623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6908" h="6237648">
                <a:moveTo>
                  <a:pt x="0" y="0"/>
                </a:moveTo>
                <a:lnTo>
                  <a:pt x="7427144" y="0"/>
                </a:lnTo>
                <a:lnTo>
                  <a:pt x="7505468" y="75291"/>
                </a:lnTo>
                <a:cubicBezTo>
                  <a:pt x="7661175" y="232281"/>
                  <a:pt x="7810386" y="395821"/>
                  <a:pt x="7952658" y="565466"/>
                </a:cubicBezTo>
                <a:lnTo>
                  <a:pt x="8146908" y="807163"/>
                </a:lnTo>
                <a:lnTo>
                  <a:pt x="8004426" y="997943"/>
                </a:lnTo>
                <a:cubicBezTo>
                  <a:pt x="6939221" y="2469572"/>
                  <a:pt x="6173660" y="4175460"/>
                  <a:pt x="5798149" y="6024511"/>
                </a:cubicBezTo>
                <a:lnTo>
                  <a:pt x="5760375" y="6237648"/>
                </a:lnTo>
                <a:lnTo>
                  <a:pt x="0" y="62376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B91ED2-6F46-2D49-A9EC-DF1E2E4E44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3015"/>
            <a:ext cx="9144000" cy="6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1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7F80590-9BCE-BA4B-873A-347FB64067CD}"/>
              </a:ext>
            </a:extLst>
          </p:cNvPr>
          <p:cNvSpPr/>
          <p:nvPr userDrawn="1"/>
        </p:nvSpPr>
        <p:spPr>
          <a:xfrm flipH="1">
            <a:off x="0" y="0"/>
            <a:ext cx="9144000" cy="6196084"/>
          </a:xfrm>
          <a:custGeom>
            <a:avLst/>
            <a:gdLst>
              <a:gd name="connsiteX0" fmla="*/ 1705585 w 9144000"/>
              <a:gd name="connsiteY0" fmla="*/ 0 h 6196084"/>
              <a:gd name="connsiteX1" fmla="*/ 9144000 w 9144000"/>
              <a:gd name="connsiteY1" fmla="*/ 0 h 6196084"/>
              <a:gd name="connsiteX2" fmla="*/ 9144000 w 9144000"/>
              <a:gd name="connsiteY2" fmla="*/ 6196084 h 6196084"/>
              <a:gd name="connsiteX3" fmla="*/ 0 w 9144000"/>
              <a:gd name="connsiteY3" fmla="*/ 6196084 h 6196084"/>
              <a:gd name="connsiteX4" fmla="*/ 0 w 9144000"/>
              <a:gd name="connsiteY4" fmla="*/ 2443464 h 6196084"/>
              <a:gd name="connsiteX5" fmla="*/ 96444 w 9144000"/>
              <a:gd name="connsiteY5" fmla="*/ 2230136 h 6196084"/>
              <a:gd name="connsiteX6" fmla="*/ 1627142 w 9144000"/>
              <a:gd name="connsiteY6" fmla="*/ 74789 h 619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6196084">
                <a:moveTo>
                  <a:pt x="1705585" y="0"/>
                </a:moveTo>
                <a:lnTo>
                  <a:pt x="9144000" y="0"/>
                </a:lnTo>
                <a:lnTo>
                  <a:pt x="9144000" y="6196084"/>
                </a:lnTo>
                <a:lnTo>
                  <a:pt x="0" y="6196084"/>
                </a:lnTo>
                <a:lnTo>
                  <a:pt x="0" y="2443464"/>
                </a:lnTo>
                <a:lnTo>
                  <a:pt x="96444" y="2230136"/>
                </a:lnTo>
                <a:cubicBezTo>
                  <a:pt x="483702" y="1426445"/>
                  <a:pt x="1003368" y="698563"/>
                  <a:pt x="1627142" y="7478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38EA5FF-49F0-2D48-A56B-3CC284682796}"/>
              </a:ext>
            </a:extLst>
          </p:cNvPr>
          <p:cNvSpPr/>
          <p:nvPr userDrawn="1"/>
        </p:nvSpPr>
        <p:spPr>
          <a:xfrm flipH="1">
            <a:off x="5768322" y="1"/>
            <a:ext cx="3375678" cy="6196084"/>
          </a:xfrm>
          <a:custGeom>
            <a:avLst/>
            <a:gdLst>
              <a:gd name="connsiteX0" fmla="*/ 0 w 3375678"/>
              <a:gd name="connsiteY0" fmla="*/ 0 h 6196085"/>
              <a:gd name="connsiteX1" fmla="*/ 346672 w 3375678"/>
              <a:gd name="connsiteY1" fmla="*/ 0 h 6196085"/>
              <a:gd name="connsiteX2" fmla="*/ 651118 w 3375678"/>
              <a:gd name="connsiteY2" fmla="*/ 351465 h 6196085"/>
              <a:gd name="connsiteX3" fmla="*/ 3331994 w 3375678"/>
              <a:gd name="connsiteY3" fmla="*/ 5951466 h 6196085"/>
              <a:gd name="connsiteX4" fmla="*/ 3375678 w 3375678"/>
              <a:gd name="connsiteY4" fmla="*/ 6196085 h 6196085"/>
              <a:gd name="connsiteX5" fmla="*/ 0 w 3375678"/>
              <a:gd name="connsiteY5" fmla="*/ 6196085 h 619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5678" h="6196085">
                <a:moveTo>
                  <a:pt x="0" y="0"/>
                </a:moveTo>
                <a:lnTo>
                  <a:pt x="346672" y="0"/>
                </a:lnTo>
                <a:lnTo>
                  <a:pt x="651118" y="351465"/>
                </a:lnTo>
                <a:cubicBezTo>
                  <a:pt x="1964231" y="1942590"/>
                  <a:pt x="2902839" y="3854240"/>
                  <a:pt x="3331994" y="5951466"/>
                </a:cubicBezTo>
                <a:lnTo>
                  <a:pt x="3375678" y="6196085"/>
                </a:lnTo>
                <a:lnTo>
                  <a:pt x="0" y="619608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AA59EB4-D80B-014E-A537-ACE39D02CE7F}"/>
              </a:ext>
            </a:extLst>
          </p:cNvPr>
          <p:cNvSpPr/>
          <p:nvPr userDrawn="1"/>
        </p:nvSpPr>
        <p:spPr>
          <a:xfrm flipH="1">
            <a:off x="5768321" y="793019"/>
            <a:ext cx="3375678" cy="5416919"/>
          </a:xfrm>
          <a:custGeom>
            <a:avLst/>
            <a:gdLst>
              <a:gd name="connsiteX0" fmla="*/ 996005 w 3376897"/>
              <a:gd name="connsiteY0" fmla="*/ 0 h 5405746"/>
              <a:gd name="connsiteX1" fmla="*/ 1033683 w 3376897"/>
              <a:gd name="connsiteY1" fmla="*/ 47946 h 5405746"/>
              <a:gd name="connsiteX2" fmla="*/ 3323889 w 3376897"/>
              <a:gd name="connsiteY2" fmla="*/ 5121828 h 5405746"/>
              <a:gd name="connsiteX3" fmla="*/ 3376897 w 3376897"/>
              <a:gd name="connsiteY3" fmla="*/ 5405746 h 5405746"/>
              <a:gd name="connsiteX4" fmla="*/ 0 w 3376897"/>
              <a:gd name="connsiteY4" fmla="*/ 5405746 h 5405746"/>
              <a:gd name="connsiteX5" fmla="*/ 0 w 3376897"/>
              <a:gd name="connsiteY5" fmla="*/ 1651025 h 5405746"/>
              <a:gd name="connsiteX6" fmla="*/ 86104 w 3376897"/>
              <a:gd name="connsiteY6" fmla="*/ 1461345 h 5405746"/>
              <a:gd name="connsiteX7" fmla="*/ 884741 w 3376897"/>
              <a:gd name="connsiteY7" fmla="*/ 141585 h 540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6897" h="5405746">
                <a:moveTo>
                  <a:pt x="996005" y="0"/>
                </a:moveTo>
                <a:lnTo>
                  <a:pt x="1033683" y="47946"/>
                </a:lnTo>
                <a:cubicBezTo>
                  <a:pt x="2139129" y="1526102"/>
                  <a:pt x="2934645" y="3249510"/>
                  <a:pt x="3323889" y="5121828"/>
                </a:cubicBezTo>
                <a:lnTo>
                  <a:pt x="3376897" y="5405746"/>
                </a:lnTo>
                <a:lnTo>
                  <a:pt x="0" y="5405746"/>
                </a:lnTo>
                <a:lnTo>
                  <a:pt x="0" y="1651025"/>
                </a:lnTo>
                <a:lnTo>
                  <a:pt x="86104" y="1461345"/>
                </a:lnTo>
                <a:cubicBezTo>
                  <a:pt x="309478" y="994133"/>
                  <a:pt x="577535" y="552369"/>
                  <a:pt x="884741" y="1415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44527-C89D-304A-9768-37269AB5D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285" y="4304962"/>
            <a:ext cx="2338345" cy="1904975"/>
          </a:xfrm>
        </p:spPr>
        <p:txBody>
          <a:bodyPr/>
          <a:lstStyle>
            <a:lvl1pPr marL="0" indent="0" algn="r">
              <a:buNone/>
              <a:defRPr sz="1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F7DE9-9047-D74F-9A83-C2C4068A1F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4602" y="0"/>
            <a:ext cx="4927811" cy="6196084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divider 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0A5AAA-6EC5-DB4D-9D21-5BD574BAD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3015"/>
            <a:ext cx="9144000" cy="6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2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Slide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A7EB79-B335-8546-945D-29B84598E4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3015"/>
            <a:ext cx="9144000" cy="68498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A58C3A-F86A-6B44-BDB1-B8A329B2BC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405" y="1"/>
            <a:ext cx="7023888" cy="6173788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 marL="576000" indent="0">
              <a:buNone/>
              <a:defRPr>
                <a:solidFill>
                  <a:schemeClr val="bg1"/>
                </a:solidFill>
              </a:defRPr>
            </a:lvl3pPr>
            <a:lvl4pPr marL="864000" indent="0">
              <a:buNone/>
              <a:defRPr>
                <a:solidFill>
                  <a:schemeClr val="bg1"/>
                </a:solidFill>
              </a:defRPr>
            </a:lvl4pPr>
            <a:lvl5pPr marL="1152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is a slide for emphasising a key point or adding an important quote, click in the text box and start typing</a:t>
            </a:r>
          </a:p>
        </p:txBody>
      </p:sp>
    </p:spTree>
    <p:extLst>
      <p:ext uri="{BB962C8B-B14F-4D97-AF65-F5344CB8AC3E}">
        <p14:creationId xmlns:p14="http://schemas.microsoft.com/office/powerpoint/2010/main" val="229800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A7EB79-B335-8546-945D-29B84598E4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6173015"/>
            <a:ext cx="9143992" cy="68498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A58C3A-F86A-6B44-BDB1-B8A329B2BC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497" y="1"/>
            <a:ext cx="7015796" cy="6173788"/>
          </a:xfrm>
        </p:spPr>
        <p:txBody>
          <a:bodyPr anchor="ctr"/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 marL="576000" indent="0">
              <a:buNone/>
              <a:defRPr>
                <a:solidFill>
                  <a:schemeClr val="bg1"/>
                </a:solidFill>
              </a:defRPr>
            </a:lvl3pPr>
            <a:lvl4pPr marL="864000" indent="0">
              <a:buNone/>
              <a:defRPr>
                <a:solidFill>
                  <a:schemeClr val="bg1"/>
                </a:solidFill>
              </a:defRPr>
            </a:lvl4pPr>
            <a:lvl5pPr marL="1152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is a slide for emphasising a key point or adding an important quote, click in the text box and start typing</a:t>
            </a:r>
          </a:p>
        </p:txBody>
      </p:sp>
    </p:spTree>
    <p:extLst>
      <p:ext uri="{BB962C8B-B14F-4D97-AF65-F5344CB8AC3E}">
        <p14:creationId xmlns:p14="http://schemas.microsoft.com/office/powerpoint/2010/main" val="1584863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igure / Stat Slide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A7EB79-B335-8546-945D-29B84598E4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3015"/>
            <a:ext cx="9144000" cy="68498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A58C3A-F86A-6B44-BDB1-B8A329B2BC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405" y="3422931"/>
            <a:ext cx="6465537" cy="2451887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288000" indent="0">
              <a:buNone/>
              <a:defRPr>
                <a:solidFill>
                  <a:schemeClr val="bg1"/>
                </a:solidFill>
              </a:defRPr>
            </a:lvl2pPr>
            <a:lvl3pPr marL="576000" indent="0">
              <a:buNone/>
              <a:defRPr>
                <a:solidFill>
                  <a:schemeClr val="bg1"/>
                </a:solidFill>
              </a:defRPr>
            </a:lvl3pPr>
            <a:lvl4pPr marL="864000" indent="0">
              <a:buNone/>
              <a:defRPr>
                <a:solidFill>
                  <a:schemeClr val="bg1"/>
                </a:solidFill>
              </a:defRPr>
            </a:lvl4pPr>
            <a:lvl5pPr marL="1152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is a slide to pick out a key stat or percentage, click in the text box above to add a figure and click in this box to start typing a description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33A54-38AE-2248-99EA-EF6372FE84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405" y="1625685"/>
            <a:ext cx="5494548" cy="1692050"/>
          </a:xfrm>
        </p:spPr>
        <p:txBody>
          <a:bodyPr/>
          <a:lstStyle>
            <a:lvl1pPr marL="0" indent="0">
              <a:buNone/>
              <a:defRPr sz="14000" b="1">
                <a:solidFill>
                  <a:schemeClr val="bg1"/>
                </a:solidFill>
              </a:defRPr>
            </a:lvl1pPr>
            <a:lvl2pPr marL="288000" indent="0">
              <a:buNone/>
              <a:defRPr sz="8000" b="1">
                <a:solidFill>
                  <a:schemeClr val="bg1"/>
                </a:solidFill>
              </a:defRPr>
            </a:lvl2pPr>
            <a:lvl3pPr marL="576000" indent="0">
              <a:buNone/>
              <a:defRPr sz="8000" b="1">
                <a:solidFill>
                  <a:schemeClr val="bg1"/>
                </a:solidFill>
              </a:defRPr>
            </a:lvl3pPr>
            <a:lvl4pPr marL="864000" indent="0">
              <a:buNone/>
              <a:defRPr sz="8000" b="1">
                <a:solidFill>
                  <a:schemeClr val="bg1"/>
                </a:solidFill>
              </a:defRPr>
            </a:lvl4pPr>
            <a:lvl5pPr marL="1152000" indent="0">
              <a:buNone/>
              <a:defRPr sz="8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222153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40" y="311213"/>
            <a:ext cx="8195310" cy="968947"/>
          </a:xfrm>
          <a:prstGeom prst="rect">
            <a:avLst/>
          </a:prstGeom>
        </p:spPr>
        <p:txBody>
          <a:bodyPr vert="horz" lIns="0" tIns="45720" rIns="9000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1499616"/>
            <a:ext cx="7886700" cy="413188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marL="288000" marR="0" lvl="0" indent="-2880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576000" marR="0" lvl="1" indent="-2880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64000" marR="0" lvl="2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152000" marR="0" lvl="3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440000" marR="0" lvl="4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423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7" r:id="rId3"/>
    <p:sldLayoutId id="2147483687" r:id="rId4"/>
    <p:sldLayoutId id="2147483694" r:id="rId5"/>
    <p:sldLayoutId id="2147483696" r:id="rId6"/>
    <p:sldLayoutId id="2147483688" r:id="rId7"/>
    <p:sldLayoutId id="2147483697" r:id="rId8"/>
    <p:sldLayoutId id="2147483703" r:id="rId9"/>
    <p:sldLayoutId id="2147483704" r:id="rId10"/>
    <p:sldLayoutId id="2147483700" r:id="rId11"/>
    <p:sldLayoutId id="2147483699" r:id="rId12"/>
    <p:sldLayoutId id="2147483701" r:id="rId13"/>
    <p:sldLayoutId id="2147483702" r:id="rId14"/>
    <p:sldLayoutId id="2147483705" r:id="rId15"/>
    <p:sldLayoutId id="2147483706" r:id="rId16"/>
    <p:sldLayoutId id="2147483690" r:id="rId17"/>
    <p:sldLayoutId id="214748369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5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m1XU9GRjiA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3972-F71E-1F4E-AAA3-749DEE0738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High Risk Back Pain- CPPP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1019F-5654-1F45-804B-7223955DCB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Ronan Walsh MCSP MMACP</a:t>
            </a:r>
          </a:p>
          <a:p>
            <a:r>
              <a:rPr lang="en-US" dirty="0"/>
              <a:t>22</a:t>
            </a:r>
            <a:r>
              <a:rPr lang="en-US" baseline="30000" dirty="0"/>
              <a:t>nd</a:t>
            </a:r>
            <a:r>
              <a:rPr lang="en-US" dirty="0"/>
              <a:t> of May 2019</a:t>
            </a:r>
          </a:p>
        </p:txBody>
      </p:sp>
    </p:spTree>
    <p:extLst>
      <p:ext uri="{BB962C8B-B14F-4D97-AF65-F5344CB8AC3E}">
        <p14:creationId xmlns:p14="http://schemas.microsoft.com/office/powerpoint/2010/main" val="175294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31BD-A6EB-104F-920A-15253764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Farming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0DDCD6-539E-4D7A-A20C-A5A95FF64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109" y="1427018"/>
            <a:ext cx="5444836" cy="442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2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4CC1-4C4E-436B-A2E1-227161BD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BACK To Health Programme Video</a:t>
            </a:r>
          </a:p>
        </p:txBody>
      </p:sp>
      <p:pic>
        <p:nvPicPr>
          <p:cNvPr id="4" name="Online Media 3" title="Back to Health Programme">
            <a:hlinkClick r:id="" action="ppaction://media"/>
            <a:extLst>
              <a:ext uri="{FF2B5EF4-FFF2-40B4-BE49-F238E27FC236}">
                <a16:creationId xmlns:a16="http://schemas.microsoft.com/office/drawing/2014/main" id="{6806EC8F-5EC0-4124-92A0-48B9A8DD78A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4345" y="1494462"/>
            <a:ext cx="8195310" cy="461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93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3F17-A283-4C30-A0BD-5F35C82A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The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70D3B-41F2-4759-BFF6-404763EAB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sz="2400" dirty="0"/>
              <a:t>3 weeks residential </a:t>
            </a:r>
          </a:p>
          <a:p>
            <a:pPr marL="576000" lvl="2" indent="0">
              <a:spcBef>
                <a:spcPts val="600"/>
              </a:spcBef>
              <a:buNone/>
            </a:pPr>
            <a:r>
              <a:rPr lang="en-GB" sz="2100" dirty="0"/>
              <a:t>Hotel setting</a:t>
            </a:r>
          </a:p>
          <a:p>
            <a:pPr>
              <a:spcBef>
                <a:spcPts val="600"/>
              </a:spcBef>
            </a:pPr>
            <a:endParaRPr lang="en-GB" sz="2400" dirty="0"/>
          </a:p>
          <a:p>
            <a:pPr>
              <a:spcBef>
                <a:spcPts val="600"/>
              </a:spcBef>
            </a:pPr>
            <a:r>
              <a:rPr lang="en-GB" sz="2400" dirty="0"/>
              <a:t>100 hours</a:t>
            </a:r>
          </a:p>
          <a:p>
            <a:endParaRPr lang="en-GB" sz="2400" dirty="0"/>
          </a:p>
          <a:p>
            <a:r>
              <a:rPr lang="en-GB" sz="2400" dirty="0"/>
              <a:t>MDT</a:t>
            </a:r>
          </a:p>
          <a:p>
            <a:pPr marL="576000" lvl="2" indent="0">
              <a:buNone/>
            </a:pPr>
            <a:r>
              <a:rPr lang="en-GB" sz="2100" dirty="0"/>
              <a:t>PT, Nurse, Clinical Psychologist, OT, Pharmacist, Dietician, </a:t>
            </a:r>
          </a:p>
          <a:p>
            <a:pPr marL="576000" lvl="2" indent="0">
              <a:buNone/>
            </a:pPr>
            <a:endParaRPr lang="en-GB" sz="2100" dirty="0"/>
          </a:p>
          <a:p>
            <a:r>
              <a:rPr lang="en-GB" sz="2700" dirty="0"/>
              <a:t>Other input</a:t>
            </a:r>
          </a:p>
          <a:p>
            <a:pPr marL="576000" lvl="2" indent="0">
              <a:buNone/>
            </a:pPr>
            <a:r>
              <a:rPr lang="en-GB" sz="2100" dirty="0"/>
              <a:t>Exercise taster sessions, smoking cessation, work support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24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ACEC3-F3F8-4049-86FF-745453325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The ‘Good’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1845B-F8FE-4D77-844B-28456F44C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Success Rates</a:t>
            </a:r>
          </a:p>
          <a:p>
            <a:endParaRPr lang="en-GB" sz="2400" dirty="0"/>
          </a:p>
          <a:p>
            <a:r>
              <a:rPr lang="en-GB" sz="2400" dirty="0"/>
              <a:t>Time</a:t>
            </a:r>
          </a:p>
          <a:p>
            <a:pPr marL="576000" lvl="2" indent="0">
              <a:buNone/>
            </a:pPr>
            <a:r>
              <a:rPr lang="en-GB" sz="2100" dirty="0"/>
              <a:t>Immersive, better rapport, </a:t>
            </a:r>
          </a:p>
          <a:p>
            <a:pPr marL="576000" lvl="2" indent="0">
              <a:buNone/>
            </a:pPr>
            <a:r>
              <a:rPr lang="en-GB" sz="2100" dirty="0"/>
              <a:t>reduced anxiety </a:t>
            </a:r>
          </a:p>
          <a:p>
            <a:pPr marL="288000" lvl="1" indent="0">
              <a:buNone/>
            </a:pPr>
            <a:endParaRPr lang="en-GB" sz="2400" dirty="0"/>
          </a:p>
          <a:p>
            <a:r>
              <a:rPr lang="en-GB" sz="2400" dirty="0"/>
              <a:t>Group Dynamics</a:t>
            </a:r>
          </a:p>
          <a:p>
            <a:pPr marL="576000" lvl="2" indent="0">
              <a:buNone/>
            </a:pPr>
            <a:r>
              <a:rPr lang="en-GB" sz="2100" dirty="0"/>
              <a:t>Patient problem solving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920696-56BA-4477-A696-81A48C8C4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11" r="61042" b="14690"/>
          <a:stretch/>
        </p:blipFill>
        <p:spPr>
          <a:xfrm>
            <a:off x="5358388" y="496801"/>
            <a:ext cx="2150776" cy="5088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3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038AF-FF21-4F0A-BCEB-026A5F88F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The ‘Bad’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2C39C-5F40-410E-B75C-A98D6B903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High follow up ‘drop out’ rates</a:t>
            </a:r>
          </a:p>
          <a:p>
            <a:endParaRPr lang="en-GB" sz="2400" dirty="0"/>
          </a:p>
          <a:p>
            <a:r>
              <a:rPr lang="en-GB" sz="2400" dirty="0"/>
              <a:t>Intensive for clinician</a:t>
            </a:r>
          </a:p>
          <a:p>
            <a:endParaRPr lang="en-GB" sz="2400" dirty="0"/>
          </a:p>
          <a:p>
            <a:r>
              <a:rPr lang="en-GB" sz="2400" dirty="0"/>
              <a:t>Group Dynamics</a:t>
            </a: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BEF4DF-0DDA-4B6A-B34F-8729CBF58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70" r="39174"/>
          <a:stretch/>
        </p:blipFill>
        <p:spPr>
          <a:xfrm>
            <a:off x="5631872" y="311213"/>
            <a:ext cx="1593273" cy="5681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068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6CE9B-CBDC-4B20-9FD5-0A14196CC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And The ‘Ugly’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5F5AC-0049-4FBA-8243-98ACF1C3B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481328"/>
            <a:ext cx="5027815" cy="4369214"/>
          </a:xfrm>
        </p:spPr>
        <p:txBody>
          <a:bodyPr/>
          <a:lstStyle/>
          <a:p>
            <a:r>
              <a:rPr lang="en-GB" sz="2400" dirty="0"/>
              <a:t>DNAs of induction session &amp; cancellations</a:t>
            </a:r>
          </a:p>
          <a:p>
            <a:endParaRPr lang="en-GB" sz="2400" dirty="0"/>
          </a:p>
          <a:p>
            <a:r>
              <a:rPr lang="en-GB" sz="2400" dirty="0"/>
              <a:t>Inconsistent referral criteria</a:t>
            </a:r>
          </a:p>
          <a:p>
            <a:endParaRPr lang="en-GB" sz="2400" dirty="0"/>
          </a:p>
          <a:p>
            <a:r>
              <a:rPr lang="en-GB" sz="2400" dirty="0"/>
              <a:t>Patient behaviour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12A69-E26D-412D-B030-7BF026DAD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555" r="6724"/>
          <a:stretch/>
        </p:blipFill>
        <p:spPr>
          <a:xfrm>
            <a:off x="5694218" y="311213"/>
            <a:ext cx="1939637" cy="5681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925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4FCE0B-7ADA-1045-920B-00D7CA6602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25207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H Dec18">
      <a:dk1>
        <a:srgbClr val="005EB8"/>
      </a:dk1>
      <a:lt1>
        <a:srgbClr val="FFFFFF"/>
      </a:lt1>
      <a:dk2>
        <a:srgbClr val="415563"/>
      </a:dk2>
      <a:lt2>
        <a:srgbClr val="E8EDEE"/>
      </a:lt2>
      <a:accent1>
        <a:srgbClr val="003087"/>
      </a:accent1>
      <a:accent2>
        <a:srgbClr val="0071CE"/>
      </a:accent2>
      <a:accent3>
        <a:srgbClr val="41B6E6"/>
      </a:accent3>
      <a:accent4>
        <a:srgbClr val="768692"/>
      </a:accent4>
      <a:accent5>
        <a:srgbClr val="415563"/>
      </a:accent5>
      <a:accent6>
        <a:srgbClr val="78BE20"/>
      </a:accent6>
      <a:hlink>
        <a:srgbClr val="CC107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649</TotalTime>
  <Words>106</Words>
  <Application>Microsoft Office PowerPoint</Application>
  <PresentationFormat>On-screen Show (4:3)</PresentationFormat>
  <Paragraphs>40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Office Theme</vt:lpstr>
      <vt:lpstr>High Risk Back Pain- CPPP</vt:lpstr>
      <vt:lpstr>Farming</vt:lpstr>
      <vt:lpstr>BACK To Health Programme Video</vt:lpstr>
      <vt:lpstr>The Programme</vt:lpstr>
      <vt:lpstr>The ‘Good’</vt:lpstr>
      <vt:lpstr>The ‘Bad’</vt:lpstr>
      <vt:lpstr>And The ‘Ugly’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Holmes</dc:creator>
  <cp:lastModifiedBy>Ronan Walsh</cp:lastModifiedBy>
  <cp:revision>71</cp:revision>
  <dcterms:created xsi:type="dcterms:W3CDTF">2018-12-03T11:43:00Z</dcterms:created>
  <dcterms:modified xsi:type="dcterms:W3CDTF">2019-05-15T19:27:15Z</dcterms:modified>
</cp:coreProperties>
</file>