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</p:sldMasterIdLst>
  <p:notesMasterIdLst>
    <p:notesMasterId r:id="rId39"/>
  </p:notesMasterIdLst>
  <p:sldIdLst>
    <p:sldId id="258" r:id="rId2"/>
    <p:sldId id="263" r:id="rId3"/>
    <p:sldId id="306" r:id="rId4"/>
    <p:sldId id="295" r:id="rId5"/>
    <p:sldId id="265" r:id="rId6"/>
    <p:sldId id="266" r:id="rId7"/>
    <p:sldId id="298" r:id="rId8"/>
    <p:sldId id="309" r:id="rId9"/>
    <p:sldId id="308" r:id="rId10"/>
    <p:sldId id="307" r:id="rId11"/>
    <p:sldId id="299" r:id="rId12"/>
    <p:sldId id="311" r:id="rId13"/>
    <p:sldId id="267" r:id="rId14"/>
    <p:sldId id="283" r:id="rId15"/>
    <p:sldId id="282" r:id="rId16"/>
    <p:sldId id="284" r:id="rId17"/>
    <p:sldId id="285" r:id="rId18"/>
    <p:sldId id="276" r:id="rId19"/>
    <p:sldId id="280" r:id="rId20"/>
    <p:sldId id="281" r:id="rId21"/>
    <p:sldId id="310" r:id="rId22"/>
    <p:sldId id="278" r:id="rId23"/>
    <p:sldId id="287" r:id="rId24"/>
    <p:sldId id="289" r:id="rId25"/>
    <p:sldId id="292" r:id="rId26"/>
    <p:sldId id="290" r:id="rId27"/>
    <p:sldId id="293" r:id="rId28"/>
    <p:sldId id="294" r:id="rId29"/>
    <p:sldId id="291" r:id="rId30"/>
    <p:sldId id="288" r:id="rId31"/>
    <p:sldId id="301" r:id="rId32"/>
    <p:sldId id="302" r:id="rId33"/>
    <p:sldId id="303" r:id="rId34"/>
    <p:sldId id="304" r:id="rId35"/>
    <p:sldId id="305" r:id="rId36"/>
    <p:sldId id="300" r:id="rId37"/>
    <p:sldId id="262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2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1090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66519-F9F9-4ECE-861D-60BFB224CF3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69D03B6-4F67-4979-9CED-3FAA01FD541D}">
      <dgm:prSet phldrT="[Text]"/>
      <dgm:spPr/>
      <dgm:t>
        <a:bodyPr/>
        <a:lstStyle/>
        <a:p>
          <a:r>
            <a:rPr lang="en-GB" dirty="0" smtClean="0"/>
            <a:t>17 years</a:t>
          </a:r>
          <a:endParaRPr lang="en-GB" dirty="0"/>
        </a:p>
      </dgm:t>
    </dgm:pt>
    <dgm:pt modelId="{C78B6FAD-B7FD-4C7F-9212-72DD419A1FFA}" type="parTrans" cxnId="{767100C0-3644-41F5-8181-AD74D6902A00}">
      <dgm:prSet/>
      <dgm:spPr/>
      <dgm:t>
        <a:bodyPr/>
        <a:lstStyle/>
        <a:p>
          <a:endParaRPr lang="en-GB"/>
        </a:p>
      </dgm:t>
    </dgm:pt>
    <dgm:pt modelId="{8DA58721-D88E-4576-8BEC-7F3A9A0F69DE}" type="sibTrans" cxnId="{767100C0-3644-41F5-8181-AD74D6902A00}">
      <dgm:prSet/>
      <dgm:spPr/>
      <dgm:t>
        <a:bodyPr/>
        <a:lstStyle/>
        <a:p>
          <a:endParaRPr lang="en-GB"/>
        </a:p>
      </dgm:t>
    </dgm:pt>
    <dgm:pt modelId="{B6AC78E2-CFED-49CA-8CB3-4E740BD0ABBB}">
      <dgm:prSet/>
      <dgm:spPr/>
      <dgm:t>
        <a:bodyPr/>
        <a:lstStyle/>
        <a:p>
          <a:r>
            <a:rPr lang="en-GB" dirty="0" smtClean="0"/>
            <a:t>1/3 research evidence informing guidelines is adhered to</a:t>
          </a:r>
          <a:endParaRPr lang="en-GB" dirty="0"/>
        </a:p>
      </dgm:t>
    </dgm:pt>
    <dgm:pt modelId="{E575C427-AEC9-44CA-95C1-07CAEFE5D673}" type="parTrans" cxnId="{30D68B24-51C4-40E7-A6A1-BC984F2B105C}">
      <dgm:prSet/>
      <dgm:spPr/>
      <dgm:t>
        <a:bodyPr/>
        <a:lstStyle/>
        <a:p>
          <a:endParaRPr lang="en-GB"/>
        </a:p>
      </dgm:t>
    </dgm:pt>
    <dgm:pt modelId="{EEA27CDC-04B2-4677-9CDC-80B4A113CA6C}" type="sibTrans" cxnId="{30D68B24-51C4-40E7-A6A1-BC984F2B105C}">
      <dgm:prSet/>
      <dgm:spPr/>
      <dgm:t>
        <a:bodyPr/>
        <a:lstStyle/>
        <a:p>
          <a:endParaRPr lang="en-GB"/>
        </a:p>
      </dgm:t>
    </dgm:pt>
    <dgm:pt modelId="{0768180F-A3EF-48D2-A21E-03B8BC114BF3}">
      <dgm:prSet/>
      <dgm:spPr/>
      <dgm:t>
        <a:bodyPr/>
        <a:lstStyle/>
        <a:p>
          <a:r>
            <a:rPr lang="en-GB" dirty="0" smtClean="0"/>
            <a:t>30-40% of patients do not receive care according to scientific evidence </a:t>
          </a:r>
          <a:endParaRPr lang="en-GB" dirty="0"/>
        </a:p>
      </dgm:t>
    </dgm:pt>
    <dgm:pt modelId="{C6CE4D2B-4A5E-45AF-958C-462A45828413}" type="parTrans" cxnId="{2A3F7EDC-5E0A-4148-B570-5E12E6E49A82}">
      <dgm:prSet/>
      <dgm:spPr/>
      <dgm:t>
        <a:bodyPr/>
        <a:lstStyle/>
        <a:p>
          <a:endParaRPr lang="en-GB"/>
        </a:p>
      </dgm:t>
    </dgm:pt>
    <dgm:pt modelId="{0B744EE6-0B16-4757-958F-BF04A13A4A66}" type="sibTrans" cxnId="{2A3F7EDC-5E0A-4148-B570-5E12E6E49A82}">
      <dgm:prSet/>
      <dgm:spPr/>
      <dgm:t>
        <a:bodyPr/>
        <a:lstStyle/>
        <a:p>
          <a:endParaRPr lang="en-GB"/>
        </a:p>
      </dgm:t>
    </dgm:pt>
    <dgm:pt modelId="{DDA608E5-016A-43A2-9B37-5AF272134590}" type="pres">
      <dgm:prSet presAssocID="{DB966519-F9F9-4ECE-861D-60BFB224CF3E}" presName="CompostProcess" presStyleCnt="0">
        <dgm:presLayoutVars>
          <dgm:dir/>
          <dgm:resizeHandles val="exact"/>
        </dgm:presLayoutVars>
      </dgm:prSet>
      <dgm:spPr/>
    </dgm:pt>
    <dgm:pt modelId="{7CBD0EEF-F962-4417-9448-6B6297F8580B}" type="pres">
      <dgm:prSet presAssocID="{DB966519-F9F9-4ECE-861D-60BFB224CF3E}" presName="arrow" presStyleLbl="bgShp" presStyleIdx="0" presStyleCnt="1"/>
      <dgm:spPr/>
    </dgm:pt>
    <dgm:pt modelId="{DFE24B8F-741C-48CE-B52F-EDAF123691E9}" type="pres">
      <dgm:prSet presAssocID="{DB966519-F9F9-4ECE-861D-60BFB224CF3E}" presName="linearProcess" presStyleCnt="0"/>
      <dgm:spPr/>
    </dgm:pt>
    <dgm:pt modelId="{17CEC8EB-DD02-4655-A69C-6C81BEAA9CC8}" type="pres">
      <dgm:prSet presAssocID="{369D03B6-4F67-4979-9CED-3FAA01FD541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362D96-A821-4746-8C59-533E46C77F59}" type="pres">
      <dgm:prSet presAssocID="{8DA58721-D88E-4576-8BEC-7F3A9A0F69DE}" presName="sibTrans" presStyleCnt="0"/>
      <dgm:spPr/>
    </dgm:pt>
    <dgm:pt modelId="{D190461B-8CEF-4684-AF8A-1E9AF8776BFA}" type="pres">
      <dgm:prSet presAssocID="{B6AC78E2-CFED-49CA-8CB3-4E740BD0ABBB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DBE173-ED9C-4FCF-B2B1-12458E73AAB8}" type="pres">
      <dgm:prSet presAssocID="{EEA27CDC-04B2-4677-9CDC-80B4A113CA6C}" presName="sibTrans" presStyleCnt="0"/>
      <dgm:spPr/>
    </dgm:pt>
    <dgm:pt modelId="{F97DF792-9C7E-49CE-82FC-69E4B53908B5}" type="pres">
      <dgm:prSet presAssocID="{0768180F-A3EF-48D2-A21E-03B8BC114BF3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A3F7EDC-5E0A-4148-B570-5E12E6E49A82}" srcId="{DB966519-F9F9-4ECE-861D-60BFB224CF3E}" destId="{0768180F-A3EF-48D2-A21E-03B8BC114BF3}" srcOrd="2" destOrd="0" parTransId="{C6CE4D2B-4A5E-45AF-958C-462A45828413}" sibTransId="{0B744EE6-0B16-4757-958F-BF04A13A4A66}"/>
    <dgm:cxn modelId="{6B140625-BBA7-48EE-B9A2-39ADB934F99B}" type="presOf" srcId="{B6AC78E2-CFED-49CA-8CB3-4E740BD0ABBB}" destId="{D190461B-8CEF-4684-AF8A-1E9AF8776BFA}" srcOrd="0" destOrd="0" presId="urn:microsoft.com/office/officeart/2005/8/layout/hProcess9"/>
    <dgm:cxn modelId="{767100C0-3644-41F5-8181-AD74D6902A00}" srcId="{DB966519-F9F9-4ECE-861D-60BFB224CF3E}" destId="{369D03B6-4F67-4979-9CED-3FAA01FD541D}" srcOrd="0" destOrd="0" parTransId="{C78B6FAD-B7FD-4C7F-9212-72DD419A1FFA}" sibTransId="{8DA58721-D88E-4576-8BEC-7F3A9A0F69DE}"/>
    <dgm:cxn modelId="{86ADC82C-CC3F-448F-A672-0765D37C1214}" type="presOf" srcId="{DB966519-F9F9-4ECE-861D-60BFB224CF3E}" destId="{DDA608E5-016A-43A2-9B37-5AF272134590}" srcOrd="0" destOrd="0" presId="urn:microsoft.com/office/officeart/2005/8/layout/hProcess9"/>
    <dgm:cxn modelId="{2B3D50F1-6848-45FA-ADAC-99B10F9F1CB3}" type="presOf" srcId="{369D03B6-4F67-4979-9CED-3FAA01FD541D}" destId="{17CEC8EB-DD02-4655-A69C-6C81BEAA9CC8}" srcOrd="0" destOrd="0" presId="urn:microsoft.com/office/officeart/2005/8/layout/hProcess9"/>
    <dgm:cxn modelId="{30D68B24-51C4-40E7-A6A1-BC984F2B105C}" srcId="{DB966519-F9F9-4ECE-861D-60BFB224CF3E}" destId="{B6AC78E2-CFED-49CA-8CB3-4E740BD0ABBB}" srcOrd="1" destOrd="0" parTransId="{E575C427-AEC9-44CA-95C1-07CAEFE5D673}" sibTransId="{EEA27CDC-04B2-4677-9CDC-80B4A113CA6C}"/>
    <dgm:cxn modelId="{6CAFA70C-ABB7-4E92-A6E6-7B362409D579}" type="presOf" srcId="{0768180F-A3EF-48D2-A21E-03B8BC114BF3}" destId="{F97DF792-9C7E-49CE-82FC-69E4B53908B5}" srcOrd="0" destOrd="0" presId="urn:microsoft.com/office/officeart/2005/8/layout/hProcess9"/>
    <dgm:cxn modelId="{65D320A9-EC95-4647-9317-D441D06A0CC5}" type="presParOf" srcId="{DDA608E5-016A-43A2-9B37-5AF272134590}" destId="{7CBD0EEF-F962-4417-9448-6B6297F8580B}" srcOrd="0" destOrd="0" presId="urn:microsoft.com/office/officeart/2005/8/layout/hProcess9"/>
    <dgm:cxn modelId="{EAC8DDA0-3931-4614-A174-C2AA66B2AD31}" type="presParOf" srcId="{DDA608E5-016A-43A2-9B37-5AF272134590}" destId="{DFE24B8F-741C-48CE-B52F-EDAF123691E9}" srcOrd="1" destOrd="0" presId="urn:microsoft.com/office/officeart/2005/8/layout/hProcess9"/>
    <dgm:cxn modelId="{46B10072-9A35-4AB2-B87C-8D6BEA4B8591}" type="presParOf" srcId="{DFE24B8F-741C-48CE-B52F-EDAF123691E9}" destId="{17CEC8EB-DD02-4655-A69C-6C81BEAA9CC8}" srcOrd="0" destOrd="0" presId="urn:microsoft.com/office/officeart/2005/8/layout/hProcess9"/>
    <dgm:cxn modelId="{0EA5E88A-76FC-449F-BCF4-418DE2CD8409}" type="presParOf" srcId="{DFE24B8F-741C-48CE-B52F-EDAF123691E9}" destId="{EF362D96-A821-4746-8C59-533E46C77F59}" srcOrd="1" destOrd="0" presId="urn:microsoft.com/office/officeart/2005/8/layout/hProcess9"/>
    <dgm:cxn modelId="{7546ADFF-4332-4749-98CB-A52A8401358B}" type="presParOf" srcId="{DFE24B8F-741C-48CE-B52F-EDAF123691E9}" destId="{D190461B-8CEF-4684-AF8A-1E9AF8776BFA}" srcOrd="2" destOrd="0" presId="urn:microsoft.com/office/officeart/2005/8/layout/hProcess9"/>
    <dgm:cxn modelId="{2DBB07E3-6A82-4D7D-B24C-CD30FEC4739C}" type="presParOf" srcId="{DFE24B8F-741C-48CE-B52F-EDAF123691E9}" destId="{36DBE173-ED9C-4FCF-B2B1-12458E73AAB8}" srcOrd="3" destOrd="0" presId="urn:microsoft.com/office/officeart/2005/8/layout/hProcess9"/>
    <dgm:cxn modelId="{F853290C-3603-4A44-9EE0-4BB1CEFC256F}" type="presParOf" srcId="{DFE24B8F-741C-48CE-B52F-EDAF123691E9}" destId="{F97DF792-9C7E-49CE-82FC-69E4B53908B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8AB928-35E8-4799-A3A4-4C9DBAC4CE34}" type="doc">
      <dgm:prSet loTypeId="urn:microsoft.com/office/officeart/2005/8/layout/radial6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GB"/>
        </a:p>
      </dgm:t>
    </dgm:pt>
    <dgm:pt modelId="{8E699625-231F-4C61-8897-5AEB4F186A45}">
      <dgm:prSet phldrT="[Text]"/>
      <dgm:spPr/>
      <dgm:t>
        <a:bodyPr/>
        <a:lstStyle/>
        <a:p>
          <a:r>
            <a:rPr lang="en-GB" dirty="0" smtClean="0"/>
            <a:t>The research story</a:t>
          </a:r>
          <a:endParaRPr lang="en-GB" dirty="0"/>
        </a:p>
      </dgm:t>
    </dgm:pt>
    <dgm:pt modelId="{523EF26A-71F1-452C-975F-88C42481B86F}" type="parTrans" cxnId="{6EFCE558-0F7F-449C-9055-39177EA42E20}">
      <dgm:prSet/>
      <dgm:spPr/>
      <dgm:t>
        <a:bodyPr/>
        <a:lstStyle/>
        <a:p>
          <a:endParaRPr lang="en-GB"/>
        </a:p>
      </dgm:t>
    </dgm:pt>
    <dgm:pt modelId="{C6BD148E-3B4B-4783-8918-83FC90C39508}" type="sibTrans" cxnId="{6EFCE558-0F7F-449C-9055-39177EA42E20}">
      <dgm:prSet/>
      <dgm:spPr/>
      <dgm:t>
        <a:bodyPr/>
        <a:lstStyle/>
        <a:p>
          <a:endParaRPr lang="en-GB"/>
        </a:p>
      </dgm:t>
    </dgm:pt>
    <dgm:pt modelId="{2191531A-2A7F-4FF0-BDFA-C326AFE2C520}">
      <dgm:prSet phldrT="[Text]"/>
      <dgm:spPr/>
      <dgm:t>
        <a:bodyPr/>
        <a:lstStyle/>
        <a:p>
          <a:r>
            <a:rPr lang="en-GB" dirty="0" smtClean="0"/>
            <a:t>RCT</a:t>
          </a:r>
          <a:endParaRPr lang="en-GB" dirty="0"/>
        </a:p>
      </dgm:t>
    </dgm:pt>
    <dgm:pt modelId="{82A09D5B-86DE-498A-962F-54A30676BE33}" type="parTrans" cxnId="{0B0B8E92-C732-4AD9-A693-2095AEE91E4E}">
      <dgm:prSet/>
      <dgm:spPr/>
      <dgm:t>
        <a:bodyPr/>
        <a:lstStyle/>
        <a:p>
          <a:endParaRPr lang="en-GB"/>
        </a:p>
      </dgm:t>
    </dgm:pt>
    <dgm:pt modelId="{9A9E5988-B5C1-4481-A3DD-1191E8690C69}" type="sibTrans" cxnId="{0B0B8E92-C732-4AD9-A693-2095AEE91E4E}">
      <dgm:prSet/>
      <dgm:spPr/>
      <dgm:t>
        <a:bodyPr/>
        <a:lstStyle/>
        <a:p>
          <a:endParaRPr lang="en-GB"/>
        </a:p>
      </dgm:t>
    </dgm:pt>
    <dgm:pt modelId="{A86EB109-5DB1-4873-827A-14BE01122AE5}">
      <dgm:prSet phldrT="[Text]"/>
      <dgm:spPr/>
      <dgm:t>
        <a:bodyPr/>
        <a:lstStyle/>
        <a:p>
          <a:r>
            <a:rPr lang="en-GB" dirty="0" smtClean="0"/>
            <a:t>Implementation study</a:t>
          </a:r>
          <a:endParaRPr lang="en-GB" dirty="0"/>
        </a:p>
      </dgm:t>
    </dgm:pt>
    <dgm:pt modelId="{B952C70E-2A52-429C-BB72-0F11BB26327E}" type="parTrans" cxnId="{F5571269-F692-42E2-B8A3-A04D5CB35664}">
      <dgm:prSet/>
      <dgm:spPr/>
      <dgm:t>
        <a:bodyPr/>
        <a:lstStyle/>
        <a:p>
          <a:endParaRPr lang="en-GB"/>
        </a:p>
      </dgm:t>
    </dgm:pt>
    <dgm:pt modelId="{25EC835C-E5C9-4290-A1A4-2D72E90B3C19}" type="sibTrans" cxnId="{F5571269-F692-42E2-B8A3-A04D5CB35664}">
      <dgm:prSet/>
      <dgm:spPr/>
      <dgm:t>
        <a:bodyPr/>
        <a:lstStyle/>
        <a:p>
          <a:endParaRPr lang="en-GB"/>
        </a:p>
      </dgm:t>
    </dgm:pt>
    <dgm:pt modelId="{BF4DF33E-894B-4C2E-9F15-C7E17FC36496}">
      <dgm:prSet phldrT="[Text]"/>
      <dgm:spPr/>
      <dgm:t>
        <a:bodyPr/>
        <a:lstStyle/>
        <a:p>
          <a:r>
            <a:rPr lang="en-GB" dirty="0" smtClean="0"/>
            <a:t>Qualitative study</a:t>
          </a:r>
          <a:endParaRPr lang="en-GB" dirty="0"/>
        </a:p>
      </dgm:t>
    </dgm:pt>
    <dgm:pt modelId="{7D5C322A-9513-4C06-ADE6-CE3C1BAF4487}" type="parTrans" cxnId="{7EF17839-A524-4259-83F9-C7826E1E6972}">
      <dgm:prSet/>
      <dgm:spPr/>
      <dgm:t>
        <a:bodyPr/>
        <a:lstStyle/>
        <a:p>
          <a:endParaRPr lang="en-GB"/>
        </a:p>
      </dgm:t>
    </dgm:pt>
    <dgm:pt modelId="{E6C5CF19-F05B-44C0-8377-0BB3D9A0BF9D}" type="sibTrans" cxnId="{7EF17839-A524-4259-83F9-C7826E1E6972}">
      <dgm:prSet/>
      <dgm:spPr/>
      <dgm:t>
        <a:bodyPr/>
        <a:lstStyle/>
        <a:p>
          <a:endParaRPr lang="en-GB"/>
        </a:p>
      </dgm:t>
    </dgm:pt>
    <dgm:pt modelId="{10D0D94B-AEDC-4970-82FF-0BCD9E35B0F2}" type="pres">
      <dgm:prSet presAssocID="{5B8AB928-35E8-4799-A3A4-4C9DBAC4CE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CA7FEFF-E07F-42C6-8D42-96403EAB4DED}" type="pres">
      <dgm:prSet presAssocID="{8E699625-231F-4C61-8897-5AEB4F186A45}" presName="centerShape" presStyleLbl="node0" presStyleIdx="0" presStyleCnt="1"/>
      <dgm:spPr/>
      <dgm:t>
        <a:bodyPr/>
        <a:lstStyle/>
        <a:p>
          <a:endParaRPr lang="en-GB"/>
        </a:p>
      </dgm:t>
    </dgm:pt>
    <dgm:pt modelId="{6E4E60BE-EE39-448C-B9EC-A0AEAEDE6177}" type="pres">
      <dgm:prSet presAssocID="{2191531A-2A7F-4FF0-BDFA-C326AFE2C5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F77A37-1A13-43DD-80BF-9B8033FA2E07}" type="pres">
      <dgm:prSet presAssocID="{2191531A-2A7F-4FF0-BDFA-C326AFE2C520}" presName="dummy" presStyleCnt="0"/>
      <dgm:spPr/>
    </dgm:pt>
    <dgm:pt modelId="{8F51C8E8-2F92-4DE9-95EF-4AB03EF41E0C}" type="pres">
      <dgm:prSet presAssocID="{9A9E5988-B5C1-4481-A3DD-1191E8690C69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9FA88FE-CB56-41B2-9AE5-92790E3A539E}" type="pres">
      <dgm:prSet presAssocID="{A86EB109-5DB1-4873-827A-14BE01122A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ECE0B0-BD13-41A8-83B8-594DCF99EE7D}" type="pres">
      <dgm:prSet presAssocID="{A86EB109-5DB1-4873-827A-14BE01122AE5}" presName="dummy" presStyleCnt="0"/>
      <dgm:spPr/>
    </dgm:pt>
    <dgm:pt modelId="{81157632-8DEF-4774-BF36-5DAD33243D5B}" type="pres">
      <dgm:prSet presAssocID="{25EC835C-E5C9-4290-A1A4-2D72E90B3C19}" presName="sibTrans" presStyleLbl="sibTrans2D1" presStyleIdx="1" presStyleCnt="3"/>
      <dgm:spPr/>
      <dgm:t>
        <a:bodyPr/>
        <a:lstStyle/>
        <a:p>
          <a:endParaRPr lang="en-GB"/>
        </a:p>
      </dgm:t>
    </dgm:pt>
    <dgm:pt modelId="{260983CC-0F6B-464D-AF94-BF0C8DDE392E}" type="pres">
      <dgm:prSet presAssocID="{BF4DF33E-894B-4C2E-9F15-C7E17FC364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5BEE53-1D43-45B3-9A83-2661FB69C74A}" type="pres">
      <dgm:prSet presAssocID="{BF4DF33E-894B-4C2E-9F15-C7E17FC36496}" presName="dummy" presStyleCnt="0"/>
      <dgm:spPr/>
    </dgm:pt>
    <dgm:pt modelId="{EE76B9DA-31F0-47B4-A51E-81233C00DB64}" type="pres">
      <dgm:prSet presAssocID="{E6C5CF19-F05B-44C0-8377-0BB3D9A0BF9D}" presName="sibTrans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F5571269-F692-42E2-B8A3-A04D5CB35664}" srcId="{8E699625-231F-4C61-8897-5AEB4F186A45}" destId="{A86EB109-5DB1-4873-827A-14BE01122AE5}" srcOrd="1" destOrd="0" parTransId="{B952C70E-2A52-429C-BB72-0F11BB26327E}" sibTransId="{25EC835C-E5C9-4290-A1A4-2D72E90B3C19}"/>
    <dgm:cxn modelId="{0089E7B9-99FE-42B8-8BA0-F075EDFCC6B9}" type="presOf" srcId="{9A9E5988-B5C1-4481-A3DD-1191E8690C69}" destId="{8F51C8E8-2F92-4DE9-95EF-4AB03EF41E0C}" srcOrd="0" destOrd="0" presId="urn:microsoft.com/office/officeart/2005/8/layout/radial6"/>
    <dgm:cxn modelId="{6EFCE558-0F7F-449C-9055-39177EA42E20}" srcId="{5B8AB928-35E8-4799-A3A4-4C9DBAC4CE34}" destId="{8E699625-231F-4C61-8897-5AEB4F186A45}" srcOrd="0" destOrd="0" parTransId="{523EF26A-71F1-452C-975F-88C42481B86F}" sibTransId="{C6BD148E-3B4B-4783-8918-83FC90C39508}"/>
    <dgm:cxn modelId="{9084E0BF-221C-40C2-BF27-081317F483B8}" type="presOf" srcId="{BF4DF33E-894B-4C2E-9F15-C7E17FC36496}" destId="{260983CC-0F6B-464D-AF94-BF0C8DDE392E}" srcOrd="0" destOrd="0" presId="urn:microsoft.com/office/officeart/2005/8/layout/radial6"/>
    <dgm:cxn modelId="{46A88835-E79F-4F8D-85FF-FB54289600CF}" type="presOf" srcId="{8E699625-231F-4C61-8897-5AEB4F186A45}" destId="{FCA7FEFF-E07F-42C6-8D42-96403EAB4DED}" srcOrd="0" destOrd="0" presId="urn:microsoft.com/office/officeart/2005/8/layout/radial6"/>
    <dgm:cxn modelId="{C053F7D8-6FD5-4C9F-8820-B02A2D43384F}" type="presOf" srcId="{2191531A-2A7F-4FF0-BDFA-C326AFE2C520}" destId="{6E4E60BE-EE39-448C-B9EC-A0AEAEDE6177}" srcOrd="0" destOrd="0" presId="urn:microsoft.com/office/officeart/2005/8/layout/radial6"/>
    <dgm:cxn modelId="{F0BA69FF-A86D-46A2-9E03-D73A01C3BD83}" type="presOf" srcId="{25EC835C-E5C9-4290-A1A4-2D72E90B3C19}" destId="{81157632-8DEF-4774-BF36-5DAD33243D5B}" srcOrd="0" destOrd="0" presId="urn:microsoft.com/office/officeart/2005/8/layout/radial6"/>
    <dgm:cxn modelId="{F9581478-45A8-4FD3-8BDA-764B2C44D3F6}" type="presOf" srcId="{A86EB109-5DB1-4873-827A-14BE01122AE5}" destId="{F9FA88FE-CB56-41B2-9AE5-92790E3A539E}" srcOrd="0" destOrd="0" presId="urn:microsoft.com/office/officeart/2005/8/layout/radial6"/>
    <dgm:cxn modelId="{7EF17839-A524-4259-83F9-C7826E1E6972}" srcId="{8E699625-231F-4C61-8897-5AEB4F186A45}" destId="{BF4DF33E-894B-4C2E-9F15-C7E17FC36496}" srcOrd="2" destOrd="0" parTransId="{7D5C322A-9513-4C06-ADE6-CE3C1BAF4487}" sibTransId="{E6C5CF19-F05B-44C0-8377-0BB3D9A0BF9D}"/>
    <dgm:cxn modelId="{0B0B8E92-C732-4AD9-A693-2095AEE91E4E}" srcId="{8E699625-231F-4C61-8897-5AEB4F186A45}" destId="{2191531A-2A7F-4FF0-BDFA-C326AFE2C520}" srcOrd="0" destOrd="0" parTransId="{82A09D5B-86DE-498A-962F-54A30676BE33}" sibTransId="{9A9E5988-B5C1-4481-A3DD-1191E8690C69}"/>
    <dgm:cxn modelId="{F833C99E-696A-4FE4-930F-860FC7DCEC6B}" type="presOf" srcId="{E6C5CF19-F05B-44C0-8377-0BB3D9A0BF9D}" destId="{EE76B9DA-31F0-47B4-A51E-81233C00DB64}" srcOrd="0" destOrd="0" presId="urn:microsoft.com/office/officeart/2005/8/layout/radial6"/>
    <dgm:cxn modelId="{E558F06D-70AE-405A-A378-C72118C2280A}" type="presOf" srcId="{5B8AB928-35E8-4799-A3A4-4C9DBAC4CE34}" destId="{10D0D94B-AEDC-4970-82FF-0BCD9E35B0F2}" srcOrd="0" destOrd="0" presId="urn:microsoft.com/office/officeart/2005/8/layout/radial6"/>
    <dgm:cxn modelId="{C35711FE-A681-4B83-880E-286B4B720ACC}" type="presParOf" srcId="{10D0D94B-AEDC-4970-82FF-0BCD9E35B0F2}" destId="{FCA7FEFF-E07F-42C6-8D42-96403EAB4DED}" srcOrd="0" destOrd="0" presId="urn:microsoft.com/office/officeart/2005/8/layout/radial6"/>
    <dgm:cxn modelId="{52864DBA-FD59-4D24-B6CD-2470607A0BF4}" type="presParOf" srcId="{10D0D94B-AEDC-4970-82FF-0BCD9E35B0F2}" destId="{6E4E60BE-EE39-448C-B9EC-A0AEAEDE6177}" srcOrd="1" destOrd="0" presId="urn:microsoft.com/office/officeart/2005/8/layout/radial6"/>
    <dgm:cxn modelId="{DAB3198C-3EDE-4246-9DE9-CD01BA71785C}" type="presParOf" srcId="{10D0D94B-AEDC-4970-82FF-0BCD9E35B0F2}" destId="{94F77A37-1A13-43DD-80BF-9B8033FA2E07}" srcOrd="2" destOrd="0" presId="urn:microsoft.com/office/officeart/2005/8/layout/radial6"/>
    <dgm:cxn modelId="{17B729F9-BF2E-4BDB-B043-1850A4B5F91D}" type="presParOf" srcId="{10D0D94B-AEDC-4970-82FF-0BCD9E35B0F2}" destId="{8F51C8E8-2F92-4DE9-95EF-4AB03EF41E0C}" srcOrd="3" destOrd="0" presId="urn:microsoft.com/office/officeart/2005/8/layout/radial6"/>
    <dgm:cxn modelId="{F5C4DEFD-AD3C-4DC1-B473-B55FB7CBCD5C}" type="presParOf" srcId="{10D0D94B-AEDC-4970-82FF-0BCD9E35B0F2}" destId="{F9FA88FE-CB56-41B2-9AE5-92790E3A539E}" srcOrd="4" destOrd="0" presId="urn:microsoft.com/office/officeart/2005/8/layout/radial6"/>
    <dgm:cxn modelId="{43D94434-7B8F-402C-B690-8D3189495F56}" type="presParOf" srcId="{10D0D94B-AEDC-4970-82FF-0BCD9E35B0F2}" destId="{2FECE0B0-BD13-41A8-83B8-594DCF99EE7D}" srcOrd="5" destOrd="0" presId="urn:microsoft.com/office/officeart/2005/8/layout/radial6"/>
    <dgm:cxn modelId="{055D40F1-5707-4F94-BE03-D370C4A3ECDD}" type="presParOf" srcId="{10D0D94B-AEDC-4970-82FF-0BCD9E35B0F2}" destId="{81157632-8DEF-4774-BF36-5DAD33243D5B}" srcOrd="6" destOrd="0" presId="urn:microsoft.com/office/officeart/2005/8/layout/radial6"/>
    <dgm:cxn modelId="{2798D519-DE4E-4F00-9466-BF6F50CD71A7}" type="presParOf" srcId="{10D0D94B-AEDC-4970-82FF-0BCD9E35B0F2}" destId="{260983CC-0F6B-464D-AF94-BF0C8DDE392E}" srcOrd="7" destOrd="0" presId="urn:microsoft.com/office/officeart/2005/8/layout/radial6"/>
    <dgm:cxn modelId="{010BB3B4-A8C5-4E8A-90D4-4016FDC79E35}" type="presParOf" srcId="{10D0D94B-AEDC-4970-82FF-0BCD9E35B0F2}" destId="{7E5BEE53-1D43-45B3-9A83-2661FB69C74A}" srcOrd="8" destOrd="0" presId="urn:microsoft.com/office/officeart/2005/8/layout/radial6"/>
    <dgm:cxn modelId="{19027375-EBE5-43B3-A427-FDE9346DC374}" type="presParOf" srcId="{10D0D94B-AEDC-4970-82FF-0BCD9E35B0F2}" destId="{EE76B9DA-31F0-47B4-A51E-81233C00DB6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8AB928-35E8-4799-A3A4-4C9DBAC4CE34}" type="doc">
      <dgm:prSet loTypeId="urn:microsoft.com/office/officeart/2005/8/layout/radial6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GB"/>
        </a:p>
      </dgm:t>
    </dgm:pt>
    <dgm:pt modelId="{8E699625-231F-4C61-8897-5AEB4F186A45}">
      <dgm:prSet phldrT="[Text]"/>
      <dgm:spPr/>
      <dgm:t>
        <a:bodyPr/>
        <a:lstStyle/>
        <a:p>
          <a:r>
            <a:rPr lang="en-GB" dirty="0" smtClean="0"/>
            <a:t>The research story</a:t>
          </a:r>
          <a:endParaRPr lang="en-GB" dirty="0"/>
        </a:p>
      </dgm:t>
    </dgm:pt>
    <dgm:pt modelId="{523EF26A-71F1-452C-975F-88C42481B86F}" type="parTrans" cxnId="{6EFCE558-0F7F-449C-9055-39177EA42E20}">
      <dgm:prSet/>
      <dgm:spPr/>
      <dgm:t>
        <a:bodyPr/>
        <a:lstStyle/>
        <a:p>
          <a:endParaRPr lang="en-GB"/>
        </a:p>
      </dgm:t>
    </dgm:pt>
    <dgm:pt modelId="{C6BD148E-3B4B-4783-8918-83FC90C39508}" type="sibTrans" cxnId="{6EFCE558-0F7F-449C-9055-39177EA42E20}">
      <dgm:prSet/>
      <dgm:spPr/>
      <dgm:t>
        <a:bodyPr/>
        <a:lstStyle/>
        <a:p>
          <a:endParaRPr lang="en-GB"/>
        </a:p>
      </dgm:t>
    </dgm:pt>
    <dgm:pt modelId="{2191531A-2A7F-4FF0-BDFA-C326AFE2C520}">
      <dgm:prSet phldrT="[Text]"/>
      <dgm:spPr>
        <a:solidFill>
          <a:srgbClr val="FF0000"/>
        </a:solidFill>
      </dgm:spPr>
      <dgm:t>
        <a:bodyPr/>
        <a:lstStyle/>
        <a:p>
          <a:r>
            <a:rPr lang="en-GB" b="1" dirty="0" smtClean="0"/>
            <a:t>RCT</a:t>
          </a:r>
          <a:endParaRPr lang="en-GB" b="1" dirty="0"/>
        </a:p>
      </dgm:t>
    </dgm:pt>
    <dgm:pt modelId="{82A09D5B-86DE-498A-962F-54A30676BE33}" type="parTrans" cxnId="{0B0B8E92-C732-4AD9-A693-2095AEE91E4E}">
      <dgm:prSet/>
      <dgm:spPr/>
      <dgm:t>
        <a:bodyPr/>
        <a:lstStyle/>
        <a:p>
          <a:endParaRPr lang="en-GB"/>
        </a:p>
      </dgm:t>
    </dgm:pt>
    <dgm:pt modelId="{9A9E5988-B5C1-4481-A3DD-1191E8690C69}" type="sibTrans" cxnId="{0B0B8E92-C732-4AD9-A693-2095AEE91E4E}">
      <dgm:prSet/>
      <dgm:spPr/>
      <dgm:t>
        <a:bodyPr/>
        <a:lstStyle/>
        <a:p>
          <a:endParaRPr lang="en-GB"/>
        </a:p>
      </dgm:t>
    </dgm:pt>
    <dgm:pt modelId="{A86EB109-5DB1-4873-827A-14BE01122AE5}">
      <dgm:prSet phldrT="[Text]"/>
      <dgm:spPr/>
      <dgm:t>
        <a:bodyPr/>
        <a:lstStyle/>
        <a:p>
          <a:r>
            <a:rPr lang="en-GB" dirty="0" smtClean="0"/>
            <a:t>Implementation study</a:t>
          </a:r>
          <a:endParaRPr lang="en-GB" dirty="0"/>
        </a:p>
      </dgm:t>
    </dgm:pt>
    <dgm:pt modelId="{B952C70E-2A52-429C-BB72-0F11BB26327E}" type="parTrans" cxnId="{F5571269-F692-42E2-B8A3-A04D5CB35664}">
      <dgm:prSet/>
      <dgm:spPr/>
      <dgm:t>
        <a:bodyPr/>
        <a:lstStyle/>
        <a:p>
          <a:endParaRPr lang="en-GB"/>
        </a:p>
      </dgm:t>
    </dgm:pt>
    <dgm:pt modelId="{25EC835C-E5C9-4290-A1A4-2D72E90B3C19}" type="sibTrans" cxnId="{F5571269-F692-42E2-B8A3-A04D5CB35664}">
      <dgm:prSet/>
      <dgm:spPr/>
      <dgm:t>
        <a:bodyPr/>
        <a:lstStyle/>
        <a:p>
          <a:endParaRPr lang="en-GB"/>
        </a:p>
      </dgm:t>
    </dgm:pt>
    <dgm:pt modelId="{BF4DF33E-894B-4C2E-9F15-C7E17FC36496}">
      <dgm:prSet phldrT="[Text]"/>
      <dgm:spPr/>
      <dgm:t>
        <a:bodyPr/>
        <a:lstStyle/>
        <a:p>
          <a:r>
            <a:rPr lang="en-GB" dirty="0" smtClean="0"/>
            <a:t>Qualitative study</a:t>
          </a:r>
          <a:endParaRPr lang="en-GB" dirty="0"/>
        </a:p>
      </dgm:t>
    </dgm:pt>
    <dgm:pt modelId="{7D5C322A-9513-4C06-ADE6-CE3C1BAF4487}" type="parTrans" cxnId="{7EF17839-A524-4259-83F9-C7826E1E6972}">
      <dgm:prSet/>
      <dgm:spPr/>
      <dgm:t>
        <a:bodyPr/>
        <a:lstStyle/>
        <a:p>
          <a:endParaRPr lang="en-GB"/>
        </a:p>
      </dgm:t>
    </dgm:pt>
    <dgm:pt modelId="{E6C5CF19-F05B-44C0-8377-0BB3D9A0BF9D}" type="sibTrans" cxnId="{7EF17839-A524-4259-83F9-C7826E1E6972}">
      <dgm:prSet/>
      <dgm:spPr/>
      <dgm:t>
        <a:bodyPr/>
        <a:lstStyle/>
        <a:p>
          <a:endParaRPr lang="en-GB"/>
        </a:p>
      </dgm:t>
    </dgm:pt>
    <dgm:pt modelId="{10D0D94B-AEDC-4970-82FF-0BCD9E35B0F2}" type="pres">
      <dgm:prSet presAssocID="{5B8AB928-35E8-4799-A3A4-4C9DBAC4CE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CA7FEFF-E07F-42C6-8D42-96403EAB4DED}" type="pres">
      <dgm:prSet presAssocID="{8E699625-231F-4C61-8897-5AEB4F186A45}" presName="centerShape" presStyleLbl="node0" presStyleIdx="0" presStyleCnt="1"/>
      <dgm:spPr/>
      <dgm:t>
        <a:bodyPr/>
        <a:lstStyle/>
        <a:p>
          <a:endParaRPr lang="en-GB"/>
        </a:p>
      </dgm:t>
    </dgm:pt>
    <dgm:pt modelId="{6E4E60BE-EE39-448C-B9EC-A0AEAEDE6177}" type="pres">
      <dgm:prSet presAssocID="{2191531A-2A7F-4FF0-BDFA-C326AFE2C5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F77A37-1A13-43DD-80BF-9B8033FA2E07}" type="pres">
      <dgm:prSet presAssocID="{2191531A-2A7F-4FF0-BDFA-C326AFE2C520}" presName="dummy" presStyleCnt="0"/>
      <dgm:spPr/>
    </dgm:pt>
    <dgm:pt modelId="{8F51C8E8-2F92-4DE9-95EF-4AB03EF41E0C}" type="pres">
      <dgm:prSet presAssocID="{9A9E5988-B5C1-4481-A3DD-1191E8690C69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9FA88FE-CB56-41B2-9AE5-92790E3A539E}" type="pres">
      <dgm:prSet presAssocID="{A86EB109-5DB1-4873-827A-14BE01122A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ECE0B0-BD13-41A8-83B8-594DCF99EE7D}" type="pres">
      <dgm:prSet presAssocID="{A86EB109-5DB1-4873-827A-14BE01122AE5}" presName="dummy" presStyleCnt="0"/>
      <dgm:spPr/>
    </dgm:pt>
    <dgm:pt modelId="{81157632-8DEF-4774-BF36-5DAD33243D5B}" type="pres">
      <dgm:prSet presAssocID="{25EC835C-E5C9-4290-A1A4-2D72E90B3C19}" presName="sibTrans" presStyleLbl="sibTrans2D1" presStyleIdx="1" presStyleCnt="3"/>
      <dgm:spPr/>
      <dgm:t>
        <a:bodyPr/>
        <a:lstStyle/>
        <a:p>
          <a:endParaRPr lang="en-GB"/>
        </a:p>
      </dgm:t>
    </dgm:pt>
    <dgm:pt modelId="{260983CC-0F6B-464D-AF94-BF0C8DDE392E}" type="pres">
      <dgm:prSet presAssocID="{BF4DF33E-894B-4C2E-9F15-C7E17FC364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5BEE53-1D43-45B3-9A83-2661FB69C74A}" type="pres">
      <dgm:prSet presAssocID="{BF4DF33E-894B-4C2E-9F15-C7E17FC36496}" presName="dummy" presStyleCnt="0"/>
      <dgm:spPr/>
    </dgm:pt>
    <dgm:pt modelId="{EE76B9DA-31F0-47B4-A51E-81233C00DB64}" type="pres">
      <dgm:prSet presAssocID="{E6C5CF19-F05B-44C0-8377-0BB3D9A0BF9D}" presName="sibTrans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AEDFA438-3B0D-41F5-8391-12DE2A687486}" type="presOf" srcId="{A86EB109-5DB1-4873-827A-14BE01122AE5}" destId="{F9FA88FE-CB56-41B2-9AE5-92790E3A539E}" srcOrd="0" destOrd="0" presId="urn:microsoft.com/office/officeart/2005/8/layout/radial6"/>
    <dgm:cxn modelId="{F5571269-F692-42E2-B8A3-A04D5CB35664}" srcId="{8E699625-231F-4C61-8897-5AEB4F186A45}" destId="{A86EB109-5DB1-4873-827A-14BE01122AE5}" srcOrd="1" destOrd="0" parTransId="{B952C70E-2A52-429C-BB72-0F11BB26327E}" sibTransId="{25EC835C-E5C9-4290-A1A4-2D72E90B3C19}"/>
    <dgm:cxn modelId="{65CFF0A5-CF03-4D95-AA9B-09DE8CFE2184}" type="presOf" srcId="{2191531A-2A7F-4FF0-BDFA-C326AFE2C520}" destId="{6E4E60BE-EE39-448C-B9EC-A0AEAEDE6177}" srcOrd="0" destOrd="0" presId="urn:microsoft.com/office/officeart/2005/8/layout/radial6"/>
    <dgm:cxn modelId="{CAF61B38-03A9-447C-A726-50DA3B637DA9}" type="presOf" srcId="{8E699625-231F-4C61-8897-5AEB4F186A45}" destId="{FCA7FEFF-E07F-42C6-8D42-96403EAB4DED}" srcOrd="0" destOrd="0" presId="urn:microsoft.com/office/officeart/2005/8/layout/radial6"/>
    <dgm:cxn modelId="{A0A63D6C-1406-4F61-A824-0D09C4D6B608}" type="presOf" srcId="{9A9E5988-B5C1-4481-A3DD-1191E8690C69}" destId="{8F51C8E8-2F92-4DE9-95EF-4AB03EF41E0C}" srcOrd="0" destOrd="0" presId="urn:microsoft.com/office/officeart/2005/8/layout/radial6"/>
    <dgm:cxn modelId="{6EFCE558-0F7F-449C-9055-39177EA42E20}" srcId="{5B8AB928-35E8-4799-A3A4-4C9DBAC4CE34}" destId="{8E699625-231F-4C61-8897-5AEB4F186A45}" srcOrd="0" destOrd="0" parTransId="{523EF26A-71F1-452C-975F-88C42481B86F}" sibTransId="{C6BD148E-3B4B-4783-8918-83FC90C39508}"/>
    <dgm:cxn modelId="{E57C4319-1214-4F87-8D36-75FEC689687E}" type="presOf" srcId="{25EC835C-E5C9-4290-A1A4-2D72E90B3C19}" destId="{81157632-8DEF-4774-BF36-5DAD33243D5B}" srcOrd="0" destOrd="0" presId="urn:microsoft.com/office/officeart/2005/8/layout/radial6"/>
    <dgm:cxn modelId="{327C2653-04D0-46E1-B832-35F7FEFD0486}" type="presOf" srcId="{BF4DF33E-894B-4C2E-9F15-C7E17FC36496}" destId="{260983CC-0F6B-464D-AF94-BF0C8DDE392E}" srcOrd="0" destOrd="0" presId="urn:microsoft.com/office/officeart/2005/8/layout/radial6"/>
    <dgm:cxn modelId="{38D93663-1E3F-4FD7-BDF6-21BD0C43BDB1}" type="presOf" srcId="{E6C5CF19-F05B-44C0-8377-0BB3D9A0BF9D}" destId="{EE76B9DA-31F0-47B4-A51E-81233C00DB64}" srcOrd="0" destOrd="0" presId="urn:microsoft.com/office/officeart/2005/8/layout/radial6"/>
    <dgm:cxn modelId="{7EF17839-A524-4259-83F9-C7826E1E6972}" srcId="{8E699625-231F-4C61-8897-5AEB4F186A45}" destId="{BF4DF33E-894B-4C2E-9F15-C7E17FC36496}" srcOrd="2" destOrd="0" parTransId="{7D5C322A-9513-4C06-ADE6-CE3C1BAF4487}" sibTransId="{E6C5CF19-F05B-44C0-8377-0BB3D9A0BF9D}"/>
    <dgm:cxn modelId="{F6AD32F7-B3E1-472E-89FF-70E849733EB5}" type="presOf" srcId="{5B8AB928-35E8-4799-A3A4-4C9DBAC4CE34}" destId="{10D0D94B-AEDC-4970-82FF-0BCD9E35B0F2}" srcOrd="0" destOrd="0" presId="urn:microsoft.com/office/officeart/2005/8/layout/radial6"/>
    <dgm:cxn modelId="{0B0B8E92-C732-4AD9-A693-2095AEE91E4E}" srcId="{8E699625-231F-4C61-8897-5AEB4F186A45}" destId="{2191531A-2A7F-4FF0-BDFA-C326AFE2C520}" srcOrd="0" destOrd="0" parTransId="{82A09D5B-86DE-498A-962F-54A30676BE33}" sibTransId="{9A9E5988-B5C1-4481-A3DD-1191E8690C69}"/>
    <dgm:cxn modelId="{2DABD45F-7B19-4EB6-ADF0-308FAB5D9B24}" type="presParOf" srcId="{10D0D94B-AEDC-4970-82FF-0BCD9E35B0F2}" destId="{FCA7FEFF-E07F-42C6-8D42-96403EAB4DED}" srcOrd="0" destOrd="0" presId="urn:microsoft.com/office/officeart/2005/8/layout/radial6"/>
    <dgm:cxn modelId="{95EEFDF5-DB0C-4254-AB25-4A956149196B}" type="presParOf" srcId="{10D0D94B-AEDC-4970-82FF-0BCD9E35B0F2}" destId="{6E4E60BE-EE39-448C-B9EC-A0AEAEDE6177}" srcOrd="1" destOrd="0" presId="urn:microsoft.com/office/officeart/2005/8/layout/radial6"/>
    <dgm:cxn modelId="{866DAE6D-7F14-474D-A374-0C29CA08F2A0}" type="presParOf" srcId="{10D0D94B-AEDC-4970-82FF-0BCD9E35B0F2}" destId="{94F77A37-1A13-43DD-80BF-9B8033FA2E07}" srcOrd="2" destOrd="0" presId="urn:microsoft.com/office/officeart/2005/8/layout/radial6"/>
    <dgm:cxn modelId="{8D285007-AEFF-4ED9-8016-0C8D231EE535}" type="presParOf" srcId="{10D0D94B-AEDC-4970-82FF-0BCD9E35B0F2}" destId="{8F51C8E8-2F92-4DE9-95EF-4AB03EF41E0C}" srcOrd="3" destOrd="0" presId="urn:microsoft.com/office/officeart/2005/8/layout/radial6"/>
    <dgm:cxn modelId="{D098DF1D-FEEF-48CE-8FA0-D51E8CD97951}" type="presParOf" srcId="{10D0D94B-AEDC-4970-82FF-0BCD9E35B0F2}" destId="{F9FA88FE-CB56-41B2-9AE5-92790E3A539E}" srcOrd="4" destOrd="0" presId="urn:microsoft.com/office/officeart/2005/8/layout/radial6"/>
    <dgm:cxn modelId="{837EEB4E-0C10-45F6-9ECD-32F1965822B6}" type="presParOf" srcId="{10D0D94B-AEDC-4970-82FF-0BCD9E35B0F2}" destId="{2FECE0B0-BD13-41A8-83B8-594DCF99EE7D}" srcOrd="5" destOrd="0" presId="urn:microsoft.com/office/officeart/2005/8/layout/radial6"/>
    <dgm:cxn modelId="{6E9111D9-548E-4E05-A6B7-2080D29A663F}" type="presParOf" srcId="{10D0D94B-AEDC-4970-82FF-0BCD9E35B0F2}" destId="{81157632-8DEF-4774-BF36-5DAD33243D5B}" srcOrd="6" destOrd="0" presId="urn:microsoft.com/office/officeart/2005/8/layout/radial6"/>
    <dgm:cxn modelId="{C2911D8D-C115-4FA2-86FB-FBBD81C1F1AF}" type="presParOf" srcId="{10D0D94B-AEDC-4970-82FF-0BCD9E35B0F2}" destId="{260983CC-0F6B-464D-AF94-BF0C8DDE392E}" srcOrd="7" destOrd="0" presId="urn:microsoft.com/office/officeart/2005/8/layout/radial6"/>
    <dgm:cxn modelId="{10D1192B-33BE-4CB5-9AA5-9F0849BDD6B7}" type="presParOf" srcId="{10D0D94B-AEDC-4970-82FF-0BCD9E35B0F2}" destId="{7E5BEE53-1D43-45B3-9A83-2661FB69C74A}" srcOrd="8" destOrd="0" presId="urn:microsoft.com/office/officeart/2005/8/layout/radial6"/>
    <dgm:cxn modelId="{27ECE5BA-75D4-48A8-94AC-0EBB130EEBB5}" type="presParOf" srcId="{10D0D94B-AEDC-4970-82FF-0BCD9E35B0F2}" destId="{EE76B9DA-31F0-47B4-A51E-81233C00DB6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8AB928-35E8-4799-A3A4-4C9DBAC4CE34}" type="doc">
      <dgm:prSet loTypeId="urn:microsoft.com/office/officeart/2005/8/layout/radial6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GB"/>
        </a:p>
      </dgm:t>
    </dgm:pt>
    <dgm:pt modelId="{8E699625-231F-4C61-8897-5AEB4F186A45}">
      <dgm:prSet phldrT="[Text]"/>
      <dgm:spPr/>
      <dgm:t>
        <a:bodyPr/>
        <a:lstStyle/>
        <a:p>
          <a:r>
            <a:rPr lang="en-GB" dirty="0" smtClean="0"/>
            <a:t>The research story</a:t>
          </a:r>
          <a:endParaRPr lang="en-GB" dirty="0"/>
        </a:p>
      </dgm:t>
    </dgm:pt>
    <dgm:pt modelId="{523EF26A-71F1-452C-975F-88C42481B86F}" type="parTrans" cxnId="{6EFCE558-0F7F-449C-9055-39177EA42E20}">
      <dgm:prSet/>
      <dgm:spPr/>
      <dgm:t>
        <a:bodyPr/>
        <a:lstStyle/>
        <a:p>
          <a:endParaRPr lang="en-GB"/>
        </a:p>
      </dgm:t>
    </dgm:pt>
    <dgm:pt modelId="{C6BD148E-3B4B-4783-8918-83FC90C39508}" type="sibTrans" cxnId="{6EFCE558-0F7F-449C-9055-39177EA42E20}">
      <dgm:prSet/>
      <dgm:spPr/>
      <dgm:t>
        <a:bodyPr/>
        <a:lstStyle/>
        <a:p>
          <a:endParaRPr lang="en-GB"/>
        </a:p>
      </dgm:t>
    </dgm:pt>
    <dgm:pt modelId="{2191531A-2A7F-4FF0-BDFA-C326AFE2C520}">
      <dgm:prSet phldrT="[Text]"/>
      <dgm:spPr>
        <a:solidFill>
          <a:srgbClr val="7030A0"/>
        </a:solidFill>
      </dgm:spPr>
      <dgm:t>
        <a:bodyPr/>
        <a:lstStyle/>
        <a:p>
          <a:r>
            <a:rPr lang="en-GB" b="1" dirty="0" smtClean="0"/>
            <a:t>RCT</a:t>
          </a:r>
          <a:endParaRPr lang="en-GB" b="1" dirty="0"/>
        </a:p>
      </dgm:t>
    </dgm:pt>
    <dgm:pt modelId="{82A09D5B-86DE-498A-962F-54A30676BE33}" type="parTrans" cxnId="{0B0B8E92-C732-4AD9-A693-2095AEE91E4E}">
      <dgm:prSet/>
      <dgm:spPr/>
      <dgm:t>
        <a:bodyPr/>
        <a:lstStyle/>
        <a:p>
          <a:endParaRPr lang="en-GB"/>
        </a:p>
      </dgm:t>
    </dgm:pt>
    <dgm:pt modelId="{9A9E5988-B5C1-4481-A3DD-1191E8690C69}" type="sibTrans" cxnId="{0B0B8E92-C732-4AD9-A693-2095AEE91E4E}">
      <dgm:prSet/>
      <dgm:spPr/>
      <dgm:t>
        <a:bodyPr/>
        <a:lstStyle/>
        <a:p>
          <a:endParaRPr lang="en-GB"/>
        </a:p>
      </dgm:t>
    </dgm:pt>
    <dgm:pt modelId="{A86EB109-5DB1-4873-827A-14BE01122AE5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smtClean="0"/>
            <a:t>Implementation study</a:t>
          </a:r>
          <a:endParaRPr lang="en-GB" dirty="0"/>
        </a:p>
      </dgm:t>
    </dgm:pt>
    <dgm:pt modelId="{B952C70E-2A52-429C-BB72-0F11BB26327E}" type="parTrans" cxnId="{F5571269-F692-42E2-B8A3-A04D5CB35664}">
      <dgm:prSet/>
      <dgm:spPr/>
      <dgm:t>
        <a:bodyPr/>
        <a:lstStyle/>
        <a:p>
          <a:endParaRPr lang="en-GB"/>
        </a:p>
      </dgm:t>
    </dgm:pt>
    <dgm:pt modelId="{25EC835C-E5C9-4290-A1A4-2D72E90B3C19}" type="sibTrans" cxnId="{F5571269-F692-42E2-B8A3-A04D5CB35664}">
      <dgm:prSet/>
      <dgm:spPr/>
      <dgm:t>
        <a:bodyPr/>
        <a:lstStyle/>
        <a:p>
          <a:endParaRPr lang="en-GB"/>
        </a:p>
      </dgm:t>
    </dgm:pt>
    <dgm:pt modelId="{BF4DF33E-894B-4C2E-9F15-C7E17FC36496}">
      <dgm:prSet phldrT="[Text]"/>
      <dgm:spPr/>
      <dgm:t>
        <a:bodyPr/>
        <a:lstStyle/>
        <a:p>
          <a:r>
            <a:rPr lang="en-GB" dirty="0" smtClean="0"/>
            <a:t>Qualitative study</a:t>
          </a:r>
          <a:endParaRPr lang="en-GB" dirty="0"/>
        </a:p>
      </dgm:t>
    </dgm:pt>
    <dgm:pt modelId="{7D5C322A-9513-4C06-ADE6-CE3C1BAF4487}" type="parTrans" cxnId="{7EF17839-A524-4259-83F9-C7826E1E6972}">
      <dgm:prSet/>
      <dgm:spPr/>
      <dgm:t>
        <a:bodyPr/>
        <a:lstStyle/>
        <a:p>
          <a:endParaRPr lang="en-GB"/>
        </a:p>
      </dgm:t>
    </dgm:pt>
    <dgm:pt modelId="{E6C5CF19-F05B-44C0-8377-0BB3D9A0BF9D}" type="sibTrans" cxnId="{7EF17839-A524-4259-83F9-C7826E1E6972}">
      <dgm:prSet/>
      <dgm:spPr/>
      <dgm:t>
        <a:bodyPr/>
        <a:lstStyle/>
        <a:p>
          <a:endParaRPr lang="en-GB"/>
        </a:p>
      </dgm:t>
    </dgm:pt>
    <dgm:pt modelId="{10D0D94B-AEDC-4970-82FF-0BCD9E35B0F2}" type="pres">
      <dgm:prSet presAssocID="{5B8AB928-35E8-4799-A3A4-4C9DBAC4CE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CA7FEFF-E07F-42C6-8D42-96403EAB4DED}" type="pres">
      <dgm:prSet presAssocID="{8E699625-231F-4C61-8897-5AEB4F186A45}" presName="centerShape" presStyleLbl="node0" presStyleIdx="0" presStyleCnt="1"/>
      <dgm:spPr/>
      <dgm:t>
        <a:bodyPr/>
        <a:lstStyle/>
        <a:p>
          <a:endParaRPr lang="en-GB"/>
        </a:p>
      </dgm:t>
    </dgm:pt>
    <dgm:pt modelId="{6E4E60BE-EE39-448C-B9EC-A0AEAEDE6177}" type="pres">
      <dgm:prSet presAssocID="{2191531A-2A7F-4FF0-BDFA-C326AFE2C5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F77A37-1A13-43DD-80BF-9B8033FA2E07}" type="pres">
      <dgm:prSet presAssocID="{2191531A-2A7F-4FF0-BDFA-C326AFE2C520}" presName="dummy" presStyleCnt="0"/>
      <dgm:spPr/>
    </dgm:pt>
    <dgm:pt modelId="{8F51C8E8-2F92-4DE9-95EF-4AB03EF41E0C}" type="pres">
      <dgm:prSet presAssocID="{9A9E5988-B5C1-4481-A3DD-1191E8690C69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9FA88FE-CB56-41B2-9AE5-92790E3A539E}" type="pres">
      <dgm:prSet presAssocID="{A86EB109-5DB1-4873-827A-14BE01122A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ECE0B0-BD13-41A8-83B8-594DCF99EE7D}" type="pres">
      <dgm:prSet presAssocID="{A86EB109-5DB1-4873-827A-14BE01122AE5}" presName="dummy" presStyleCnt="0"/>
      <dgm:spPr/>
    </dgm:pt>
    <dgm:pt modelId="{81157632-8DEF-4774-BF36-5DAD33243D5B}" type="pres">
      <dgm:prSet presAssocID="{25EC835C-E5C9-4290-A1A4-2D72E90B3C19}" presName="sibTrans" presStyleLbl="sibTrans2D1" presStyleIdx="1" presStyleCnt="3"/>
      <dgm:spPr/>
      <dgm:t>
        <a:bodyPr/>
        <a:lstStyle/>
        <a:p>
          <a:endParaRPr lang="en-GB"/>
        </a:p>
      </dgm:t>
    </dgm:pt>
    <dgm:pt modelId="{260983CC-0F6B-464D-AF94-BF0C8DDE392E}" type="pres">
      <dgm:prSet presAssocID="{BF4DF33E-894B-4C2E-9F15-C7E17FC364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5BEE53-1D43-45B3-9A83-2661FB69C74A}" type="pres">
      <dgm:prSet presAssocID="{BF4DF33E-894B-4C2E-9F15-C7E17FC36496}" presName="dummy" presStyleCnt="0"/>
      <dgm:spPr/>
    </dgm:pt>
    <dgm:pt modelId="{EE76B9DA-31F0-47B4-A51E-81233C00DB64}" type="pres">
      <dgm:prSet presAssocID="{E6C5CF19-F05B-44C0-8377-0BB3D9A0BF9D}" presName="sibTrans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1912F28D-0908-4D13-B904-69FCFD975417}" type="presOf" srcId="{BF4DF33E-894B-4C2E-9F15-C7E17FC36496}" destId="{260983CC-0F6B-464D-AF94-BF0C8DDE392E}" srcOrd="0" destOrd="0" presId="urn:microsoft.com/office/officeart/2005/8/layout/radial6"/>
    <dgm:cxn modelId="{F5571269-F692-42E2-B8A3-A04D5CB35664}" srcId="{8E699625-231F-4C61-8897-5AEB4F186A45}" destId="{A86EB109-5DB1-4873-827A-14BE01122AE5}" srcOrd="1" destOrd="0" parTransId="{B952C70E-2A52-429C-BB72-0F11BB26327E}" sibTransId="{25EC835C-E5C9-4290-A1A4-2D72E90B3C19}"/>
    <dgm:cxn modelId="{7EF24D47-B9E4-4FC4-B709-2DEB27DBAA13}" type="presOf" srcId="{A86EB109-5DB1-4873-827A-14BE01122AE5}" destId="{F9FA88FE-CB56-41B2-9AE5-92790E3A539E}" srcOrd="0" destOrd="0" presId="urn:microsoft.com/office/officeart/2005/8/layout/radial6"/>
    <dgm:cxn modelId="{45F4A326-E213-4D29-9A69-83F813338BAC}" type="presOf" srcId="{8E699625-231F-4C61-8897-5AEB4F186A45}" destId="{FCA7FEFF-E07F-42C6-8D42-96403EAB4DED}" srcOrd="0" destOrd="0" presId="urn:microsoft.com/office/officeart/2005/8/layout/radial6"/>
    <dgm:cxn modelId="{05DD1293-9513-4415-A01D-08F9F2FB2C78}" type="presOf" srcId="{E6C5CF19-F05B-44C0-8377-0BB3D9A0BF9D}" destId="{EE76B9DA-31F0-47B4-A51E-81233C00DB64}" srcOrd="0" destOrd="0" presId="urn:microsoft.com/office/officeart/2005/8/layout/radial6"/>
    <dgm:cxn modelId="{6E8488FB-C17F-4057-872A-5D77DD270272}" type="presOf" srcId="{9A9E5988-B5C1-4481-A3DD-1191E8690C69}" destId="{8F51C8E8-2F92-4DE9-95EF-4AB03EF41E0C}" srcOrd="0" destOrd="0" presId="urn:microsoft.com/office/officeart/2005/8/layout/radial6"/>
    <dgm:cxn modelId="{6EFCE558-0F7F-449C-9055-39177EA42E20}" srcId="{5B8AB928-35E8-4799-A3A4-4C9DBAC4CE34}" destId="{8E699625-231F-4C61-8897-5AEB4F186A45}" srcOrd="0" destOrd="0" parTransId="{523EF26A-71F1-452C-975F-88C42481B86F}" sibTransId="{C6BD148E-3B4B-4783-8918-83FC90C39508}"/>
    <dgm:cxn modelId="{3B0BD15B-D9D8-4914-95A5-9F76E85CA0C5}" type="presOf" srcId="{2191531A-2A7F-4FF0-BDFA-C326AFE2C520}" destId="{6E4E60BE-EE39-448C-B9EC-A0AEAEDE6177}" srcOrd="0" destOrd="0" presId="urn:microsoft.com/office/officeart/2005/8/layout/radial6"/>
    <dgm:cxn modelId="{96265623-EFE3-4C85-BDC5-AD16538B77D3}" type="presOf" srcId="{5B8AB928-35E8-4799-A3A4-4C9DBAC4CE34}" destId="{10D0D94B-AEDC-4970-82FF-0BCD9E35B0F2}" srcOrd="0" destOrd="0" presId="urn:microsoft.com/office/officeart/2005/8/layout/radial6"/>
    <dgm:cxn modelId="{F4211122-3C70-484F-8AC1-3143946D5EF7}" type="presOf" srcId="{25EC835C-E5C9-4290-A1A4-2D72E90B3C19}" destId="{81157632-8DEF-4774-BF36-5DAD33243D5B}" srcOrd="0" destOrd="0" presId="urn:microsoft.com/office/officeart/2005/8/layout/radial6"/>
    <dgm:cxn modelId="{7EF17839-A524-4259-83F9-C7826E1E6972}" srcId="{8E699625-231F-4C61-8897-5AEB4F186A45}" destId="{BF4DF33E-894B-4C2E-9F15-C7E17FC36496}" srcOrd="2" destOrd="0" parTransId="{7D5C322A-9513-4C06-ADE6-CE3C1BAF4487}" sibTransId="{E6C5CF19-F05B-44C0-8377-0BB3D9A0BF9D}"/>
    <dgm:cxn modelId="{0B0B8E92-C732-4AD9-A693-2095AEE91E4E}" srcId="{8E699625-231F-4C61-8897-5AEB4F186A45}" destId="{2191531A-2A7F-4FF0-BDFA-C326AFE2C520}" srcOrd="0" destOrd="0" parTransId="{82A09D5B-86DE-498A-962F-54A30676BE33}" sibTransId="{9A9E5988-B5C1-4481-A3DD-1191E8690C69}"/>
    <dgm:cxn modelId="{2906F4DA-3134-43BB-AB7C-4511804A92B2}" type="presParOf" srcId="{10D0D94B-AEDC-4970-82FF-0BCD9E35B0F2}" destId="{FCA7FEFF-E07F-42C6-8D42-96403EAB4DED}" srcOrd="0" destOrd="0" presId="urn:microsoft.com/office/officeart/2005/8/layout/radial6"/>
    <dgm:cxn modelId="{E940D62F-7819-4060-834B-7376937664FD}" type="presParOf" srcId="{10D0D94B-AEDC-4970-82FF-0BCD9E35B0F2}" destId="{6E4E60BE-EE39-448C-B9EC-A0AEAEDE6177}" srcOrd="1" destOrd="0" presId="urn:microsoft.com/office/officeart/2005/8/layout/radial6"/>
    <dgm:cxn modelId="{1E07AFB9-BC09-4616-9379-4274E0DCC431}" type="presParOf" srcId="{10D0D94B-AEDC-4970-82FF-0BCD9E35B0F2}" destId="{94F77A37-1A13-43DD-80BF-9B8033FA2E07}" srcOrd="2" destOrd="0" presId="urn:microsoft.com/office/officeart/2005/8/layout/radial6"/>
    <dgm:cxn modelId="{220486FA-3FEC-4317-A890-AC81685E2C75}" type="presParOf" srcId="{10D0D94B-AEDC-4970-82FF-0BCD9E35B0F2}" destId="{8F51C8E8-2F92-4DE9-95EF-4AB03EF41E0C}" srcOrd="3" destOrd="0" presId="urn:microsoft.com/office/officeart/2005/8/layout/radial6"/>
    <dgm:cxn modelId="{1106ADE0-80A8-4D7D-80F0-7467DB544212}" type="presParOf" srcId="{10D0D94B-AEDC-4970-82FF-0BCD9E35B0F2}" destId="{F9FA88FE-CB56-41B2-9AE5-92790E3A539E}" srcOrd="4" destOrd="0" presId="urn:microsoft.com/office/officeart/2005/8/layout/radial6"/>
    <dgm:cxn modelId="{04734180-9F27-456E-BEB9-3609353C3206}" type="presParOf" srcId="{10D0D94B-AEDC-4970-82FF-0BCD9E35B0F2}" destId="{2FECE0B0-BD13-41A8-83B8-594DCF99EE7D}" srcOrd="5" destOrd="0" presId="urn:microsoft.com/office/officeart/2005/8/layout/radial6"/>
    <dgm:cxn modelId="{207E4632-9ABC-4354-B7D6-D06BE66E0EE6}" type="presParOf" srcId="{10D0D94B-AEDC-4970-82FF-0BCD9E35B0F2}" destId="{81157632-8DEF-4774-BF36-5DAD33243D5B}" srcOrd="6" destOrd="0" presId="urn:microsoft.com/office/officeart/2005/8/layout/radial6"/>
    <dgm:cxn modelId="{92A09FCA-A3E1-4DEA-9E41-13B3A4368A7A}" type="presParOf" srcId="{10D0D94B-AEDC-4970-82FF-0BCD9E35B0F2}" destId="{260983CC-0F6B-464D-AF94-BF0C8DDE392E}" srcOrd="7" destOrd="0" presId="urn:microsoft.com/office/officeart/2005/8/layout/radial6"/>
    <dgm:cxn modelId="{4E8E7EA6-BBE4-4078-B459-0A4E26667733}" type="presParOf" srcId="{10D0D94B-AEDC-4970-82FF-0BCD9E35B0F2}" destId="{7E5BEE53-1D43-45B3-9A83-2661FB69C74A}" srcOrd="8" destOrd="0" presId="urn:microsoft.com/office/officeart/2005/8/layout/radial6"/>
    <dgm:cxn modelId="{71AD0AB5-345A-44A7-AF47-BB19FD796D30}" type="presParOf" srcId="{10D0D94B-AEDC-4970-82FF-0BCD9E35B0F2}" destId="{EE76B9DA-31F0-47B4-A51E-81233C00DB6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8AB928-35E8-4799-A3A4-4C9DBAC4CE34}" type="doc">
      <dgm:prSet loTypeId="urn:microsoft.com/office/officeart/2005/8/layout/radial6" loCatId="cycle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n-GB"/>
        </a:p>
      </dgm:t>
    </dgm:pt>
    <dgm:pt modelId="{8E699625-231F-4C61-8897-5AEB4F186A45}">
      <dgm:prSet phldrT="[Text]"/>
      <dgm:spPr/>
      <dgm:t>
        <a:bodyPr/>
        <a:lstStyle/>
        <a:p>
          <a:r>
            <a:rPr lang="en-GB" dirty="0" smtClean="0"/>
            <a:t>The research story</a:t>
          </a:r>
          <a:endParaRPr lang="en-GB" dirty="0"/>
        </a:p>
      </dgm:t>
    </dgm:pt>
    <dgm:pt modelId="{523EF26A-71F1-452C-975F-88C42481B86F}" type="parTrans" cxnId="{6EFCE558-0F7F-449C-9055-39177EA42E20}">
      <dgm:prSet/>
      <dgm:spPr/>
      <dgm:t>
        <a:bodyPr/>
        <a:lstStyle/>
        <a:p>
          <a:endParaRPr lang="en-GB"/>
        </a:p>
      </dgm:t>
    </dgm:pt>
    <dgm:pt modelId="{C6BD148E-3B4B-4783-8918-83FC90C39508}" type="sibTrans" cxnId="{6EFCE558-0F7F-449C-9055-39177EA42E20}">
      <dgm:prSet/>
      <dgm:spPr/>
      <dgm:t>
        <a:bodyPr/>
        <a:lstStyle/>
        <a:p>
          <a:endParaRPr lang="en-GB"/>
        </a:p>
      </dgm:t>
    </dgm:pt>
    <dgm:pt modelId="{2191531A-2A7F-4FF0-BDFA-C326AFE2C520}">
      <dgm:prSet phldrT="[Text]"/>
      <dgm:spPr>
        <a:solidFill>
          <a:srgbClr val="7030A0"/>
        </a:solidFill>
      </dgm:spPr>
      <dgm:t>
        <a:bodyPr/>
        <a:lstStyle/>
        <a:p>
          <a:r>
            <a:rPr lang="en-GB" b="1" dirty="0" smtClean="0"/>
            <a:t>RCT</a:t>
          </a:r>
          <a:endParaRPr lang="en-GB" b="1" dirty="0"/>
        </a:p>
      </dgm:t>
    </dgm:pt>
    <dgm:pt modelId="{82A09D5B-86DE-498A-962F-54A30676BE33}" type="parTrans" cxnId="{0B0B8E92-C732-4AD9-A693-2095AEE91E4E}">
      <dgm:prSet/>
      <dgm:spPr/>
      <dgm:t>
        <a:bodyPr/>
        <a:lstStyle/>
        <a:p>
          <a:endParaRPr lang="en-GB"/>
        </a:p>
      </dgm:t>
    </dgm:pt>
    <dgm:pt modelId="{9A9E5988-B5C1-4481-A3DD-1191E8690C69}" type="sibTrans" cxnId="{0B0B8E92-C732-4AD9-A693-2095AEE91E4E}">
      <dgm:prSet/>
      <dgm:spPr/>
      <dgm:t>
        <a:bodyPr/>
        <a:lstStyle/>
        <a:p>
          <a:endParaRPr lang="en-GB"/>
        </a:p>
      </dgm:t>
    </dgm:pt>
    <dgm:pt modelId="{A86EB109-5DB1-4873-827A-14BE01122AE5}">
      <dgm:prSet phldrT="[Text]"/>
      <dgm:spPr>
        <a:solidFill>
          <a:srgbClr val="7030A0"/>
        </a:solidFill>
      </dgm:spPr>
      <dgm:t>
        <a:bodyPr/>
        <a:lstStyle/>
        <a:p>
          <a:r>
            <a:rPr lang="en-GB" dirty="0" smtClean="0"/>
            <a:t>Implementation study</a:t>
          </a:r>
          <a:endParaRPr lang="en-GB" dirty="0"/>
        </a:p>
      </dgm:t>
    </dgm:pt>
    <dgm:pt modelId="{B952C70E-2A52-429C-BB72-0F11BB26327E}" type="parTrans" cxnId="{F5571269-F692-42E2-B8A3-A04D5CB35664}">
      <dgm:prSet/>
      <dgm:spPr/>
      <dgm:t>
        <a:bodyPr/>
        <a:lstStyle/>
        <a:p>
          <a:endParaRPr lang="en-GB"/>
        </a:p>
      </dgm:t>
    </dgm:pt>
    <dgm:pt modelId="{25EC835C-E5C9-4290-A1A4-2D72E90B3C19}" type="sibTrans" cxnId="{F5571269-F692-42E2-B8A3-A04D5CB35664}">
      <dgm:prSet/>
      <dgm:spPr/>
      <dgm:t>
        <a:bodyPr/>
        <a:lstStyle/>
        <a:p>
          <a:endParaRPr lang="en-GB"/>
        </a:p>
      </dgm:t>
    </dgm:pt>
    <dgm:pt modelId="{BF4DF33E-894B-4C2E-9F15-C7E17FC36496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smtClean="0"/>
            <a:t>Qualitative study</a:t>
          </a:r>
          <a:endParaRPr lang="en-GB" dirty="0"/>
        </a:p>
      </dgm:t>
    </dgm:pt>
    <dgm:pt modelId="{7D5C322A-9513-4C06-ADE6-CE3C1BAF4487}" type="parTrans" cxnId="{7EF17839-A524-4259-83F9-C7826E1E6972}">
      <dgm:prSet/>
      <dgm:spPr/>
      <dgm:t>
        <a:bodyPr/>
        <a:lstStyle/>
        <a:p>
          <a:endParaRPr lang="en-GB"/>
        </a:p>
      </dgm:t>
    </dgm:pt>
    <dgm:pt modelId="{E6C5CF19-F05B-44C0-8377-0BB3D9A0BF9D}" type="sibTrans" cxnId="{7EF17839-A524-4259-83F9-C7826E1E6972}">
      <dgm:prSet/>
      <dgm:spPr/>
      <dgm:t>
        <a:bodyPr/>
        <a:lstStyle/>
        <a:p>
          <a:endParaRPr lang="en-GB"/>
        </a:p>
      </dgm:t>
    </dgm:pt>
    <dgm:pt modelId="{10D0D94B-AEDC-4970-82FF-0BCD9E35B0F2}" type="pres">
      <dgm:prSet presAssocID="{5B8AB928-35E8-4799-A3A4-4C9DBAC4CE3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CA7FEFF-E07F-42C6-8D42-96403EAB4DED}" type="pres">
      <dgm:prSet presAssocID="{8E699625-231F-4C61-8897-5AEB4F186A45}" presName="centerShape" presStyleLbl="node0" presStyleIdx="0" presStyleCnt="1"/>
      <dgm:spPr/>
      <dgm:t>
        <a:bodyPr/>
        <a:lstStyle/>
        <a:p>
          <a:endParaRPr lang="en-GB"/>
        </a:p>
      </dgm:t>
    </dgm:pt>
    <dgm:pt modelId="{6E4E60BE-EE39-448C-B9EC-A0AEAEDE6177}" type="pres">
      <dgm:prSet presAssocID="{2191531A-2A7F-4FF0-BDFA-C326AFE2C52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4F77A37-1A13-43DD-80BF-9B8033FA2E07}" type="pres">
      <dgm:prSet presAssocID="{2191531A-2A7F-4FF0-BDFA-C326AFE2C520}" presName="dummy" presStyleCnt="0"/>
      <dgm:spPr/>
    </dgm:pt>
    <dgm:pt modelId="{8F51C8E8-2F92-4DE9-95EF-4AB03EF41E0C}" type="pres">
      <dgm:prSet presAssocID="{9A9E5988-B5C1-4481-A3DD-1191E8690C69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9FA88FE-CB56-41B2-9AE5-92790E3A539E}" type="pres">
      <dgm:prSet presAssocID="{A86EB109-5DB1-4873-827A-14BE01122AE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ECE0B0-BD13-41A8-83B8-594DCF99EE7D}" type="pres">
      <dgm:prSet presAssocID="{A86EB109-5DB1-4873-827A-14BE01122AE5}" presName="dummy" presStyleCnt="0"/>
      <dgm:spPr/>
    </dgm:pt>
    <dgm:pt modelId="{81157632-8DEF-4774-BF36-5DAD33243D5B}" type="pres">
      <dgm:prSet presAssocID="{25EC835C-E5C9-4290-A1A4-2D72E90B3C19}" presName="sibTrans" presStyleLbl="sibTrans2D1" presStyleIdx="1" presStyleCnt="3"/>
      <dgm:spPr/>
      <dgm:t>
        <a:bodyPr/>
        <a:lstStyle/>
        <a:p>
          <a:endParaRPr lang="en-GB"/>
        </a:p>
      </dgm:t>
    </dgm:pt>
    <dgm:pt modelId="{260983CC-0F6B-464D-AF94-BF0C8DDE392E}" type="pres">
      <dgm:prSet presAssocID="{BF4DF33E-894B-4C2E-9F15-C7E17FC3649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5BEE53-1D43-45B3-9A83-2661FB69C74A}" type="pres">
      <dgm:prSet presAssocID="{BF4DF33E-894B-4C2E-9F15-C7E17FC36496}" presName="dummy" presStyleCnt="0"/>
      <dgm:spPr/>
    </dgm:pt>
    <dgm:pt modelId="{EE76B9DA-31F0-47B4-A51E-81233C00DB64}" type="pres">
      <dgm:prSet presAssocID="{E6C5CF19-F05B-44C0-8377-0BB3D9A0BF9D}" presName="sibTrans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1C706977-F3CD-4B7D-8937-86C492165D63}" type="presOf" srcId="{2191531A-2A7F-4FF0-BDFA-C326AFE2C520}" destId="{6E4E60BE-EE39-448C-B9EC-A0AEAEDE6177}" srcOrd="0" destOrd="0" presId="urn:microsoft.com/office/officeart/2005/8/layout/radial6"/>
    <dgm:cxn modelId="{F5571269-F692-42E2-B8A3-A04D5CB35664}" srcId="{8E699625-231F-4C61-8897-5AEB4F186A45}" destId="{A86EB109-5DB1-4873-827A-14BE01122AE5}" srcOrd="1" destOrd="0" parTransId="{B952C70E-2A52-429C-BB72-0F11BB26327E}" sibTransId="{25EC835C-E5C9-4290-A1A4-2D72E90B3C19}"/>
    <dgm:cxn modelId="{AD87DE38-088F-48CD-9D8D-A1348D677C54}" type="presOf" srcId="{BF4DF33E-894B-4C2E-9F15-C7E17FC36496}" destId="{260983CC-0F6B-464D-AF94-BF0C8DDE392E}" srcOrd="0" destOrd="0" presId="urn:microsoft.com/office/officeart/2005/8/layout/radial6"/>
    <dgm:cxn modelId="{6EFCE558-0F7F-449C-9055-39177EA42E20}" srcId="{5B8AB928-35E8-4799-A3A4-4C9DBAC4CE34}" destId="{8E699625-231F-4C61-8897-5AEB4F186A45}" srcOrd="0" destOrd="0" parTransId="{523EF26A-71F1-452C-975F-88C42481B86F}" sibTransId="{C6BD148E-3B4B-4783-8918-83FC90C39508}"/>
    <dgm:cxn modelId="{9EB7B60B-10A9-4D64-8B93-2012ADF103B0}" type="presOf" srcId="{E6C5CF19-F05B-44C0-8377-0BB3D9A0BF9D}" destId="{EE76B9DA-31F0-47B4-A51E-81233C00DB64}" srcOrd="0" destOrd="0" presId="urn:microsoft.com/office/officeart/2005/8/layout/radial6"/>
    <dgm:cxn modelId="{F013B9D5-5453-42E1-8CC6-C94068B4799A}" type="presOf" srcId="{25EC835C-E5C9-4290-A1A4-2D72E90B3C19}" destId="{81157632-8DEF-4774-BF36-5DAD33243D5B}" srcOrd="0" destOrd="0" presId="urn:microsoft.com/office/officeart/2005/8/layout/radial6"/>
    <dgm:cxn modelId="{58B4FAA8-0682-4457-8A07-78D59E2714C1}" type="presOf" srcId="{A86EB109-5DB1-4873-827A-14BE01122AE5}" destId="{F9FA88FE-CB56-41B2-9AE5-92790E3A539E}" srcOrd="0" destOrd="0" presId="urn:microsoft.com/office/officeart/2005/8/layout/radial6"/>
    <dgm:cxn modelId="{7EF17839-A524-4259-83F9-C7826E1E6972}" srcId="{8E699625-231F-4C61-8897-5AEB4F186A45}" destId="{BF4DF33E-894B-4C2E-9F15-C7E17FC36496}" srcOrd="2" destOrd="0" parTransId="{7D5C322A-9513-4C06-ADE6-CE3C1BAF4487}" sibTransId="{E6C5CF19-F05B-44C0-8377-0BB3D9A0BF9D}"/>
    <dgm:cxn modelId="{40CB0581-9926-4A0E-9452-3B0430853996}" type="presOf" srcId="{5B8AB928-35E8-4799-A3A4-4C9DBAC4CE34}" destId="{10D0D94B-AEDC-4970-82FF-0BCD9E35B0F2}" srcOrd="0" destOrd="0" presId="urn:microsoft.com/office/officeart/2005/8/layout/radial6"/>
    <dgm:cxn modelId="{9C3BB5CB-039A-4D7D-977F-B4A29723E813}" type="presOf" srcId="{9A9E5988-B5C1-4481-A3DD-1191E8690C69}" destId="{8F51C8E8-2F92-4DE9-95EF-4AB03EF41E0C}" srcOrd="0" destOrd="0" presId="urn:microsoft.com/office/officeart/2005/8/layout/radial6"/>
    <dgm:cxn modelId="{0B0B8E92-C732-4AD9-A693-2095AEE91E4E}" srcId="{8E699625-231F-4C61-8897-5AEB4F186A45}" destId="{2191531A-2A7F-4FF0-BDFA-C326AFE2C520}" srcOrd="0" destOrd="0" parTransId="{82A09D5B-86DE-498A-962F-54A30676BE33}" sibTransId="{9A9E5988-B5C1-4481-A3DD-1191E8690C69}"/>
    <dgm:cxn modelId="{F0EC6AEB-C568-408F-875D-24A801645C74}" type="presOf" srcId="{8E699625-231F-4C61-8897-5AEB4F186A45}" destId="{FCA7FEFF-E07F-42C6-8D42-96403EAB4DED}" srcOrd="0" destOrd="0" presId="urn:microsoft.com/office/officeart/2005/8/layout/radial6"/>
    <dgm:cxn modelId="{E842D875-C12D-410A-8DBF-5AE2A9032FD2}" type="presParOf" srcId="{10D0D94B-AEDC-4970-82FF-0BCD9E35B0F2}" destId="{FCA7FEFF-E07F-42C6-8D42-96403EAB4DED}" srcOrd="0" destOrd="0" presId="urn:microsoft.com/office/officeart/2005/8/layout/radial6"/>
    <dgm:cxn modelId="{AA94BB26-2034-4608-A853-5241C1C6A01F}" type="presParOf" srcId="{10D0D94B-AEDC-4970-82FF-0BCD9E35B0F2}" destId="{6E4E60BE-EE39-448C-B9EC-A0AEAEDE6177}" srcOrd="1" destOrd="0" presId="urn:microsoft.com/office/officeart/2005/8/layout/radial6"/>
    <dgm:cxn modelId="{A5DC9461-7A14-4E17-81BF-DD21F29B48E5}" type="presParOf" srcId="{10D0D94B-AEDC-4970-82FF-0BCD9E35B0F2}" destId="{94F77A37-1A13-43DD-80BF-9B8033FA2E07}" srcOrd="2" destOrd="0" presId="urn:microsoft.com/office/officeart/2005/8/layout/radial6"/>
    <dgm:cxn modelId="{BDBCF949-80A2-4D86-AF6B-61F7448CBCC2}" type="presParOf" srcId="{10D0D94B-AEDC-4970-82FF-0BCD9E35B0F2}" destId="{8F51C8E8-2F92-4DE9-95EF-4AB03EF41E0C}" srcOrd="3" destOrd="0" presId="urn:microsoft.com/office/officeart/2005/8/layout/radial6"/>
    <dgm:cxn modelId="{E8582B2C-490A-4271-A165-63BF1F585952}" type="presParOf" srcId="{10D0D94B-AEDC-4970-82FF-0BCD9E35B0F2}" destId="{F9FA88FE-CB56-41B2-9AE5-92790E3A539E}" srcOrd="4" destOrd="0" presId="urn:microsoft.com/office/officeart/2005/8/layout/radial6"/>
    <dgm:cxn modelId="{A1275144-96F2-40C3-A5B3-ABDBD44A43F8}" type="presParOf" srcId="{10D0D94B-AEDC-4970-82FF-0BCD9E35B0F2}" destId="{2FECE0B0-BD13-41A8-83B8-594DCF99EE7D}" srcOrd="5" destOrd="0" presId="urn:microsoft.com/office/officeart/2005/8/layout/radial6"/>
    <dgm:cxn modelId="{2E3EC86B-1034-4A22-B55C-75DF18FC1844}" type="presParOf" srcId="{10D0D94B-AEDC-4970-82FF-0BCD9E35B0F2}" destId="{81157632-8DEF-4774-BF36-5DAD33243D5B}" srcOrd="6" destOrd="0" presId="urn:microsoft.com/office/officeart/2005/8/layout/radial6"/>
    <dgm:cxn modelId="{B130F532-DCE3-4D37-B74E-D47C80735D0B}" type="presParOf" srcId="{10D0D94B-AEDC-4970-82FF-0BCD9E35B0F2}" destId="{260983CC-0F6B-464D-AF94-BF0C8DDE392E}" srcOrd="7" destOrd="0" presId="urn:microsoft.com/office/officeart/2005/8/layout/radial6"/>
    <dgm:cxn modelId="{F2388CA5-CC59-4926-863F-34C483FC14D8}" type="presParOf" srcId="{10D0D94B-AEDC-4970-82FF-0BCD9E35B0F2}" destId="{7E5BEE53-1D43-45B3-9A83-2661FB69C74A}" srcOrd="8" destOrd="0" presId="urn:microsoft.com/office/officeart/2005/8/layout/radial6"/>
    <dgm:cxn modelId="{5DF0C38F-AF45-4619-963C-F72FE766266F}" type="presParOf" srcId="{10D0D94B-AEDC-4970-82FF-0BCD9E35B0F2}" destId="{EE76B9DA-31F0-47B4-A51E-81233C00DB64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6CC259-BCBC-42C4-AE9D-7D5D6EFC6227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ECC9F06-CC63-45C3-819E-1112ECA08AEA}">
      <dgm:prSet phldrT="[Text]"/>
      <dgm:spPr/>
      <dgm:t>
        <a:bodyPr/>
        <a:lstStyle/>
        <a:p>
          <a:r>
            <a:rPr lang="en-GB" dirty="0" smtClean="0"/>
            <a:t>Assess risk using embedded tool</a:t>
          </a:r>
          <a:endParaRPr lang="en-GB" dirty="0"/>
        </a:p>
      </dgm:t>
    </dgm:pt>
    <dgm:pt modelId="{B2788689-9D90-4702-9BC4-7710985DC142}" type="parTrans" cxnId="{7D8A86DD-7BA6-4583-8036-E42AAF568D96}">
      <dgm:prSet/>
      <dgm:spPr/>
      <dgm:t>
        <a:bodyPr/>
        <a:lstStyle/>
        <a:p>
          <a:endParaRPr lang="en-GB"/>
        </a:p>
      </dgm:t>
    </dgm:pt>
    <dgm:pt modelId="{C7B064CB-28C3-4DA8-B8B3-83A1EB356F78}" type="sibTrans" cxnId="{7D8A86DD-7BA6-4583-8036-E42AAF568D96}">
      <dgm:prSet/>
      <dgm:spPr/>
      <dgm:t>
        <a:bodyPr/>
        <a:lstStyle/>
        <a:p>
          <a:endParaRPr lang="en-GB"/>
        </a:p>
      </dgm:t>
    </dgm:pt>
    <dgm:pt modelId="{D00A260A-51DB-43AC-B62D-42DE5C619DAA}">
      <dgm:prSet phldrT="[Text]"/>
      <dgm:spPr/>
      <dgm:t>
        <a:bodyPr/>
        <a:lstStyle/>
        <a:p>
          <a:r>
            <a:rPr lang="en-GB" dirty="0" smtClean="0"/>
            <a:t>Good quality patient information</a:t>
          </a:r>
          <a:endParaRPr lang="en-GB" dirty="0"/>
        </a:p>
      </dgm:t>
    </dgm:pt>
    <dgm:pt modelId="{B2AE88F6-304D-443D-9571-E60D52A034A6}" type="parTrans" cxnId="{7910B16E-1121-4704-9156-1C61B8553EEC}">
      <dgm:prSet/>
      <dgm:spPr/>
      <dgm:t>
        <a:bodyPr/>
        <a:lstStyle/>
        <a:p>
          <a:endParaRPr lang="en-GB"/>
        </a:p>
      </dgm:t>
    </dgm:pt>
    <dgm:pt modelId="{4D1D0C31-71B5-4774-B104-593A52437CBA}" type="sibTrans" cxnId="{7910B16E-1121-4704-9156-1C61B8553EEC}">
      <dgm:prSet/>
      <dgm:spPr/>
      <dgm:t>
        <a:bodyPr/>
        <a:lstStyle/>
        <a:p>
          <a:endParaRPr lang="en-GB"/>
        </a:p>
      </dgm:t>
    </dgm:pt>
    <dgm:pt modelId="{33E96004-1BBA-45D9-B371-3697959E86D1}">
      <dgm:prSet phldrT="[Text]" phldr="1"/>
      <dgm:spPr/>
      <dgm:t>
        <a:bodyPr/>
        <a:lstStyle/>
        <a:p>
          <a:endParaRPr lang="en-GB" dirty="0"/>
        </a:p>
      </dgm:t>
    </dgm:pt>
    <dgm:pt modelId="{F506252B-FE9F-499C-AE05-6CAE5443F80F}" type="parTrans" cxnId="{246C95F9-67C7-433D-A407-60F68A7648FA}">
      <dgm:prSet/>
      <dgm:spPr/>
      <dgm:t>
        <a:bodyPr/>
        <a:lstStyle/>
        <a:p>
          <a:endParaRPr lang="en-GB"/>
        </a:p>
      </dgm:t>
    </dgm:pt>
    <dgm:pt modelId="{BD975755-4DA9-4608-B12A-32CD06FF1664}" type="sibTrans" cxnId="{246C95F9-67C7-433D-A407-60F68A7648FA}">
      <dgm:prSet/>
      <dgm:spPr/>
      <dgm:t>
        <a:bodyPr/>
        <a:lstStyle/>
        <a:p>
          <a:endParaRPr lang="en-GB"/>
        </a:p>
      </dgm:t>
    </dgm:pt>
    <dgm:pt modelId="{BD188B2A-2D70-434B-B970-E035ADF19F6A}">
      <dgm:prSet phldrT="[Text]"/>
      <dgm:spPr/>
      <dgm:t>
        <a:bodyPr/>
        <a:lstStyle/>
        <a:p>
          <a:r>
            <a:rPr lang="en-GB" dirty="0" smtClean="0"/>
            <a:t>Rapid referral to physiotherapy</a:t>
          </a:r>
          <a:endParaRPr lang="en-GB" dirty="0"/>
        </a:p>
      </dgm:t>
    </dgm:pt>
    <dgm:pt modelId="{6F6B78B3-F0D8-4B38-9891-441BE1C52ABC}" type="parTrans" cxnId="{FE133336-FA11-4A87-8D99-8562D17B8EF9}">
      <dgm:prSet/>
      <dgm:spPr/>
      <dgm:t>
        <a:bodyPr/>
        <a:lstStyle/>
        <a:p>
          <a:endParaRPr lang="en-GB"/>
        </a:p>
      </dgm:t>
    </dgm:pt>
    <dgm:pt modelId="{56105B0E-FFE0-4E9D-8AF6-26272DC92B59}" type="sibTrans" cxnId="{FE133336-FA11-4A87-8D99-8562D17B8EF9}">
      <dgm:prSet/>
      <dgm:spPr/>
      <dgm:t>
        <a:bodyPr/>
        <a:lstStyle/>
        <a:p>
          <a:endParaRPr lang="en-GB"/>
        </a:p>
      </dgm:t>
    </dgm:pt>
    <dgm:pt modelId="{3C424532-E085-45A8-8D93-C496F504243A}">
      <dgm:prSet phldrT="[Text]" phldr="1"/>
      <dgm:spPr/>
      <dgm:t>
        <a:bodyPr/>
        <a:lstStyle/>
        <a:p>
          <a:endParaRPr lang="en-GB" dirty="0"/>
        </a:p>
      </dgm:t>
    </dgm:pt>
    <dgm:pt modelId="{409C6A98-C112-45D0-BA5C-97B9D649F563}" type="parTrans" cxnId="{3691F8AC-2174-42BD-9C22-7C93C7E15E2B}">
      <dgm:prSet/>
      <dgm:spPr/>
      <dgm:t>
        <a:bodyPr/>
        <a:lstStyle/>
        <a:p>
          <a:endParaRPr lang="en-GB"/>
        </a:p>
      </dgm:t>
    </dgm:pt>
    <dgm:pt modelId="{086DE29A-BE50-4444-95D8-07AAD3707724}" type="sibTrans" cxnId="{3691F8AC-2174-42BD-9C22-7C93C7E15E2B}">
      <dgm:prSet/>
      <dgm:spPr/>
      <dgm:t>
        <a:bodyPr/>
        <a:lstStyle/>
        <a:p>
          <a:endParaRPr lang="en-GB"/>
        </a:p>
      </dgm:t>
    </dgm:pt>
    <dgm:pt modelId="{1CF8D529-E076-4B43-BA70-9CBDE4A55319}" type="pres">
      <dgm:prSet presAssocID="{3D6CC259-BCBC-42C4-AE9D-7D5D6EFC622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3BB6D4F-32F0-4EAC-943F-D95C86DF74A3}" type="pres">
      <dgm:prSet presAssocID="{3D6CC259-BCBC-42C4-AE9D-7D5D6EFC6227}" presName="cycle" presStyleCnt="0"/>
      <dgm:spPr/>
    </dgm:pt>
    <dgm:pt modelId="{07B5A931-0CD1-49A3-BC7A-AFF21A3D27C9}" type="pres">
      <dgm:prSet presAssocID="{3D6CC259-BCBC-42C4-AE9D-7D5D6EFC6227}" presName="centerShape" presStyleCnt="0"/>
      <dgm:spPr/>
    </dgm:pt>
    <dgm:pt modelId="{A26B0B19-9E66-469B-BAB5-64E9FDC197B5}" type="pres">
      <dgm:prSet presAssocID="{3D6CC259-BCBC-42C4-AE9D-7D5D6EFC6227}" presName="connSite" presStyleLbl="node1" presStyleIdx="0" presStyleCnt="4"/>
      <dgm:spPr/>
    </dgm:pt>
    <dgm:pt modelId="{1E3AC2F4-8784-4353-9CB1-7319847F06EB}" type="pres">
      <dgm:prSet presAssocID="{3D6CC259-BCBC-42C4-AE9D-7D5D6EFC6227}" presName="visible" presStyleLbl="node1" presStyleIdx="0" presStyleCnt="4" custScaleX="159612" custScaleY="156877" custLinFactNeighborX="-260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6799D43-609A-439F-A5DB-0E5737BE198E}" type="pres">
      <dgm:prSet presAssocID="{B2788689-9D90-4702-9BC4-7710985DC142}" presName="Name25" presStyleLbl="parChTrans1D1" presStyleIdx="0" presStyleCnt="3"/>
      <dgm:spPr/>
      <dgm:t>
        <a:bodyPr/>
        <a:lstStyle/>
        <a:p>
          <a:endParaRPr lang="en-GB"/>
        </a:p>
      </dgm:t>
    </dgm:pt>
    <dgm:pt modelId="{E345773E-BE0C-4F6A-8B25-D90CD3B33D43}" type="pres">
      <dgm:prSet presAssocID="{8ECC9F06-CC63-45C3-819E-1112ECA08AEA}" presName="node" presStyleCnt="0"/>
      <dgm:spPr/>
    </dgm:pt>
    <dgm:pt modelId="{34AB45FF-D3F5-4D23-BE97-C359D480083F}" type="pres">
      <dgm:prSet presAssocID="{8ECC9F06-CC63-45C3-819E-1112ECA08AEA}" presName="parentNode" presStyleLbl="node1" presStyleIdx="1" presStyleCnt="4" custScaleX="137598" custScaleY="139520" custLinFactNeighborX="61580" custLinFactNeighborY="3707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D580DD-61C3-4274-8F09-5D100AF4F44F}" type="pres">
      <dgm:prSet presAssocID="{8ECC9F06-CC63-45C3-819E-1112ECA08AEA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B2821B-86A1-4CE4-BE1F-E0696EAFCB4F}" type="pres">
      <dgm:prSet presAssocID="{B2AE88F6-304D-443D-9571-E60D52A034A6}" presName="Name25" presStyleLbl="parChTrans1D1" presStyleIdx="1" presStyleCnt="3"/>
      <dgm:spPr/>
      <dgm:t>
        <a:bodyPr/>
        <a:lstStyle/>
        <a:p>
          <a:endParaRPr lang="en-GB"/>
        </a:p>
      </dgm:t>
    </dgm:pt>
    <dgm:pt modelId="{E7C0287C-0B26-4164-A7E8-7850D007AC19}" type="pres">
      <dgm:prSet presAssocID="{D00A260A-51DB-43AC-B62D-42DE5C619DAA}" presName="node" presStyleCnt="0"/>
      <dgm:spPr/>
    </dgm:pt>
    <dgm:pt modelId="{F4CF5751-E3DF-48A6-97F3-764821372A0D}" type="pres">
      <dgm:prSet presAssocID="{D00A260A-51DB-43AC-B62D-42DE5C619DAA}" presName="parentNode" presStyleLbl="node1" presStyleIdx="2" presStyleCnt="4" custScaleX="134156" custScaleY="133013" custLinFactNeighborX="24363" custLinFactNeighborY="92442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348621-9EC3-458F-A1B9-D97C5B252B1E}" type="pres">
      <dgm:prSet presAssocID="{D00A260A-51DB-43AC-B62D-42DE5C619DAA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6E4E18B-FB6F-419F-9FE8-FB00AF8C0F8B}" type="pres">
      <dgm:prSet presAssocID="{6F6B78B3-F0D8-4B38-9891-441BE1C52ABC}" presName="Name25" presStyleLbl="parChTrans1D1" presStyleIdx="2" presStyleCnt="3"/>
      <dgm:spPr/>
      <dgm:t>
        <a:bodyPr/>
        <a:lstStyle/>
        <a:p>
          <a:endParaRPr lang="en-GB"/>
        </a:p>
      </dgm:t>
    </dgm:pt>
    <dgm:pt modelId="{C2B82E41-88AC-4813-B1BB-CA4017A41E86}" type="pres">
      <dgm:prSet presAssocID="{BD188B2A-2D70-434B-B970-E035ADF19F6A}" presName="node" presStyleCnt="0"/>
      <dgm:spPr/>
    </dgm:pt>
    <dgm:pt modelId="{8C2EA317-5C13-4214-99CC-386004F86FCB}" type="pres">
      <dgm:prSet presAssocID="{BD188B2A-2D70-434B-B970-E035ADF19F6A}" presName="parentNode" presStyleLbl="node1" presStyleIdx="3" presStyleCnt="4" custScaleX="132685" custScaleY="132368" custLinFactX="19801" custLinFactY="-41099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1BB2DD-F16D-45BC-965C-A53426566F74}" type="pres">
      <dgm:prSet presAssocID="{BD188B2A-2D70-434B-B970-E035ADF19F6A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E1798E3-38D2-4BD1-8C53-93502939282B}" type="presOf" srcId="{BD188B2A-2D70-434B-B970-E035ADF19F6A}" destId="{8C2EA317-5C13-4214-99CC-386004F86FCB}" srcOrd="0" destOrd="0" presId="urn:microsoft.com/office/officeart/2005/8/layout/radial2"/>
    <dgm:cxn modelId="{246C95F9-67C7-433D-A407-60F68A7648FA}" srcId="{D00A260A-51DB-43AC-B62D-42DE5C619DAA}" destId="{33E96004-1BBA-45D9-B371-3697959E86D1}" srcOrd="0" destOrd="0" parTransId="{F506252B-FE9F-499C-AE05-6CAE5443F80F}" sibTransId="{BD975755-4DA9-4608-B12A-32CD06FF1664}"/>
    <dgm:cxn modelId="{7910B16E-1121-4704-9156-1C61B8553EEC}" srcId="{3D6CC259-BCBC-42C4-AE9D-7D5D6EFC6227}" destId="{D00A260A-51DB-43AC-B62D-42DE5C619DAA}" srcOrd="1" destOrd="0" parTransId="{B2AE88F6-304D-443D-9571-E60D52A034A6}" sibTransId="{4D1D0C31-71B5-4774-B104-593A52437CBA}"/>
    <dgm:cxn modelId="{9F34356F-A108-42A1-8879-62E33BC9B57E}" type="presOf" srcId="{D00A260A-51DB-43AC-B62D-42DE5C619DAA}" destId="{F4CF5751-E3DF-48A6-97F3-764821372A0D}" srcOrd="0" destOrd="0" presId="urn:microsoft.com/office/officeart/2005/8/layout/radial2"/>
    <dgm:cxn modelId="{FE133336-FA11-4A87-8D99-8562D17B8EF9}" srcId="{3D6CC259-BCBC-42C4-AE9D-7D5D6EFC6227}" destId="{BD188B2A-2D70-434B-B970-E035ADF19F6A}" srcOrd="2" destOrd="0" parTransId="{6F6B78B3-F0D8-4B38-9891-441BE1C52ABC}" sibTransId="{56105B0E-FFE0-4E9D-8AF6-26272DC92B59}"/>
    <dgm:cxn modelId="{2A1092C3-C7E4-4309-AAEA-67C6DF8BFF20}" type="presOf" srcId="{8ECC9F06-CC63-45C3-819E-1112ECA08AEA}" destId="{34AB45FF-D3F5-4D23-BE97-C359D480083F}" srcOrd="0" destOrd="0" presId="urn:microsoft.com/office/officeart/2005/8/layout/radial2"/>
    <dgm:cxn modelId="{F9D71A7F-A0AB-48CB-ACB8-A29F3BF00D17}" type="presOf" srcId="{6F6B78B3-F0D8-4B38-9891-441BE1C52ABC}" destId="{B6E4E18B-FB6F-419F-9FE8-FB00AF8C0F8B}" srcOrd="0" destOrd="0" presId="urn:microsoft.com/office/officeart/2005/8/layout/radial2"/>
    <dgm:cxn modelId="{1A4F7337-4041-4D8F-9A15-5C92A1707AC5}" type="presOf" srcId="{B2AE88F6-304D-443D-9571-E60D52A034A6}" destId="{7FB2821B-86A1-4CE4-BE1F-E0696EAFCB4F}" srcOrd="0" destOrd="0" presId="urn:microsoft.com/office/officeart/2005/8/layout/radial2"/>
    <dgm:cxn modelId="{7D8A86DD-7BA6-4583-8036-E42AAF568D96}" srcId="{3D6CC259-BCBC-42C4-AE9D-7D5D6EFC6227}" destId="{8ECC9F06-CC63-45C3-819E-1112ECA08AEA}" srcOrd="0" destOrd="0" parTransId="{B2788689-9D90-4702-9BC4-7710985DC142}" sibTransId="{C7B064CB-28C3-4DA8-B8B3-83A1EB356F78}"/>
    <dgm:cxn modelId="{1BB6E309-9106-4B66-BBEA-483B88681FB5}" type="presOf" srcId="{3D6CC259-BCBC-42C4-AE9D-7D5D6EFC6227}" destId="{1CF8D529-E076-4B43-BA70-9CBDE4A55319}" srcOrd="0" destOrd="0" presId="urn:microsoft.com/office/officeart/2005/8/layout/radial2"/>
    <dgm:cxn modelId="{4CDFBE24-947D-410C-BC53-1443BB935AB7}" type="presOf" srcId="{33E96004-1BBA-45D9-B371-3697959E86D1}" destId="{C8348621-9EC3-458F-A1B9-D97C5B252B1E}" srcOrd="0" destOrd="0" presId="urn:microsoft.com/office/officeart/2005/8/layout/radial2"/>
    <dgm:cxn modelId="{4B319803-42F6-43D9-BE54-2AE4BE0C0641}" type="presOf" srcId="{B2788689-9D90-4702-9BC4-7710985DC142}" destId="{76799D43-609A-439F-A5DB-0E5737BE198E}" srcOrd="0" destOrd="0" presId="urn:microsoft.com/office/officeart/2005/8/layout/radial2"/>
    <dgm:cxn modelId="{B06C13EA-800A-424E-A6B4-8CE308F9327C}" type="presOf" srcId="{3C424532-E085-45A8-8D93-C496F504243A}" destId="{6F1BB2DD-F16D-45BC-965C-A53426566F74}" srcOrd="0" destOrd="0" presId="urn:microsoft.com/office/officeart/2005/8/layout/radial2"/>
    <dgm:cxn modelId="{3691F8AC-2174-42BD-9C22-7C93C7E15E2B}" srcId="{BD188B2A-2D70-434B-B970-E035ADF19F6A}" destId="{3C424532-E085-45A8-8D93-C496F504243A}" srcOrd="0" destOrd="0" parTransId="{409C6A98-C112-45D0-BA5C-97B9D649F563}" sibTransId="{086DE29A-BE50-4444-95D8-07AAD3707724}"/>
    <dgm:cxn modelId="{0B6ECAF3-38A7-4A38-85BD-A3B6B03BDD6B}" type="presParOf" srcId="{1CF8D529-E076-4B43-BA70-9CBDE4A55319}" destId="{53BB6D4F-32F0-4EAC-943F-D95C86DF74A3}" srcOrd="0" destOrd="0" presId="urn:microsoft.com/office/officeart/2005/8/layout/radial2"/>
    <dgm:cxn modelId="{6F84A574-A899-40CB-9E80-29F7CB2A4F02}" type="presParOf" srcId="{53BB6D4F-32F0-4EAC-943F-D95C86DF74A3}" destId="{07B5A931-0CD1-49A3-BC7A-AFF21A3D27C9}" srcOrd="0" destOrd="0" presId="urn:microsoft.com/office/officeart/2005/8/layout/radial2"/>
    <dgm:cxn modelId="{89819543-3092-47AB-A9D3-1A1D38560B2F}" type="presParOf" srcId="{07B5A931-0CD1-49A3-BC7A-AFF21A3D27C9}" destId="{A26B0B19-9E66-469B-BAB5-64E9FDC197B5}" srcOrd="0" destOrd="0" presId="urn:microsoft.com/office/officeart/2005/8/layout/radial2"/>
    <dgm:cxn modelId="{53D33988-09B0-492E-8672-40081E1E867E}" type="presParOf" srcId="{07B5A931-0CD1-49A3-BC7A-AFF21A3D27C9}" destId="{1E3AC2F4-8784-4353-9CB1-7319847F06EB}" srcOrd="1" destOrd="0" presId="urn:microsoft.com/office/officeart/2005/8/layout/radial2"/>
    <dgm:cxn modelId="{E7B8F3D7-6DBC-456B-B2A5-D765DB255F44}" type="presParOf" srcId="{53BB6D4F-32F0-4EAC-943F-D95C86DF74A3}" destId="{76799D43-609A-439F-A5DB-0E5737BE198E}" srcOrd="1" destOrd="0" presId="urn:microsoft.com/office/officeart/2005/8/layout/radial2"/>
    <dgm:cxn modelId="{2EEFD0AC-85D6-4F9A-96F7-2C0E62332E46}" type="presParOf" srcId="{53BB6D4F-32F0-4EAC-943F-D95C86DF74A3}" destId="{E345773E-BE0C-4F6A-8B25-D90CD3B33D43}" srcOrd="2" destOrd="0" presId="urn:microsoft.com/office/officeart/2005/8/layout/radial2"/>
    <dgm:cxn modelId="{2DDECBE9-3859-4E4B-9C13-9DC01F386A86}" type="presParOf" srcId="{E345773E-BE0C-4F6A-8B25-D90CD3B33D43}" destId="{34AB45FF-D3F5-4D23-BE97-C359D480083F}" srcOrd="0" destOrd="0" presId="urn:microsoft.com/office/officeart/2005/8/layout/radial2"/>
    <dgm:cxn modelId="{1A64D100-799E-41B9-86CD-6AAE053B9F92}" type="presParOf" srcId="{E345773E-BE0C-4F6A-8B25-D90CD3B33D43}" destId="{C8D580DD-61C3-4274-8F09-5D100AF4F44F}" srcOrd="1" destOrd="0" presId="urn:microsoft.com/office/officeart/2005/8/layout/radial2"/>
    <dgm:cxn modelId="{BB2469E8-7A9D-4D19-8F7A-D026569CF381}" type="presParOf" srcId="{53BB6D4F-32F0-4EAC-943F-D95C86DF74A3}" destId="{7FB2821B-86A1-4CE4-BE1F-E0696EAFCB4F}" srcOrd="3" destOrd="0" presId="urn:microsoft.com/office/officeart/2005/8/layout/radial2"/>
    <dgm:cxn modelId="{B5658C54-019A-493D-A776-8A5EDBA0E0FD}" type="presParOf" srcId="{53BB6D4F-32F0-4EAC-943F-D95C86DF74A3}" destId="{E7C0287C-0B26-4164-A7E8-7850D007AC19}" srcOrd="4" destOrd="0" presId="urn:microsoft.com/office/officeart/2005/8/layout/radial2"/>
    <dgm:cxn modelId="{17F5E127-AEF5-4D6B-8FB1-13D11E271B4E}" type="presParOf" srcId="{E7C0287C-0B26-4164-A7E8-7850D007AC19}" destId="{F4CF5751-E3DF-48A6-97F3-764821372A0D}" srcOrd="0" destOrd="0" presId="urn:microsoft.com/office/officeart/2005/8/layout/radial2"/>
    <dgm:cxn modelId="{A508AFCA-7948-47E7-BF1E-D3F53A41800B}" type="presParOf" srcId="{E7C0287C-0B26-4164-A7E8-7850D007AC19}" destId="{C8348621-9EC3-458F-A1B9-D97C5B252B1E}" srcOrd="1" destOrd="0" presId="urn:microsoft.com/office/officeart/2005/8/layout/radial2"/>
    <dgm:cxn modelId="{DA59F091-BF15-45B3-A3CC-0C0CF220416A}" type="presParOf" srcId="{53BB6D4F-32F0-4EAC-943F-D95C86DF74A3}" destId="{B6E4E18B-FB6F-419F-9FE8-FB00AF8C0F8B}" srcOrd="5" destOrd="0" presId="urn:microsoft.com/office/officeart/2005/8/layout/radial2"/>
    <dgm:cxn modelId="{407B6053-E214-4075-A5F7-D758AF1BD2F5}" type="presParOf" srcId="{53BB6D4F-32F0-4EAC-943F-D95C86DF74A3}" destId="{C2B82E41-88AC-4813-B1BB-CA4017A41E86}" srcOrd="6" destOrd="0" presId="urn:microsoft.com/office/officeart/2005/8/layout/radial2"/>
    <dgm:cxn modelId="{AD02D0DF-584A-48E0-87F4-2A4CF555B2DA}" type="presParOf" srcId="{C2B82E41-88AC-4813-B1BB-CA4017A41E86}" destId="{8C2EA317-5C13-4214-99CC-386004F86FCB}" srcOrd="0" destOrd="0" presId="urn:microsoft.com/office/officeart/2005/8/layout/radial2"/>
    <dgm:cxn modelId="{2B10C972-5F60-4A30-BC97-1E2C299DB090}" type="presParOf" srcId="{C2B82E41-88AC-4813-B1BB-CA4017A41E86}" destId="{6F1BB2DD-F16D-45BC-965C-A53426566F7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1D697BA-3774-45E2-A7C4-0E5A71E372F9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205093A-1F96-4318-B818-2AA1FBA8E355}">
      <dgm:prSet phldrT="[Text]"/>
      <dgm:spPr/>
      <dgm:t>
        <a:bodyPr/>
        <a:lstStyle/>
        <a:p>
          <a:r>
            <a:rPr lang="en-GB" dirty="0" smtClean="0"/>
            <a:t>Local and regional pilots </a:t>
          </a:r>
          <a:endParaRPr lang="en-GB" dirty="0"/>
        </a:p>
      </dgm:t>
    </dgm:pt>
    <dgm:pt modelId="{FFC3F677-09E8-4651-9ADB-FE37DCD2C518}" type="parTrans" cxnId="{9EB9B35E-9F67-4D9B-8C22-FEE79009F88F}">
      <dgm:prSet/>
      <dgm:spPr/>
      <dgm:t>
        <a:bodyPr/>
        <a:lstStyle/>
        <a:p>
          <a:endParaRPr lang="en-GB"/>
        </a:p>
      </dgm:t>
    </dgm:pt>
    <dgm:pt modelId="{23CD95B2-3505-48F3-A24B-E8B2C09AC1CD}" type="sibTrans" cxnId="{9EB9B35E-9F67-4D9B-8C22-FEE79009F88F}">
      <dgm:prSet/>
      <dgm:spPr/>
      <dgm:t>
        <a:bodyPr/>
        <a:lstStyle/>
        <a:p>
          <a:endParaRPr lang="en-GB"/>
        </a:p>
      </dgm:t>
    </dgm:pt>
    <dgm:pt modelId="{6FBF9FC5-631F-4D28-A527-0A9CF0660243}">
      <dgm:prSet phldrT="[Text]"/>
      <dgm:spPr/>
      <dgm:t>
        <a:bodyPr/>
        <a:lstStyle/>
        <a:p>
          <a:r>
            <a:rPr lang="en-GB" dirty="0" smtClean="0"/>
            <a:t>Collaborate with strategic organisations e.g. WMAHSN</a:t>
          </a:r>
          <a:endParaRPr lang="en-GB" dirty="0"/>
        </a:p>
      </dgm:t>
    </dgm:pt>
    <dgm:pt modelId="{3AA2B5DF-1E05-4E2B-B4D5-341C082CDFEC}" type="parTrans" cxnId="{AFF7E2AD-0094-4B14-966E-9A23D7418E12}">
      <dgm:prSet/>
      <dgm:spPr/>
      <dgm:t>
        <a:bodyPr/>
        <a:lstStyle/>
        <a:p>
          <a:endParaRPr lang="en-GB"/>
        </a:p>
      </dgm:t>
    </dgm:pt>
    <dgm:pt modelId="{7F38D30B-B254-49C6-8AF3-45B7B716BCF4}" type="sibTrans" cxnId="{AFF7E2AD-0094-4B14-966E-9A23D7418E12}">
      <dgm:prSet/>
      <dgm:spPr/>
      <dgm:t>
        <a:bodyPr/>
        <a:lstStyle/>
        <a:p>
          <a:endParaRPr lang="en-GB"/>
        </a:p>
      </dgm:t>
    </dgm:pt>
    <dgm:pt modelId="{DCC57FAC-5D81-4AF5-B347-88B601A8B96F}">
      <dgm:prSet phldrT="[Text]"/>
      <dgm:spPr/>
      <dgm:t>
        <a:bodyPr/>
        <a:lstStyle/>
        <a:p>
          <a:r>
            <a:rPr lang="en-GB" dirty="0" smtClean="0"/>
            <a:t>Maximise national agenda e.g. NICE, NHS England</a:t>
          </a:r>
          <a:endParaRPr lang="en-GB" dirty="0"/>
        </a:p>
      </dgm:t>
    </dgm:pt>
    <dgm:pt modelId="{76C47A18-7F19-424C-BFEE-FC7447B36209}" type="parTrans" cxnId="{238C6EF4-CD01-4830-97D3-9B7E1B66975D}">
      <dgm:prSet/>
      <dgm:spPr/>
      <dgm:t>
        <a:bodyPr/>
        <a:lstStyle/>
        <a:p>
          <a:endParaRPr lang="en-GB"/>
        </a:p>
      </dgm:t>
    </dgm:pt>
    <dgm:pt modelId="{EE853468-D437-4629-8AB4-261D7E1D2A49}" type="sibTrans" cxnId="{238C6EF4-CD01-4830-97D3-9B7E1B66975D}">
      <dgm:prSet/>
      <dgm:spPr/>
      <dgm:t>
        <a:bodyPr/>
        <a:lstStyle/>
        <a:p>
          <a:endParaRPr lang="en-GB"/>
        </a:p>
      </dgm:t>
    </dgm:pt>
    <dgm:pt modelId="{7F85C5D8-CB3B-4C2E-86BD-059482AF8D00}" type="pres">
      <dgm:prSet presAssocID="{01D697BA-3774-45E2-A7C4-0E5A71E372F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2E33631C-BFC9-46C8-860A-ABD4E59E4877}" type="pres">
      <dgm:prSet presAssocID="{E205093A-1F96-4318-B818-2AA1FBA8E355}" presName="composite" presStyleCnt="0"/>
      <dgm:spPr/>
    </dgm:pt>
    <dgm:pt modelId="{08D5CC88-5BD2-4EC9-AF9B-23DC7E9BFB6D}" type="pres">
      <dgm:prSet presAssocID="{E205093A-1F96-4318-B818-2AA1FBA8E355}" presName="LShape" presStyleLbl="alignNode1" presStyleIdx="0" presStyleCnt="5"/>
      <dgm:spPr/>
    </dgm:pt>
    <dgm:pt modelId="{9C7E634A-A97D-45B8-8F0A-84C2694026AC}" type="pres">
      <dgm:prSet presAssocID="{E205093A-1F96-4318-B818-2AA1FBA8E35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11885A-B5D9-47C6-8631-3965F99427A0}" type="pres">
      <dgm:prSet presAssocID="{E205093A-1F96-4318-B818-2AA1FBA8E355}" presName="Triangle" presStyleLbl="alignNode1" presStyleIdx="1" presStyleCnt="5"/>
      <dgm:spPr/>
    </dgm:pt>
    <dgm:pt modelId="{B4C2F6D2-D145-499E-B2BF-4E6E0A257CB8}" type="pres">
      <dgm:prSet presAssocID="{23CD95B2-3505-48F3-A24B-E8B2C09AC1CD}" presName="sibTrans" presStyleCnt="0"/>
      <dgm:spPr/>
    </dgm:pt>
    <dgm:pt modelId="{FD5A5DDB-B57A-4067-9596-627A06D4719D}" type="pres">
      <dgm:prSet presAssocID="{23CD95B2-3505-48F3-A24B-E8B2C09AC1CD}" presName="space" presStyleCnt="0"/>
      <dgm:spPr/>
    </dgm:pt>
    <dgm:pt modelId="{7C7B3762-7406-41B0-9648-3830EA325E5E}" type="pres">
      <dgm:prSet presAssocID="{6FBF9FC5-631F-4D28-A527-0A9CF0660243}" presName="composite" presStyleCnt="0"/>
      <dgm:spPr/>
    </dgm:pt>
    <dgm:pt modelId="{4B8EEADA-DA70-4280-B646-81143E77BEAB}" type="pres">
      <dgm:prSet presAssocID="{6FBF9FC5-631F-4D28-A527-0A9CF0660243}" presName="LShape" presStyleLbl="alignNode1" presStyleIdx="2" presStyleCnt="5"/>
      <dgm:spPr/>
    </dgm:pt>
    <dgm:pt modelId="{05673988-6FAD-4AD3-88F0-B2BDBDA4F27C}" type="pres">
      <dgm:prSet presAssocID="{6FBF9FC5-631F-4D28-A527-0A9CF066024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C8672A-1E94-4313-993A-ABCE6F1A8177}" type="pres">
      <dgm:prSet presAssocID="{6FBF9FC5-631F-4D28-A527-0A9CF0660243}" presName="Triangle" presStyleLbl="alignNode1" presStyleIdx="3" presStyleCnt="5"/>
      <dgm:spPr/>
    </dgm:pt>
    <dgm:pt modelId="{51DBA537-1D84-4A51-9ED7-A58A75E6DBE3}" type="pres">
      <dgm:prSet presAssocID="{7F38D30B-B254-49C6-8AF3-45B7B716BCF4}" presName="sibTrans" presStyleCnt="0"/>
      <dgm:spPr/>
    </dgm:pt>
    <dgm:pt modelId="{2C37B0FC-2525-47C6-8616-ABA67292556B}" type="pres">
      <dgm:prSet presAssocID="{7F38D30B-B254-49C6-8AF3-45B7B716BCF4}" presName="space" presStyleCnt="0"/>
      <dgm:spPr/>
    </dgm:pt>
    <dgm:pt modelId="{AAD747D2-B952-4FA5-88AF-2944BF81E4B0}" type="pres">
      <dgm:prSet presAssocID="{DCC57FAC-5D81-4AF5-B347-88B601A8B96F}" presName="composite" presStyleCnt="0"/>
      <dgm:spPr/>
    </dgm:pt>
    <dgm:pt modelId="{B48402ED-8979-4363-84E0-41EB86E2F097}" type="pres">
      <dgm:prSet presAssocID="{DCC57FAC-5D81-4AF5-B347-88B601A8B96F}" presName="LShape" presStyleLbl="alignNode1" presStyleIdx="4" presStyleCnt="5"/>
      <dgm:spPr/>
    </dgm:pt>
    <dgm:pt modelId="{9072A808-4231-4BDA-AC2C-30474DCEBB57}" type="pres">
      <dgm:prSet presAssocID="{DCC57FAC-5D81-4AF5-B347-88B601A8B96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38C6EF4-CD01-4830-97D3-9B7E1B66975D}" srcId="{01D697BA-3774-45E2-A7C4-0E5A71E372F9}" destId="{DCC57FAC-5D81-4AF5-B347-88B601A8B96F}" srcOrd="2" destOrd="0" parTransId="{76C47A18-7F19-424C-BFEE-FC7447B36209}" sibTransId="{EE853468-D437-4629-8AB4-261D7E1D2A49}"/>
    <dgm:cxn modelId="{F7C5307F-44B1-42F1-87C5-CD4EBC3A1D30}" type="presOf" srcId="{E205093A-1F96-4318-B818-2AA1FBA8E355}" destId="{9C7E634A-A97D-45B8-8F0A-84C2694026AC}" srcOrd="0" destOrd="0" presId="urn:microsoft.com/office/officeart/2009/3/layout/StepUpProcess"/>
    <dgm:cxn modelId="{11A31609-4D8A-4964-AAA4-373B5A372DE4}" type="presOf" srcId="{DCC57FAC-5D81-4AF5-B347-88B601A8B96F}" destId="{9072A808-4231-4BDA-AC2C-30474DCEBB57}" srcOrd="0" destOrd="0" presId="urn:microsoft.com/office/officeart/2009/3/layout/StepUpProcess"/>
    <dgm:cxn modelId="{9EB9B35E-9F67-4D9B-8C22-FEE79009F88F}" srcId="{01D697BA-3774-45E2-A7C4-0E5A71E372F9}" destId="{E205093A-1F96-4318-B818-2AA1FBA8E355}" srcOrd="0" destOrd="0" parTransId="{FFC3F677-09E8-4651-9ADB-FE37DCD2C518}" sibTransId="{23CD95B2-3505-48F3-A24B-E8B2C09AC1CD}"/>
    <dgm:cxn modelId="{8D4805EC-7497-4D58-A605-9E820B097795}" type="presOf" srcId="{6FBF9FC5-631F-4D28-A527-0A9CF0660243}" destId="{05673988-6FAD-4AD3-88F0-B2BDBDA4F27C}" srcOrd="0" destOrd="0" presId="urn:microsoft.com/office/officeart/2009/3/layout/StepUpProcess"/>
    <dgm:cxn modelId="{AFF7E2AD-0094-4B14-966E-9A23D7418E12}" srcId="{01D697BA-3774-45E2-A7C4-0E5A71E372F9}" destId="{6FBF9FC5-631F-4D28-A527-0A9CF0660243}" srcOrd="1" destOrd="0" parTransId="{3AA2B5DF-1E05-4E2B-B4D5-341C082CDFEC}" sibTransId="{7F38D30B-B254-49C6-8AF3-45B7B716BCF4}"/>
    <dgm:cxn modelId="{29515C0F-B051-40F3-BA39-476DCE600156}" type="presOf" srcId="{01D697BA-3774-45E2-A7C4-0E5A71E372F9}" destId="{7F85C5D8-CB3B-4C2E-86BD-059482AF8D00}" srcOrd="0" destOrd="0" presId="urn:microsoft.com/office/officeart/2009/3/layout/StepUpProcess"/>
    <dgm:cxn modelId="{A7A45DA9-D997-476B-8FC6-F63BD7BC1F74}" type="presParOf" srcId="{7F85C5D8-CB3B-4C2E-86BD-059482AF8D00}" destId="{2E33631C-BFC9-46C8-860A-ABD4E59E4877}" srcOrd="0" destOrd="0" presId="urn:microsoft.com/office/officeart/2009/3/layout/StepUpProcess"/>
    <dgm:cxn modelId="{2F54DF3E-376D-4B5A-A361-B31741446024}" type="presParOf" srcId="{2E33631C-BFC9-46C8-860A-ABD4E59E4877}" destId="{08D5CC88-5BD2-4EC9-AF9B-23DC7E9BFB6D}" srcOrd="0" destOrd="0" presId="urn:microsoft.com/office/officeart/2009/3/layout/StepUpProcess"/>
    <dgm:cxn modelId="{90BA7157-3419-4F1D-8FBD-F841203C2E43}" type="presParOf" srcId="{2E33631C-BFC9-46C8-860A-ABD4E59E4877}" destId="{9C7E634A-A97D-45B8-8F0A-84C2694026AC}" srcOrd="1" destOrd="0" presId="urn:microsoft.com/office/officeart/2009/3/layout/StepUpProcess"/>
    <dgm:cxn modelId="{E6CCE912-FBDC-4EEE-8D8B-27B9396057AB}" type="presParOf" srcId="{2E33631C-BFC9-46C8-860A-ABD4E59E4877}" destId="{4F11885A-B5D9-47C6-8631-3965F99427A0}" srcOrd="2" destOrd="0" presId="urn:microsoft.com/office/officeart/2009/3/layout/StepUpProcess"/>
    <dgm:cxn modelId="{9EBDF607-1255-49B0-BD5A-3FFC540D616C}" type="presParOf" srcId="{7F85C5D8-CB3B-4C2E-86BD-059482AF8D00}" destId="{B4C2F6D2-D145-499E-B2BF-4E6E0A257CB8}" srcOrd="1" destOrd="0" presId="urn:microsoft.com/office/officeart/2009/3/layout/StepUpProcess"/>
    <dgm:cxn modelId="{72C1FBA6-1BF1-45A0-9B7F-482843009C70}" type="presParOf" srcId="{B4C2F6D2-D145-499E-B2BF-4E6E0A257CB8}" destId="{FD5A5DDB-B57A-4067-9596-627A06D4719D}" srcOrd="0" destOrd="0" presId="urn:microsoft.com/office/officeart/2009/3/layout/StepUpProcess"/>
    <dgm:cxn modelId="{61658EAC-C837-4D8A-A71F-389F03AAEC72}" type="presParOf" srcId="{7F85C5D8-CB3B-4C2E-86BD-059482AF8D00}" destId="{7C7B3762-7406-41B0-9648-3830EA325E5E}" srcOrd="2" destOrd="0" presId="urn:microsoft.com/office/officeart/2009/3/layout/StepUpProcess"/>
    <dgm:cxn modelId="{C5848A54-8235-407B-957D-DC6AA93CA43B}" type="presParOf" srcId="{7C7B3762-7406-41B0-9648-3830EA325E5E}" destId="{4B8EEADA-DA70-4280-B646-81143E77BEAB}" srcOrd="0" destOrd="0" presId="urn:microsoft.com/office/officeart/2009/3/layout/StepUpProcess"/>
    <dgm:cxn modelId="{24E0C30D-8B6E-48B8-9169-F980F8E746FC}" type="presParOf" srcId="{7C7B3762-7406-41B0-9648-3830EA325E5E}" destId="{05673988-6FAD-4AD3-88F0-B2BDBDA4F27C}" srcOrd="1" destOrd="0" presId="urn:microsoft.com/office/officeart/2009/3/layout/StepUpProcess"/>
    <dgm:cxn modelId="{9D8CE507-D1FA-4C1B-B6EB-74FD5EED7811}" type="presParOf" srcId="{7C7B3762-7406-41B0-9648-3830EA325E5E}" destId="{73C8672A-1E94-4313-993A-ABCE6F1A8177}" srcOrd="2" destOrd="0" presId="urn:microsoft.com/office/officeart/2009/3/layout/StepUpProcess"/>
    <dgm:cxn modelId="{0811835B-BF87-446D-A2CA-AE881AA2A21E}" type="presParOf" srcId="{7F85C5D8-CB3B-4C2E-86BD-059482AF8D00}" destId="{51DBA537-1D84-4A51-9ED7-A58A75E6DBE3}" srcOrd="3" destOrd="0" presId="urn:microsoft.com/office/officeart/2009/3/layout/StepUpProcess"/>
    <dgm:cxn modelId="{8114446F-02F5-4EA8-A19E-AA46C1001398}" type="presParOf" srcId="{51DBA537-1D84-4A51-9ED7-A58A75E6DBE3}" destId="{2C37B0FC-2525-47C6-8616-ABA67292556B}" srcOrd="0" destOrd="0" presId="urn:microsoft.com/office/officeart/2009/3/layout/StepUpProcess"/>
    <dgm:cxn modelId="{F2490137-AC04-426F-A4E1-6CCFA2AD1CD8}" type="presParOf" srcId="{7F85C5D8-CB3B-4C2E-86BD-059482AF8D00}" destId="{AAD747D2-B952-4FA5-88AF-2944BF81E4B0}" srcOrd="4" destOrd="0" presId="urn:microsoft.com/office/officeart/2009/3/layout/StepUpProcess"/>
    <dgm:cxn modelId="{98A7656D-A5DC-4483-ADDB-9512935E35AF}" type="presParOf" srcId="{AAD747D2-B952-4FA5-88AF-2944BF81E4B0}" destId="{B48402ED-8979-4363-84E0-41EB86E2F097}" srcOrd="0" destOrd="0" presId="urn:microsoft.com/office/officeart/2009/3/layout/StepUpProcess"/>
    <dgm:cxn modelId="{B269AEDF-CDA9-4008-9F29-8A12B287AFB3}" type="presParOf" srcId="{AAD747D2-B952-4FA5-88AF-2944BF81E4B0}" destId="{9072A808-4231-4BDA-AC2C-30474DCEBB5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0B9E07-B87A-499F-800C-CC7133AEA66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692CB29-8A81-491A-8E4E-01F82B99C3AA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2000" b="1" dirty="0" smtClean="0">
              <a:solidFill>
                <a:srgbClr val="FF0000"/>
              </a:solidFill>
            </a:rPr>
            <a:t>Closing the the gap</a:t>
          </a:r>
          <a:endParaRPr lang="en-GB" sz="2000" b="1" dirty="0">
            <a:solidFill>
              <a:srgbClr val="FF0000"/>
            </a:solidFill>
          </a:endParaRPr>
        </a:p>
      </dgm:t>
    </dgm:pt>
    <dgm:pt modelId="{A56E9B17-AAA9-42A5-9C56-6C53277AC037}" type="parTrans" cxnId="{1E39DBB2-6FCD-4D8D-852D-0D71C64E06E1}">
      <dgm:prSet/>
      <dgm:spPr/>
      <dgm:t>
        <a:bodyPr/>
        <a:lstStyle/>
        <a:p>
          <a:endParaRPr lang="en-GB" sz="1400" b="1"/>
        </a:p>
      </dgm:t>
    </dgm:pt>
    <dgm:pt modelId="{4F34FB46-A63B-425A-B7B6-900CFB459DEE}" type="sibTrans" cxnId="{1E39DBB2-6FCD-4D8D-852D-0D71C64E06E1}">
      <dgm:prSet/>
      <dgm:spPr/>
      <dgm:t>
        <a:bodyPr/>
        <a:lstStyle/>
        <a:p>
          <a:endParaRPr lang="en-GB" sz="1400" b="1"/>
        </a:p>
      </dgm:t>
    </dgm:pt>
    <dgm:pt modelId="{EC6DA44A-6C52-41BD-A624-78CFEE7E64D2}">
      <dgm:prSet phldrT="[Text]" custT="1"/>
      <dgm:spPr/>
      <dgm:t>
        <a:bodyPr/>
        <a:lstStyle/>
        <a:p>
          <a:r>
            <a:rPr lang="en-GB" sz="1400" b="1" dirty="0" smtClean="0"/>
            <a:t>Method?</a:t>
          </a:r>
          <a:endParaRPr lang="en-GB" sz="1400" b="1" dirty="0"/>
        </a:p>
      </dgm:t>
    </dgm:pt>
    <dgm:pt modelId="{1BAD634E-DAB7-48D8-AC07-0DE8A55F8E0F}" type="parTrans" cxnId="{C3DCA7CD-B660-498B-894C-35A93780C1EC}">
      <dgm:prSet/>
      <dgm:spPr/>
      <dgm:t>
        <a:bodyPr/>
        <a:lstStyle/>
        <a:p>
          <a:endParaRPr lang="en-GB" sz="1400" b="1"/>
        </a:p>
      </dgm:t>
    </dgm:pt>
    <dgm:pt modelId="{73B1FE11-64E7-449C-AAFC-7FD0EAA5E68E}" type="sibTrans" cxnId="{C3DCA7CD-B660-498B-894C-35A93780C1EC}">
      <dgm:prSet/>
      <dgm:spPr/>
      <dgm:t>
        <a:bodyPr/>
        <a:lstStyle/>
        <a:p>
          <a:endParaRPr lang="en-GB" sz="1400" b="1"/>
        </a:p>
      </dgm:t>
    </dgm:pt>
    <dgm:pt modelId="{AF4912BF-467D-4DC4-8E7F-0ED7C5071237}">
      <dgm:prSet phldrT="[Text]" custT="1"/>
      <dgm:spPr/>
      <dgm:t>
        <a:bodyPr/>
        <a:lstStyle/>
        <a:p>
          <a:r>
            <a:rPr lang="en-GB" sz="1400" b="1" dirty="0" smtClean="0"/>
            <a:t>Stakeholders &amp; influence</a:t>
          </a:r>
          <a:endParaRPr lang="en-GB" sz="1400" b="1" dirty="0"/>
        </a:p>
      </dgm:t>
    </dgm:pt>
    <dgm:pt modelId="{5AD63691-2988-4BAD-BFF3-7217EBA4716A}" type="parTrans" cxnId="{97ADDA8B-B6F6-4BCC-B320-C2B6B2BF9F55}">
      <dgm:prSet/>
      <dgm:spPr/>
      <dgm:t>
        <a:bodyPr/>
        <a:lstStyle/>
        <a:p>
          <a:endParaRPr lang="en-GB" sz="1400" b="1"/>
        </a:p>
      </dgm:t>
    </dgm:pt>
    <dgm:pt modelId="{86280844-5E26-4477-9D42-F0C0A177EAF5}" type="sibTrans" cxnId="{97ADDA8B-B6F6-4BCC-B320-C2B6B2BF9F55}">
      <dgm:prSet/>
      <dgm:spPr/>
      <dgm:t>
        <a:bodyPr/>
        <a:lstStyle/>
        <a:p>
          <a:endParaRPr lang="en-GB" sz="1400" b="1"/>
        </a:p>
      </dgm:t>
    </dgm:pt>
    <dgm:pt modelId="{2C863B1B-DD12-403C-BD1A-287F7A8C4B28}">
      <dgm:prSet phldrT="[Text]" custT="1"/>
      <dgm:spPr/>
      <dgm:t>
        <a:bodyPr/>
        <a:lstStyle/>
        <a:p>
          <a:r>
            <a:rPr lang="en-GB" sz="1400" b="1" dirty="0" smtClean="0"/>
            <a:t>Context</a:t>
          </a:r>
          <a:endParaRPr lang="en-GB" sz="1400" b="1" dirty="0"/>
        </a:p>
      </dgm:t>
    </dgm:pt>
    <dgm:pt modelId="{34B6A587-6373-4834-9C8F-EE544F2CF259}" type="parTrans" cxnId="{1D37753E-1EEE-4366-900A-DD0CA4314E85}">
      <dgm:prSet/>
      <dgm:spPr/>
      <dgm:t>
        <a:bodyPr/>
        <a:lstStyle/>
        <a:p>
          <a:endParaRPr lang="en-GB" sz="1400" b="1"/>
        </a:p>
      </dgm:t>
    </dgm:pt>
    <dgm:pt modelId="{A45ABBBD-A5EE-4C50-BEAF-5B5890831626}" type="sibTrans" cxnId="{1D37753E-1EEE-4366-900A-DD0CA4314E85}">
      <dgm:prSet/>
      <dgm:spPr/>
      <dgm:t>
        <a:bodyPr/>
        <a:lstStyle/>
        <a:p>
          <a:endParaRPr lang="en-GB" sz="1400" b="1"/>
        </a:p>
      </dgm:t>
    </dgm:pt>
    <dgm:pt modelId="{6C780A6D-DAE1-4EEF-B34B-F75AB299E299}">
      <dgm:prSet phldrT="[Text]" custT="1"/>
      <dgm:spPr/>
      <dgm:t>
        <a:bodyPr/>
        <a:lstStyle/>
        <a:p>
          <a:r>
            <a:rPr lang="en-GB" sz="1400" b="1" dirty="0" smtClean="0"/>
            <a:t>Flexible/aligns with policy</a:t>
          </a:r>
          <a:endParaRPr lang="en-GB" sz="1400" b="1" dirty="0"/>
        </a:p>
      </dgm:t>
    </dgm:pt>
    <dgm:pt modelId="{77CDCD79-EBA2-4252-BBD4-434AB9D6521C}" type="parTrans" cxnId="{E30DFC47-C7C3-48B1-8BB9-73A4F1BF15FC}">
      <dgm:prSet/>
      <dgm:spPr/>
      <dgm:t>
        <a:bodyPr/>
        <a:lstStyle/>
        <a:p>
          <a:endParaRPr lang="en-GB" sz="1400" b="1"/>
        </a:p>
      </dgm:t>
    </dgm:pt>
    <dgm:pt modelId="{69808978-F294-4CC2-B0BF-6501851073CC}" type="sibTrans" cxnId="{E30DFC47-C7C3-48B1-8BB9-73A4F1BF15FC}">
      <dgm:prSet/>
      <dgm:spPr/>
      <dgm:t>
        <a:bodyPr/>
        <a:lstStyle/>
        <a:p>
          <a:endParaRPr lang="en-GB" sz="1400" b="1"/>
        </a:p>
      </dgm:t>
    </dgm:pt>
    <dgm:pt modelId="{613FD816-E0F1-4ECD-91C8-F8B00574329A}">
      <dgm:prSet phldrT="[Text]" custT="1"/>
      <dgm:spPr/>
      <dgm:t>
        <a:bodyPr/>
        <a:lstStyle/>
        <a:p>
          <a:r>
            <a:rPr lang="en-GB" sz="1400" b="1" dirty="0" smtClean="0"/>
            <a:t>Dedicated </a:t>
          </a:r>
          <a:r>
            <a:rPr lang="en-GB" sz="1400" b="1" dirty="0" smtClean="0"/>
            <a:t>time,</a:t>
          </a:r>
        </a:p>
        <a:p>
          <a:r>
            <a:rPr lang="en-GB" sz="1400" b="1" dirty="0" smtClean="0"/>
            <a:t>Roles &amp;</a:t>
          </a:r>
        </a:p>
        <a:p>
          <a:r>
            <a:rPr lang="en-GB" sz="1400" b="1" dirty="0" smtClean="0"/>
            <a:t>innovations</a:t>
          </a:r>
          <a:endParaRPr lang="en-GB" sz="1400" b="1" dirty="0"/>
        </a:p>
      </dgm:t>
    </dgm:pt>
    <dgm:pt modelId="{0358EE4A-7575-4615-9744-41DE3419C38B}" type="parTrans" cxnId="{AA2E55F0-E50E-4CF5-BF6A-F8D0075BE56F}">
      <dgm:prSet/>
      <dgm:spPr/>
      <dgm:t>
        <a:bodyPr/>
        <a:lstStyle/>
        <a:p>
          <a:endParaRPr lang="en-GB" sz="1400" b="1"/>
        </a:p>
      </dgm:t>
    </dgm:pt>
    <dgm:pt modelId="{114C3AC3-FB6D-4384-97F8-4ECE86C6181F}" type="sibTrans" cxnId="{AA2E55F0-E50E-4CF5-BF6A-F8D0075BE56F}">
      <dgm:prSet/>
      <dgm:spPr/>
      <dgm:t>
        <a:bodyPr/>
        <a:lstStyle/>
        <a:p>
          <a:endParaRPr lang="en-GB" sz="1400" b="1"/>
        </a:p>
      </dgm:t>
    </dgm:pt>
    <dgm:pt modelId="{20D9AD76-32FE-4EEC-8E1E-8AC981D82AAA}">
      <dgm:prSet phldrT="[Text]" custT="1"/>
      <dgm:spPr/>
      <dgm:t>
        <a:bodyPr/>
        <a:lstStyle/>
        <a:p>
          <a:r>
            <a:rPr lang="en-GB" sz="1400" b="1" dirty="0" smtClean="0"/>
            <a:t>Involve patients</a:t>
          </a:r>
          <a:endParaRPr lang="en-GB" sz="1400" b="1" dirty="0"/>
        </a:p>
      </dgm:t>
    </dgm:pt>
    <dgm:pt modelId="{1ACC26B7-CE50-41E9-8B11-5059698C9307}" type="parTrans" cxnId="{704F97BB-41E2-45D6-8B9A-9CCF8793DE9B}">
      <dgm:prSet/>
      <dgm:spPr/>
      <dgm:t>
        <a:bodyPr/>
        <a:lstStyle/>
        <a:p>
          <a:endParaRPr lang="en-GB" sz="1400" b="1"/>
        </a:p>
      </dgm:t>
    </dgm:pt>
    <dgm:pt modelId="{FC175F80-52C9-478E-913C-BF1C02576142}" type="sibTrans" cxnId="{704F97BB-41E2-45D6-8B9A-9CCF8793DE9B}">
      <dgm:prSet/>
      <dgm:spPr/>
      <dgm:t>
        <a:bodyPr/>
        <a:lstStyle/>
        <a:p>
          <a:endParaRPr lang="en-GB" sz="1400" b="1"/>
        </a:p>
      </dgm:t>
    </dgm:pt>
    <dgm:pt modelId="{F4583B31-CBDC-4117-80F3-BE738E6EB165}" type="pres">
      <dgm:prSet presAssocID="{0E0B9E07-B87A-499F-800C-CC7133AEA6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2D129B6B-04A8-470F-96EF-547311FCEE95}" type="pres">
      <dgm:prSet presAssocID="{5692CB29-8A81-491A-8E4E-01F82B99C3A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GB"/>
        </a:p>
      </dgm:t>
    </dgm:pt>
    <dgm:pt modelId="{6DD18CF6-D8F5-491B-B96B-A9FD7794EB98}" type="pres">
      <dgm:prSet presAssocID="{EC6DA44A-6C52-41BD-A624-78CFEE7E64D2}" presName="Accent1" presStyleCnt="0"/>
      <dgm:spPr/>
    </dgm:pt>
    <dgm:pt modelId="{6305BA31-2D62-4A00-922F-A2D1810D7792}" type="pres">
      <dgm:prSet presAssocID="{EC6DA44A-6C52-41BD-A624-78CFEE7E64D2}" presName="Accent" presStyleLbl="bgShp" presStyleIdx="0" presStyleCnt="6"/>
      <dgm:spPr/>
    </dgm:pt>
    <dgm:pt modelId="{02359085-D541-4BE2-A1D3-893CC934B546}" type="pres">
      <dgm:prSet presAssocID="{EC6DA44A-6C52-41BD-A624-78CFEE7E64D2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EB51DE-BE13-4551-8C32-F2A41C504390}" type="pres">
      <dgm:prSet presAssocID="{AF4912BF-467D-4DC4-8E7F-0ED7C5071237}" presName="Accent2" presStyleCnt="0"/>
      <dgm:spPr/>
    </dgm:pt>
    <dgm:pt modelId="{538CB9AB-D1CA-4623-A6C7-B0178E4CF953}" type="pres">
      <dgm:prSet presAssocID="{AF4912BF-467D-4DC4-8E7F-0ED7C5071237}" presName="Accent" presStyleLbl="bgShp" presStyleIdx="1" presStyleCnt="6"/>
      <dgm:spPr/>
    </dgm:pt>
    <dgm:pt modelId="{9889B5B9-F538-40A5-871E-43855219D83D}" type="pres">
      <dgm:prSet presAssocID="{AF4912BF-467D-4DC4-8E7F-0ED7C5071237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21849F-B674-4018-B02A-2A51BB842E5B}" type="pres">
      <dgm:prSet presAssocID="{2C863B1B-DD12-403C-BD1A-287F7A8C4B28}" presName="Accent3" presStyleCnt="0"/>
      <dgm:spPr/>
    </dgm:pt>
    <dgm:pt modelId="{FC75F7C6-8BC2-4923-A04C-9556B1B7B79E}" type="pres">
      <dgm:prSet presAssocID="{2C863B1B-DD12-403C-BD1A-287F7A8C4B28}" presName="Accent" presStyleLbl="bgShp" presStyleIdx="2" presStyleCnt="6"/>
      <dgm:spPr/>
    </dgm:pt>
    <dgm:pt modelId="{B67B06F0-BCAF-4C9A-B9B8-1A7E89D52628}" type="pres">
      <dgm:prSet presAssocID="{2C863B1B-DD12-403C-BD1A-287F7A8C4B2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E39B9F-6FD5-4DDB-94EB-EF89661AD48D}" type="pres">
      <dgm:prSet presAssocID="{6C780A6D-DAE1-4EEF-B34B-F75AB299E299}" presName="Accent4" presStyleCnt="0"/>
      <dgm:spPr/>
    </dgm:pt>
    <dgm:pt modelId="{05DFFFCD-F14F-46EF-8AAA-B41142BDBF13}" type="pres">
      <dgm:prSet presAssocID="{6C780A6D-DAE1-4EEF-B34B-F75AB299E299}" presName="Accent" presStyleLbl="bgShp" presStyleIdx="3" presStyleCnt="6"/>
      <dgm:spPr/>
    </dgm:pt>
    <dgm:pt modelId="{2905A7A6-909F-4BE4-B021-257B0E08F981}" type="pres">
      <dgm:prSet presAssocID="{6C780A6D-DAE1-4EEF-B34B-F75AB299E29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9C3E1DB-75E9-428F-B1BA-E0BB3810399A}" type="pres">
      <dgm:prSet presAssocID="{613FD816-E0F1-4ECD-91C8-F8B00574329A}" presName="Accent5" presStyleCnt="0"/>
      <dgm:spPr/>
    </dgm:pt>
    <dgm:pt modelId="{0BD3C59E-FD0E-4871-B8C2-59BB70531E16}" type="pres">
      <dgm:prSet presAssocID="{613FD816-E0F1-4ECD-91C8-F8B00574329A}" presName="Accent" presStyleLbl="bgShp" presStyleIdx="4" presStyleCnt="6"/>
      <dgm:spPr/>
    </dgm:pt>
    <dgm:pt modelId="{C9E068AD-126D-4FD1-BB2A-C7D98EC541B9}" type="pres">
      <dgm:prSet presAssocID="{613FD816-E0F1-4ECD-91C8-F8B00574329A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A74B32-A8A1-4190-91FB-07336D8BF4D3}" type="pres">
      <dgm:prSet presAssocID="{20D9AD76-32FE-4EEC-8E1E-8AC981D82AAA}" presName="Accent6" presStyleCnt="0"/>
      <dgm:spPr/>
    </dgm:pt>
    <dgm:pt modelId="{C265F267-1BF6-4CBB-BAF8-39D0F7E729F0}" type="pres">
      <dgm:prSet presAssocID="{20D9AD76-32FE-4EEC-8E1E-8AC981D82AAA}" presName="Accent" presStyleLbl="bgShp" presStyleIdx="5" presStyleCnt="6"/>
      <dgm:spPr/>
    </dgm:pt>
    <dgm:pt modelId="{0B7240F9-3E71-49D7-ABAB-F9B3A07D851D}" type="pres">
      <dgm:prSet presAssocID="{20D9AD76-32FE-4EEC-8E1E-8AC981D82AA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7ADDA8B-B6F6-4BCC-B320-C2B6B2BF9F55}" srcId="{5692CB29-8A81-491A-8E4E-01F82B99C3AA}" destId="{AF4912BF-467D-4DC4-8E7F-0ED7C5071237}" srcOrd="1" destOrd="0" parTransId="{5AD63691-2988-4BAD-BFF3-7217EBA4716A}" sibTransId="{86280844-5E26-4477-9D42-F0C0A177EAF5}"/>
    <dgm:cxn modelId="{96C55014-7CB5-4D48-AE9E-8C12E85E301C}" type="presOf" srcId="{AF4912BF-467D-4DC4-8E7F-0ED7C5071237}" destId="{9889B5B9-F538-40A5-871E-43855219D83D}" srcOrd="0" destOrd="0" presId="urn:microsoft.com/office/officeart/2011/layout/HexagonRadial"/>
    <dgm:cxn modelId="{C3DCA7CD-B660-498B-894C-35A93780C1EC}" srcId="{5692CB29-8A81-491A-8E4E-01F82B99C3AA}" destId="{EC6DA44A-6C52-41BD-A624-78CFEE7E64D2}" srcOrd="0" destOrd="0" parTransId="{1BAD634E-DAB7-48D8-AC07-0DE8A55F8E0F}" sibTransId="{73B1FE11-64E7-449C-AAFC-7FD0EAA5E68E}"/>
    <dgm:cxn modelId="{AA2E55F0-E50E-4CF5-BF6A-F8D0075BE56F}" srcId="{5692CB29-8A81-491A-8E4E-01F82B99C3AA}" destId="{613FD816-E0F1-4ECD-91C8-F8B00574329A}" srcOrd="4" destOrd="0" parTransId="{0358EE4A-7575-4615-9744-41DE3419C38B}" sibTransId="{114C3AC3-FB6D-4384-97F8-4ECE86C6181F}"/>
    <dgm:cxn modelId="{2FCDA473-944F-470B-ABC4-19A25267DA7A}" type="presOf" srcId="{0E0B9E07-B87A-499F-800C-CC7133AEA664}" destId="{F4583B31-CBDC-4117-80F3-BE738E6EB165}" srcOrd="0" destOrd="0" presId="urn:microsoft.com/office/officeart/2011/layout/HexagonRadial"/>
    <dgm:cxn modelId="{186A2CAE-C2FA-4929-8D79-7CCD002B7783}" type="presOf" srcId="{2C863B1B-DD12-403C-BD1A-287F7A8C4B28}" destId="{B67B06F0-BCAF-4C9A-B9B8-1A7E89D52628}" srcOrd="0" destOrd="0" presId="urn:microsoft.com/office/officeart/2011/layout/HexagonRadial"/>
    <dgm:cxn modelId="{1E39DBB2-6FCD-4D8D-852D-0D71C64E06E1}" srcId="{0E0B9E07-B87A-499F-800C-CC7133AEA664}" destId="{5692CB29-8A81-491A-8E4E-01F82B99C3AA}" srcOrd="0" destOrd="0" parTransId="{A56E9B17-AAA9-42A5-9C56-6C53277AC037}" sibTransId="{4F34FB46-A63B-425A-B7B6-900CFB459DEE}"/>
    <dgm:cxn modelId="{1D37753E-1EEE-4366-900A-DD0CA4314E85}" srcId="{5692CB29-8A81-491A-8E4E-01F82B99C3AA}" destId="{2C863B1B-DD12-403C-BD1A-287F7A8C4B28}" srcOrd="2" destOrd="0" parTransId="{34B6A587-6373-4834-9C8F-EE544F2CF259}" sibTransId="{A45ABBBD-A5EE-4C50-BEAF-5B5890831626}"/>
    <dgm:cxn modelId="{12E41379-3F88-436C-9619-1C35490CE475}" type="presOf" srcId="{613FD816-E0F1-4ECD-91C8-F8B00574329A}" destId="{C9E068AD-126D-4FD1-BB2A-C7D98EC541B9}" srcOrd="0" destOrd="0" presId="urn:microsoft.com/office/officeart/2011/layout/HexagonRadial"/>
    <dgm:cxn modelId="{E9100278-1432-46A3-8DB5-E8D3BF04FD42}" type="presOf" srcId="{EC6DA44A-6C52-41BD-A624-78CFEE7E64D2}" destId="{02359085-D541-4BE2-A1D3-893CC934B546}" srcOrd="0" destOrd="0" presId="urn:microsoft.com/office/officeart/2011/layout/HexagonRadial"/>
    <dgm:cxn modelId="{18167A7E-0AD8-4D92-8605-0261B6DC8D4E}" type="presOf" srcId="{5692CB29-8A81-491A-8E4E-01F82B99C3AA}" destId="{2D129B6B-04A8-470F-96EF-547311FCEE95}" srcOrd="0" destOrd="0" presId="urn:microsoft.com/office/officeart/2011/layout/HexagonRadial"/>
    <dgm:cxn modelId="{704F97BB-41E2-45D6-8B9A-9CCF8793DE9B}" srcId="{5692CB29-8A81-491A-8E4E-01F82B99C3AA}" destId="{20D9AD76-32FE-4EEC-8E1E-8AC981D82AAA}" srcOrd="5" destOrd="0" parTransId="{1ACC26B7-CE50-41E9-8B11-5059698C9307}" sibTransId="{FC175F80-52C9-478E-913C-BF1C02576142}"/>
    <dgm:cxn modelId="{B27506E7-3376-4349-88B4-3FE58A6493ED}" type="presOf" srcId="{20D9AD76-32FE-4EEC-8E1E-8AC981D82AAA}" destId="{0B7240F9-3E71-49D7-ABAB-F9B3A07D851D}" srcOrd="0" destOrd="0" presId="urn:microsoft.com/office/officeart/2011/layout/HexagonRadial"/>
    <dgm:cxn modelId="{E30DFC47-C7C3-48B1-8BB9-73A4F1BF15FC}" srcId="{5692CB29-8A81-491A-8E4E-01F82B99C3AA}" destId="{6C780A6D-DAE1-4EEF-B34B-F75AB299E299}" srcOrd="3" destOrd="0" parTransId="{77CDCD79-EBA2-4252-BBD4-434AB9D6521C}" sibTransId="{69808978-F294-4CC2-B0BF-6501851073CC}"/>
    <dgm:cxn modelId="{FD6E921A-12EE-4E96-A269-7516CA6AEE9F}" type="presOf" srcId="{6C780A6D-DAE1-4EEF-B34B-F75AB299E299}" destId="{2905A7A6-909F-4BE4-B021-257B0E08F981}" srcOrd="0" destOrd="0" presId="urn:microsoft.com/office/officeart/2011/layout/HexagonRadial"/>
    <dgm:cxn modelId="{2E2A9764-0972-4332-8130-FFFC3AC4D888}" type="presParOf" srcId="{F4583B31-CBDC-4117-80F3-BE738E6EB165}" destId="{2D129B6B-04A8-470F-96EF-547311FCEE95}" srcOrd="0" destOrd="0" presId="urn:microsoft.com/office/officeart/2011/layout/HexagonRadial"/>
    <dgm:cxn modelId="{F3D51BF7-99C6-40D2-8CB8-542D853D71B6}" type="presParOf" srcId="{F4583B31-CBDC-4117-80F3-BE738E6EB165}" destId="{6DD18CF6-D8F5-491B-B96B-A9FD7794EB98}" srcOrd="1" destOrd="0" presId="urn:microsoft.com/office/officeart/2011/layout/HexagonRadial"/>
    <dgm:cxn modelId="{31978F1A-C829-4A11-ABEC-2FD55B79DC1D}" type="presParOf" srcId="{6DD18CF6-D8F5-491B-B96B-A9FD7794EB98}" destId="{6305BA31-2D62-4A00-922F-A2D1810D7792}" srcOrd="0" destOrd="0" presId="urn:microsoft.com/office/officeart/2011/layout/HexagonRadial"/>
    <dgm:cxn modelId="{24A6FF08-D641-41FA-AACA-3A6A938336C6}" type="presParOf" srcId="{F4583B31-CBDC-4117-80F3-BE738E6EB165}" destId="{02359085-D541-4BE2-A1D3-893CC934B546}" srcOrd="2" destOrd="0" presId="urn:microsoft.com/office/officeart/2011/layout/HexagonRadial"/>
    <dgm:cxn modelId="{8D8065DA-BF60-4DDB-B326-3232462C79EA}" type="presParOf" srcId="{F4583B31-CBDC-4117-80F3-BE738E6EB165}" destId="{66EB51DE-BE13-4551-8C32-F2A41C504390}" srcOrd="3" destOrd="0" presId="urn:microsoft.com/office/officeart/2011/layout/HexagonRadial"/>
    <dgm:cxn modelId="{11DF8248-7861-4609-9C34-DBE9187528DC}" type="presParOf" srcId="{66EB51DE-BE13-4551-8C32-F2A41C504390}" destId="{538CB9AB-D1CA-4623-A6C7-B0178E4CF953}" srcOrd="0" destOrd="0" presId="urn:microsoft.com/office/officeart/2011/layout/HexagonRadial"/>
    <dgm:cxn modelId="{FCC397DC-836A-4C33-A9E4-68691723B837}" type="presParOf" srcId="{F4583B31-CBDC-4117-80F3-BE738E6EB165}" destId="{9889B5B9-F538-40A5-871E-43855219D83D}" srcOrd="4" destOrd="0" presId="urn:microsoft.com/office/officeart/2011/layout/HexagonRadial"/>
    <dgm:cxn modelId="{39430ED7-FEEC-445C-BBB5-38A60AFC9889}" type="presParOf" srcId="{F4583B31-CBDC-4117-80F3-BE738E6EB165}" destId="{DB21849F-B674-4018-B02A-2A51BB842E5B}" srcOrd="5" destOrd="0" presId="urn:microsoft.com/office/officeart/2011/layout/HexagonRadial"/>
    <dgm:cxn modelId="{366A599C-F648-4F97-8037-723B4897EC74}" type="presParOf" srcId="{DB21849F-B674-4018-B02A-2A51BB842E5B}" destId="{FC75F7C6-8BC2-4923-A04C-9556B1B7B79E}" srcOrd="0" destOrd="0" presId="urn:microsoft.com/office/officeart/2011/layout/HexagonRadial"/>
    <dgm:cxn modelId="{06269124-932B-4F8B-AEBD-CC00482278B8}" type="presParOf" srcId="{F4583B31-CBDC-4117-80F3-BE738E6EB165}" destId="{B67B06F0-BCAF-4C9A-B9B8-1A7E89D52628}" srcOrd="6" destOrd="0" presId="urn:microsoft.com/office/officeart/2011/layout/HexagonRadial"/>
    <dgm:cxn modelId="{515DFC68-A930-47B0-BEA4-84B3B3D4C297}" type="presParOf" srcId="{F4583B31-CBDC-4117-80F3-BE738E6EB165}" destId="{EEE39B9F-6FD5-4DDB-94EB-EF89661AD48D}" srcOrd="7" destOrd="0" presId="urn:microsoft.com/office/officeart/2011/layout/HexagonRadial"/>
    <dgm:cxn modelId="{CBC19D99-B2C4-425E-82CB-EA1A1F257AF8}" type="presParOf" srcId="{EEE39B9F-6FD5-4DDB-94EB-EF89661AD48D}" destId="{05DFFFCD-F14F-46EF-8AAA-B41142BDBF13}" srcOrd="0" destOrd="0" presId="urn:microsoft.com/office/officeart/2011/layout/HexagonRadial"/>
    <dgm:cxn modelId="{6BCE1EF8-0CE6-4ECA-999B-74E51B468C33}" type="presParOf" srcId="{F4583B31-CBDC-4117-80F3-BE738E6EB165}" destId="{2905A7A6-909F-4BE4-B021-257B0E08F981}" srcOrd="8" destOrd="0" presId="urn:microsoft.com/office/officeart/2011/layout/HexagonRadial"/>
    <dgm:cxn modelId="{7098151D-F1E6-4F3E-ADA1-3989208FFEFA}" type="presParOf" srcId="{F4583B31-CBDC-4117-80F3-BE738E6EB165}" destId="{C9C3E1DB-75E9-428F-B1BA-E0BB3810399A}" srcOrd="9" destOrd="0" presId="urn:microsoft.com/office/officeart/2011/layout/HexagonRadial"/>
    <dgm:cxn modelId="{C620EDF5-2082-4EF2-9B68-A3FDC565FA7E}" type="presParOf" srcId="{C9C3E1DB-75E9-428F-B1BA-E0BB3810399A}" destId="{0BD3C59E-FD0E-4871-B8C2-59BB70531E16}" srcOrd="0" destOrd="0" presId="urn:microsoft.com/office/officeart/2011/layout/HexagonRadial"/>
    <dgm:cxn modelId="{63B26E31-8E80-491E-92F9-482EB788E869}" type="presParOf" srcId="{F4583B31-CBDC-4117-80F3-BE738E6EB165}" destId="{C9E068AD-126D-4FD1-BB2A-C7D98EC541B9}" srcOrd="10" destOrd="0" presId="urn:microsoft.com/office/officeart/2011/layout/HexagonRadial"/>
    <dgm:cxn modelId="{A4EE8C69-CAE9-44EB-9BAD-772A3819E773}" type="presParOf" srcId="{F4583B31-CBDC-4117-80F3-BE738E6EB165}" destId="{A5A74B32-A8A1-4190-91FB-07336D8BF4D3}" srcOrd="11" destOrd="0" presId="urn:microsoft.com/office/officeart/2011/layout/HexagonRadial"/>
    <dgm:cxn modelId="{82135CAE-7035-4ADF-ACF7-81F66F918DE4}" type="presParOf" srcId="{A5A74B32-A8A1-4190-91FB-07336D8BF4D3}" destId="{C265F267-1BF6-4CBB-BAF8-39D0F7E729F0}" srcOrd="0" destOrd="0" presId="urn:microsoft.com/office/officeart/2011/layout/HexagonRadial"/>
    <dgm:cxn modelId="{0763D120-C3AA-4FC0-B0B2-898EC554CA5A}" type="presParOf" srcId="{F4583B31-CBDC-4117-80F3-BE738E6EB165}" destId="{0B7240F9-3E71-49D7-ABAB-F9B3A07D851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D0EEF-F962-4417-9448-6B6297F8580B}">
      <dsp:nvSpPr>
        <dsp:cNvPr id="0" name=""/>
        <dsp:cNvSpPr/>
      </dsp:nvSpPr>
      <dsp:spPr>
        <a:xfrm>
          <a:off x="617219" y="0"/>
          <a:ext cx="6995160" cy="35607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EC8EB-DD02-4655-A69C-6C81BEAA9CC8}">
      <dsp:nvSpPr>
        <dsp:cNvPr id="0" name=""/>
        <dsp:cNvSpPr/>
      </dsp:nvSpPr>
      <dsp:spPr>
        <a:xfrm>
          <a:off x="8840" y="1068228"/>
          <a:ext cx="2648902" cy="1424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17 years</a:t>
          </a:r>
          <a:endParaRPr lang="en-GB" sz="2100" kern="1200" dirty="0"/>
        </a:p>
      </dsp:txBody>
      <dsp:txXfrm>
        <a:off x="78369" y="1137757"/>
        <a:ext cx="2509844" cy="1285247"/>
      </dsp:txXfrm>
    </dsp:sp>
    <dsp:sp modelId="{D190461B-8CEF-4684-AF8A-1E9AF8776BFA}">
      <dsp:nvSpPr>
        <dsp:cNvPr id="0" name=""/>
        <dsp:cNvSpPr/>
      </dsp:nvSpPr>
      <dsp:spPr>
        <a:xfrm>
          <a:off x="2790348" y="1068228"/>
          <a:ext cx="2648902" cy="1424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1/3 research evidence informing guidelines is adhered to</a:t>
          </a:r>
          <a:endParaRPr lang="en-GB" sz="2100" kern="1200" dirty="0"/>
        </a:p>
      </dsp:txBody>
      <dsp:txXfrm>
        <a:off x="2859877" y="1137757"/>
        <a:ext cx="2509844" cy="1285247"/>
      </dsp:txXfrm>
    </dsp:sp>
    <dsp:sp modelId="{F97DF792-9C7E-49CE-82FC-69E4B53908B5}">
      <dsp:nvSpPr>
        <dsp:cNvPr id="0" name=""/>
        <dsp:cNvSpPr/>
      </dsp:nvSpPr>
      <dsp:spPr>
        <a:xfrm>
          <a:off x="5571857" y="1068228"/>
          <a:ext cx="2648902" cy="14243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 smtClean="0"/>
            <a:t>30-40% of patients do not receive care according to scientific evidence </a:t>
          </a:r>
          <a:endParaRPr lang="en-GB" sz="2100" kern="1200" dirty="0"/>
        </a:p>
      </dsp:txBody>
      <dsp:txXfrm>
        <a:off x="5641386" y="1137757"/>
        <a:ext cx="2509844" cy="12852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B9DA-31F0-47B4-A51E-81233C00DB64}">
      <dsp:nvSpPr>
        <dsp:cNvPr id="0" name=""/>
        <dsp:cNvSpPr/>
      </dsp:nvSpPr>
      <dsp:spPr>
        <a:xfrm>
          <a:off x="326318" y="737819"/>
          <a:ext cx="3870595" cy="3870595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57632-8DEF-4774-BF36-5DAD33243D5B}">
      <dsp:nvSpPr>
        <dsp:cNvPr id="0" name=""/>
        <dsp:cNvSpPr/>
      </dsp:nvSpPr>
      <dsp:spPr>
        <a:xfrm>
          <a:off x="326318" y="737819"/>
          <a:ext cx="3870595" cy="3870595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1C8E8-2F92-4DE9-95EF-4AB03EF41E0C}">
      <dsp:nvSpPr>
        <dsp:cNvPr id="0" name=""/>
        <dsp:cNvSpPr/>
      </dsp:nvSpPr>
      <dsp:spPr>
        <a:xfrm>
          <a:off x="326318" y="737819"/>
          <a:ext cx="3870595" cy="3870595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7FEFF-E07F-42C6-8D42-96403EAB4DED}">
      <dsp:nvSpPr>
        <dsp:cNvPr id="0" name=""/>
        <dsp:cNvSpPr/>
      </dsp:nvSpPr>
      <dsp:spPr>
        <a:xfrm>
          <a:off x="1371546" y="1783048"/>
          <a:ext cx="1780139" cy="1780139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The research story</a:t>
          </a:r>
          <a:endParaRPr lang="en-GB" sz="2400" kern="1200" dirty="0"/>
        </a:p>
      </dsp:txBody>
      <dsp:txXfrm>
        <a:off x="1632241" y="2043743"/>
        <a:ext cx="1258749" cy="1258749"/>
      </dsp:txXfrm>
    </dsp:sp>
    <dsp:sp modelId="{6E4E60BE-EE39-448C-B9EC-A0AEAEDE6177}">
      <dsp:nvSpPr>
        <dsp:cNvPr id="0" name=""/>
        <dsp:cNvSpPr/>
      </dsp:nvSpPr>
      <dsp:spPr>
        <a:xfrm>
          <a:off x="1638567" y="159630"/>
          <a:ext cx="1246097" cy="1246097"/>
        </a:xfrm>
        <a:prstGeom prst="ellipse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RCT</a:t>
          </a:r>
          <a:endParaRPr lang="en-GB" sz="900" kern="1200" dirty="0"/>
        </a:p>
      </dsp:txBody>
      <dsp:txXfrm>
        <a:off x="1821054" y="342117"/>
        <a:ext cx="881123" cy="881123"/>
      </dsp:txXfrm>
    </dsp:sp>
    <dsp:sp modelId="{F9FA88FE-CB56-41B2-9AE5-92790E3A539E}">
      <dsp:nvSpPr>
        <dsp:cNvPr id="0" name=""/>
        <dsp:cNvSpPr/>
      </dsp:nvSpPr>
      <dsp:spPr>
        <a:xfrm>
          <a:off x="3275734" y="2995288"/>
          <a:ext cx="1246097" cy="1246097"/>
        </a:xfrm>
        <a:prstGeom prst="ellipse">
          <a:avLst/>
        </a:prstGeom>
        <a:solidFill>
          <a:schemeClr val="accent4">
            <a:shade val="50000"/>
            <a:hueOff val="-235713"/>
            <a:satOff val="-24447"/>
            <a:lumOff val="33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Implementation study</a:t>
          </a:r>
          <a:endParaRPr lang="en-GB" sz="900" kern="1200" dirty="0"/>
        </a:p>
      </dsp:txBody>
      <dsp:txXfrm>
        <a:off x="3458221" y="3177775"/>
        <a:ext cx="881123" cy="881123"/>
      </dsp:txXfrm>
    </dsp:sp>
    <dsp:sp modelId="{260983CC-0F6B-464D-AF94-BF0C8DDE392E}">
      <dsp:nvSpPr>
        <dsp:cNvPr id="0" name=""/>
        <dsp:cNvSpPr/>
      </dsp:nvSpPr>
      <dsp:spPr>
        <a:xfrm>
          <a:off x="1399" y="2995288"/>
          <a:ext cx="1246097" cy="1246097"/>
        </a:xfrm>
        <a:prstGeom prst="ellipse">
          <a:avLst/>
        </a:prstGeom>
        <a:solidFill>
          <a:schemeClr val="accent4">
            <a:shade val="50000"/>
            <a:hueOff val="-235713"/>
            <a:satOff val="-24447"/>
            <a:lumOff val="33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Qualitative study</a:t>
          </a:r>
          <a:endParaRPr lang="en-GB" sz="900" kern="1200" dirty="0"/>
        </a:p>
      </dsp:txBody>
      <dsp:txXfrm>
        <a:off x="183886" y="3177775"/>
        <a:ext cx="881123" cy="881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B9DA-31F0-47B4-A51E-81233C00DB64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57632-8DEF-4774-BF36-5DAD33243D5B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1C8E8-2F92-4DE9-95EF-4AB03EF41E0C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7FEFF-E07F-42C6-8D42-96403EAB4DED}">
      <dsp:nvSpPr>
        <dsp:cNvPr id="0" name=""/>
        <dsp:cNvSpPr/>
      </dsp:nvSpPr>
      <dsp:spPr>
        <a:xfrm>
          <a:off x="1378015" y="2038090"/>
          <a:ext cx="1788536" cy="1788536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The research story</a:t>
          </a:r>
          <a:endParaRPr lang="en-GB" sz="2400" kern="1200" dirty="0"/>
        </a:p>
      </dsp:txBody>
      <dsp:txXfrm>
        <a:off x="1639940" y="2300015"/>
        <a:ext cx="1264686" cy="1264686"/>
      </dsp:txXfrm>
    </dsp:sp>
    <dsp:sp modelId="{6E4E60BE-EE39-448C-B9EC-A0AEAEDE6177}">
      <dsp:nvSpPr>
        <dsp:cNvPr id="0" name=""/>
        <dsp:cNvSpPr/>
      </dsp:nvSpPr>
      <dsp:spPr>
        <a:xfrm>
          <a:off x="1646296" y="407015"/>
          <a:ext cx="1251975" cy="125197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smtClean="0"/>
            <a:t>RCT</a:t>
          </a:r>
          <a:endParaRPr lang="en-GB" sz="900" b="1" kern="1200" dirty="0"/>
        </a:p>
      </dsp:txBody>
      <dsp:txXfrm>
        <a:off x="1829643" y="590362"/>
        <a:ext cx="885281" cy="885281"/>
      </dsp:txXfrm>
    </dsp:sp>
    <dsp:sp modelId="{F9FA88FE-CB56-41B2-9AE5-92790E3A539E}">
      <dsp:nvSpPr>
        <dsp:cNvPr id="0" name=""/>
        <dsp:cNvSpPr/>
      </dsp:nvSpPr>
      <dsp:spPr>
        <a:xfrm>
          <a:off x="3291186" y="3256048"/>
          <a:ext cx="1251975" cy="1251975"/>
        </a:xfrm>
        <a:prstGeom prst="ellipse">
          <a:avLst/>
        </a:prstGeom>
        <a:solidFill>
          <a:schemeClr val="accent4">
            <a:shade val="50000"/>
            <a:hueOff val="-235713"/>
            <a:satOff val="-24447"/>
            <a:lumOff val="33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Implementation study</a:t>
          </a:r>
          <a:endParaRPr lang="en-GB" sz="900" kern="1200" dirty="0"/>
        </a:p>
      </dsp:txBody>
      <dsp:txXfrm>
        <a:off x="3474533" y="3439395"/>
        <a:ext cx="885281" cy="885281"/>
      </dsp:txXfrm>
    </dsp:sp>
    <dsp:sp modelId="{260983CC-0F6B-464D-AF94-BF0C8DDE392E}">
      <dsp:nvSpPr>
        <dsp:cNvPr id="0" name=""/>
        <dsp:cNvSpPr/>
      </dsp:nvSpPr>
      <dsp:spPr>
        <a:xfrm>
          <a:off x="1406" y="3256048"/>
          <a:ext cx="1251975" cy="1251975"/>
        </a:xfrm>
        <a:prstGeom prst="ellipse">
          <a:avLst/>
        </a:prstGeom>
        <a:solidFill>
          <a:schemeClr val="accent4">
            <a:shade val="50000"/>
            <a:hueOff val="-235713"/>
            <a:satOff val="-24447"/>
            <a:lumOff val="33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Qualitative study</a:t>
          </a:r>
          <a:endParaRPr lang="en-GB" sz="900" kern="1200" dirty="0"/>
        </a:p>
      </dsp:txBody>
      <dsp:txXfrm>
        <a:off x="184753" y="3439395"/>
        <a:ext cx="885281" cy="8852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B9DA-31F0-47B4-A51E-81233C00DB64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57632-8DEF-4774-BF36-5DAD33243D5B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1C8E8-2F92-4DE9-95EF-4AB03EF41E0C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7FEFF-E07F-42C6-8D42-96403EAB4DED}">
      <dsp:nvSpPr>
        <dsp:cNvPr id="0" name=""/>
        <dsp:cNvSpPr/>
      </dsp:nvSpPr>
      <dsp:spPr>
        <a:xfrm>
          <a:off x="1378015" y="2038090"/>
          <a:ext cx="1788536" cy="1788536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The research story</a:t>
          </a:r>
          <a:endParaRPr lang="en-GB" sz="2400" kern="1200" dirty="0"/>
        </a:p>
      </dsp:txBody>
      <dsp:txXfrm>
        <a:off x="1639940" y="2300015"/>
        <a:ext cx="1264686" cy="1264686"/>
      </dsp:txXfrm>
    </dsp:sp>
    <dsp:sp modelId="{6E4E60BE-EE39-448C-B9EC-A0AEAEDE6177}">
      <dsp:nvSpPr>
        <dsp:cNvPr id="0" name=""/>
        <dsp:cNvSpPr/>
      </dsp:nvSpPr>
      <dsp:spPr>
        <a:xfrm>
          <a:off x="1646296" y="407015"/>
          <a:ext cx="1251975" cy="1251975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smtClean="0"/>
            <a:t>RCT</a:t>
          </a:r>
          <a:endParaRPr lang="en-GB" sz="900" b="1" kern="1200" dirty="0"/>
        </a:p>
      </dsp:txBody>
      <dsp:txXfrm>
        <a:off x="1829643" y="590362"/>
        <a:ext cx="885281" cy="885281"/>
      </dsp:txXfrm>
    </dsp:sp>
    <dsp:sp modelId="{F9FA88FE-CB56-41B2-9AE5-92790E3A539E}">
      <dsp:nvSpPr>
        <dsp:cNvPr id="0" name=""/>
        <dsp:cNvSpPr/>
      </dsp:nvSpPr>
      <dsp:spPr>
        <a:xfrm>
          <a:off x="3291186" y="3256048"/>
          <a:ext cx="1251975" cy="125197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Implementation study</a:t>
          </a:r>
          <a:endParaRPr lang="en-GB" sz="900" kern="1200" dirty="0"/>
        </a:p>
      </dsp:txBody>
      <dsp:txXfrm>
        <a:off x="3474533" y="3439395"/>
        <a:ext cx="885281" cy="885281"/>
      </dsp:txXfrm>
    </dsp:sp>
    <dsp:sp modelId="{260983CC-0F6B-464D-AF94-BF0C8DDE392E}">
      <dsp:nvSpPr>
        <dsp:cNvPr id="0" name=""/>
        <dsp:cNvSpPr/>
      </dsp:nvSpPr>
      <dsp:spPr>
        <a:xfrm>
          <a:off x="1406" y="3256048"/>
          <a:ext cx="1251975" cy="1251975"/>
        </a:xfrm>
        <a:prstGeom prst="ellipse">
          <a:avLst/>
        </a:prstGeom>
        <a:solidFill>
          <a:schemeClr val="accent4">
            <a:shade val="50000"/>
            <a:hueOff val="-235713"/>
            <a:satOff val="-24447"/>
            <a:lumOff val="33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Qualitative study</a:t>
          </a:r>
          <a:endParaRPr lang="en-GB" sz="900" kern="1200" dirty="0"/>
        </a:p>
      </dsp:txBody>
      <dsp:txXfrm>
        <a:off x="184753" y="3439395"/>
        <a:ext cx="885281" cy="8852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6B9DA-31F0-47B4-A51E-81233C00DB64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157632-8DEF-4774-BF36-5DAD33243D5B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4">
            <a:shade val="90000"/>
            <a:hueOff val="-241309"/>
            <a:satOff val="-23120"/>
            <a:lumOff val="298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51C8E8-2F92-4DE9-95EF-4AB03EF41E0C}">
      <dsp:nvSpPr>
        <dsp:cNvPr id="0" name=""/>
        <dsp:cNvSpPr/>
      </dsp:nvSpPr>
      <dsp:spPr>
        <a:xfrm>
          <a:off x="327857" y="987932"/>
          <a:ext cx="3888852" cy="3888852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A7FEFF-E07F-42C6-8D42-96403EAB4DED}">
      <dsp:nvSpPr>
        <dsp:cNvPr id="0" name=""/>
        <dsp:cNvSpPr/>
      </dsp:nvSpPr>
      <dsp:spPr>
        <a:xfrm>
          <a:off x="1378015" y="2038090"/>
          <a:ext cx="1788536" cy="1788536"/>
        </a:xfrm>
        <a:prstGeom prst="ellipse">
          <a:avLst/>
        </a:prstGeom>
        <a:solidFill>
          <a:schemeClr val="accent4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The research story</a:t>
          </a:r>
          <a:endParaRPr lang="en-GB" sz="2400" kern="1200" dirty="0"/>
        </a:p>
      </dsp:txBody>
      <dsp:txXfrm>
        <a:off x="1639940" y="2300015"/>
        <a:ext cx="1264686" cy="1264686"/>
      </dsp:txXfrm>
    </dsp:sp>
    <dsp:sp modelId="{6E4E60BE-EE39-448C-B9EC-A0AEAEDE6177}">
      <dsp:nvSpPr>
        <dsp:cNvPr id="0" name=""/>
        <dsp:cNvSpPr/>
      </dsp:nvSpPr>
      <dsp:spPr>
        <a:xfrm>
          <a:off x="1646296" y="407015"/>
          <a:ext cx="1251975" cy="1251975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b="1" kern="1200" dirty="0" smtClean="0"/>
            <a:t>RCT</a:t>
          </a:r>
          <a:endParaRPr lang="en-GB" sz="900" b="1" kern="1200" dirty="0"/>
        </a:p>
      </dsp:txBody>
      <dsp:txXfrm>
        <a:off x="1829643" y="590362"/>
        <a:ext cx="885281" cy="885281"/>
      </dsp:txXfrm>
    </dsp:sp>
    <dsp:sp modelId="{F9FA88FE-CB56-41B2-9AE5-92790E3A539E}">
      <dsp:nvSpPr>
        <dsp:cNvPr id="0" name=""/>
        <dsp:cNvSpPr/>
      </dsp:nvSpPr>
      <dsp:spPr>
        <a:xfrm>
          <a:off x="3291186" y="3256048"/>
          <a:ext cx="1251975" cy="1251975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Implementation study</a:t>
          </a:r>
          <a:endParaRPr lang="en-GB" sz="900" kern="1200" dirty="0"/>
        </a:p>
      </dsp:txBody>
      <dsp:txXfrm>
        <a:off x="3474533" y="3439395"/>
        <a:ext cx="885281" cy="885281"/>
      </dsp:txXfrm>
    </dsp:sp>
    <dsp:sp modelId="{260983CC-0F6B-464D-AF94-BF0C8DDE392E}">
      <dsp:nvSpPr>
        <dsp:cNvPr id="0" name=""/>
        <dsp:cNvSpPr/>
      </dsp:nvSpPr>
      <dsp:spPr>
        <a:xfrm>
          <a:off x="1406" y="3256048"/>
          <a:ext cx="1251975" cy="125197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900" kern="1200" dirty="0" smtClean="0"/>
            <a:t>Qualitative study</a:t>
          </a:r>
          <a:endParaRPr lang="en-GB" sz="900" kern="1200" dirty="0"/>
        </a:p>
      </dsp:txBody>
      <dsp:txXfrm>
        <a:off x="184753" y="3439395"/>
        <a:ext cx="885281" cy="8852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4E18B-FB6F-419F-9FE8-FB00AF8C0F8B}">
      <dsp:nvSpPr>
        <dsp:cNvPr id="0" name=""/>
        <dsp:cNvSpPr/>
      </dsp:nvSpPr>
      <dsp:spPr>
        <a:xfrm rot="21408073">
          <a:off x="3191364" y="2685415"/>
          <a:ext cx="2005686" cy="59414"/>
        </a:xfrm>
        <a:custGeom>
          <a:avLst/>
          <a:gdLst/>
          <a:ahLst/>
          <a:cxnLst/>
          <a:rect l="0" t="0" r="0" b="0"/>
          <a:pathLst>
            <a:path>
              <a:moveTo>
                <a:pt x="0" y="29707"/>
              </a:moveTo>
              <a:lnTo>
                <a:pt x="2005686" y="297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2821B-86A1-4CE4-BE1F-E0696EAFCB4F}">
      <dsp:nvSpPr>
        <dsp:cNvPr id="0" name=""/>
        <dsp:cNvSpPr/>
      </dsp:nvSpPr>
      <dsp:spPr>
        <a:xfrm rot="1530433">
          <a:off x="3132482" y="3535457"/>
          <a:ext cx="1240288" cy="59414"/>
        </a:xfrm>
        <a:custGeom>
          <a:avLst/>
          <a:gdLst/>
          <a:ahLst/>
          <a:cxnLst/>
          <a:rect l="0" t="0" r="0" b="0"/>
          <a:pathLst>
            <a:path>
              <a:moveTo>
                <a:pt x="0" y="29707"/>
              </a:moveTo>
              <a:lnTo>
                <a:pt x="1240288" y="297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99D43-609A-439F-A5DB-0E5737BE198E}">
      <dsp:nvSpPr>
        <dsp:cNvPr id="0" name=""/>
        <dsp:cNvSpPr/>
      </dsp:nvSpPr>
      <dsp:spPr>
        <a:xfrm rot="19676212">
          <a:off x="3085473" y="1803305"/>
          <a:ext cx="1408895" cy="59414"/>
        </a:xfrm>
        <a:custGeom>
          <a:avLst/>
          <a:gdLst/>
          <a:ahLst/>
          <a:cxnLst/>
          <a:rect l="0" t="0" r="0" b="0"/>
          <a:pathLst>
            <a:path>
              <a:moveTo>
                <a:pt x="0" y="29707"/>
              </a:moveTo>
              <a:lnTo>
                <a:pt x="1408895" y="297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3AC2F4-8784-4353-9CB1-7319847F06EB}">
      <dsp:nvSpPr>
        <dsp:cNvPr id="0" name=""/>
        <dsp:cNvSpPr/>
      </dsp:nvSpPr>
      <dsp:spPr>
        <a:xfrm>
          <a:off x="-50419" y="610400"/>
          <a:ext cx="4509146" cy="443188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B45FF-D3F5-4D23-BE97-C359D480083F}">
      <dsp:nvSpPr>
        <dsp:cNvPr id="0" name=""/>
        <dsp:cNvSpPr/>
      </dsp:nvSpPr>
      <dsp:spPr>
        <a:xfrm>
          <a:off x="4224523" y="-224032"/>
          <a:ext cx="2176104" cy="22065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Assess risk using embedded tool</a:t>
          </a:r>
          <a:endParaRPr lang="en-GB" sz="1800" kern="1200" dirty="0"/>
        </a:p>
      </dsp:txBody>
      <dsp:txXfrm>
        <a:off x="4543206" y="99102"/>
        <a:ext cx="1538738" cy="1560232"/>
      </dsp:txXfrm>
    </dsp:sp>
    <dsp:sp modelId="{F4CF5751-E3DF-48A6-97F3-764821372A0D}">
      <dsp:nvSpPr>
        <dsp:cNvPr id="0" name=""/>
        <dsp:cNvSpPr/>
      </dsp:nvSpPr>
      <dsp:spPr>
        <a:xfrm>
          <a:off x="4207399" y="3236509"/>
          <a:ext cx="2121669" cy="21035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 smtClean="0"/>
            <a:t>Good quality patient information</a:t>
          </a:r>
          <a:endParaRPr lang="en-GB" sz="1700" kern="1200" dirty="0"/>
        </a:p>
      </dsp:txBody>
      <dsp:txXfrm>
        <a:off x="4518110" y="3544573"/>
        <a:ext cx="1500247" cy="1487464"/>
      </dsp:txXfrm>
    </dsp:sp>
    <dsp:sp modelId="{C8348621-9EC3-458F-A1B9-D97C5B252B1E}">
      <dsp:nvSpPr>
        <dsp:cNvPr id="0" name=""/>
        <dsp:cNvSpPr/>
      </dsp:nvSpPr>
      <dsp:spPr>
        <a:xfrm>
          <a:off x="5811999" y="3236509"/>
          <a:ext cx="3182503" cy="2103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 dirty="0"/>
        </a:p>
      </dsp:txBody>
      <dsp:txXfrm>
        <a:off x="5811999" y="3236509"/>
        <a:ext cx="3182503" cy="2103592"/>
      </dsp:txXfrm>
    </dsp:sp>
    <dsp:sp modelId="{8C2EA317-5C13-4214-99CC-386004F86FCB}">
      <dsp:nvSpPr>
        <dsp:cNvPr id="0" name=""/>
        <dsp:cNvSpPr/>
      </dsp:nvSpPr>
      <dsp:spPr>
        <a:xfrm>
          <a:off x="5193846" y="1553921"/>
          <a:ext cx="2098405" cy="20933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/>
            <a:t>Rapid referral to physiotherapy</a:t>
          </a:r>
          <a:endParaRPr lang="en-GB" sz="1500" kern="1200" dirty="0"/>
        </a:p>
      </dsp:txBody>
      <dsp:txXfrm>
        <a:off x="5501150" y="1860491"/>
        <a:ext cx="1483797" cy="1480252"/>
      </dsp:txXfrm>
    </dsp:sp>
    <dsp:sp modelId="{6F1BB2DD-F16D-45BC-965C-A53426566F74}">
      <dsp:nvSpPr>
        <dsp:cNvPr id="0" name=""/>
        <dsp:cNvSpPr/>
      </dsp:nvSpPr>
      <dsp:spPr>
        <a:xfrm>
          <a:off x="6804262" y="1553921"/>
          <a:ext cx="3147608" cy="20933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6500" kern="1200" dirty="0"/>
        </a:p>
      </dsp:txBody>
      <dsp:txXfrm>
        <a:off x="6804262" y="1553921"/>
        <a:ext cx="3147608" cy="20933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5CC88-5BD2-4EC9-AF9B-23DC7E9BFB6D}">
      <dsp:nvSpPr>
        <dsp:cNvPr id="0" name=""/>
        <dsp:cNvSpPr/>
      </dsp:nvSpPr>
      <dsp:spPr>
        <a:xfrm rot="5400000">
          <a:off x="513948" y="1312414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E634A-A97D-45B8-8F0A-84C2694026AC}">
      <dsp:nvSpPr>
        <dsp:cNvPr id="0" name=""/>
        <dsp:cNvSpPr/>
      </dsp:nvSpPr>
      <dsp:spPr>
        <a:xfrm>
          <a:off x="257157" y="2077240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Local and regional pilots </a:t>
          </a:r>
          <a:endParaRPr lang="en-GB" sz="2700" kern="1200" dirty="0"/>
        </a:p>
      </dsp:txBody>
      <dsp:txXfrm>
        <a:off x="257157" y="2077240"/>
        <a:ext cx="2310994" cy="2025722"/>
      </dsp:txXfrm>
    </dsp:sp>
    <dsp:sp modelId="{4F11885A-B5D9-47C6-8631-3965F99427A0}">
      <dsp:nvSpPr>
        <dsp:cNvPr id="0" name=""/>
        <dsp:cNvSpPr/>
      </dsp:nvSpPr>
      <dsp:spPr>
        <a:xfrm>
          <a:off x="2132115" y="1123959"/>
          <a:ext cx="436036" cy="4360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EEADA-DA70-4280-B646-81143E77BEAB}">
      <dsp:nvSpPr>
        <dsp:cNvPr id="0" name=""/>
        <dsp:cNvSpPr/>
      </dsp:nvSpPr>
      <dsp:spPr>
        <a:xfrm rot="5400000">
          <a:off x="3343056" y="612348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73988-6FAD-4AD3-88F0-B2BDBDA4F27C}">
      <dsp:nvSpPr>
        <dsp:cNvPr id="0" name=""/>
        <dsp:cNvSpPr/>
      </dsp:nvSpPr>
      <dsp:spPr>
        <a:xfrm>
          <a:off x="3086266" y="1377174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Collaborate with strategic organisations e.g. WMAHSN</a:t>
          </a:r>
          <a:endParaRPr lang="en-GB" sz="2700" kern="1200" dirty="0"/>
        </a:p>
      </dsp:txBody>
      <dsp:txXfrm>
        <a:off x="3086266" y="1377174"/>
        <a:ext cx="2310994" cy="2025722"/>
      </dsp:txXfrm>
    </dsp:sp>
    <dsp:sp modelId="{73C8672A-1E94-4313-993A-ABCE6F1A8177}">
      <dsp:nvSpPr>
        <dsp:cNvPr id="0" name=""/>
        <dsp:cNvSpPr/>
      </dsp:nvSpPr>
      <dsp:spPr>
        <a:xfrm>
          <a:off x="4961224" y="423894"/>
          <a:ext cx="436036" cy="436036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8402ED-8979-4363-84E0-41EB86E2F097}">
      <dsp:nvSpPr>
        <dsp:cNvPr id="0" name=""/>
        <dsp:cNvSpPr/>
      </dsp:nvSpPr>
      <dsp:spPr>
        <a:xfrm rot="5400000">
          <a:off x="6172165" y="-87716"/>
          <a:ext cx="1538357" cy="2559791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2A808-4231-4BDA-AC2C-30474DCEBB57}">
      <dsp:nvSpPr>
        <dsp:cNvPr id="0" name=""/>
        <dsp:cNvSpPr/>
      </dsp:nvSpPr>
      <dsp:spPr>
        <a:xfrm>
          <a:off x="5915374" y="677109"/>
          <a:ext cx="2310994" cy="2025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Maximise national agenda e.g. NICE, NHS England</a:t>
          </a:r>
          <a:endParaRPr lang="en-GB" sz="2700" kern="1200" dirty="0"/>
        </a:p>
      </dsp:txBody>
      <dsp:txXfrm>
        <a:off x="5915374" y="677109"/>
        <a:ext cx="2310994" cy="2025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29B6B-04A8-470F-96EF-547311FCEE95}">
      <dsp:nvSpPr>
        <dsp:cNvPr id="0" name=""/>
        <dsp:cNvSpPr/>
      </dsp:nvSpPr>
      <dsp:spPr>
        <a:xfrm>
          <a:off x="2467059" y="2005383"/>
          <a:ext cx="2548929" cy="2204927"/>
        </a:xfrm>
        <a:prstGeom prst="hexagon">
          <a:avLst>
            <a:gd name="adj" fmla="val 28570"/>
            <a:gd name="vf" fmla="val 11547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rgbClr val="FF0000"/>
              </a:solidFill>
            </a:rPr>
            <a:t>Closing the the gap</a:t>
          </a:r>
          <a:endParaRPr lang="en-GB" sz="2000" b="1" kern="1200" dirty="0">
            <a:solidFill>
              <a:srgbClr val="FF0000"/>
            </a:solidFill>
          </a:endParaRPr>
        </a:p>
      </dsp:txBody>
      <dsp:txXfrm>
        <a:off x="2889452" y="2370770"/>
        <a:ext cx="1704143" cy="1474153"/>
      </dsp:txXfrm>
    </dsp:sp>
    <dsp:sp modelId="{538CB9AB-D1CA-4623-A6C7-B0178E4CF953}">
      <dsp:nvSpPr>
        <dsp:cNvPr id="0" name=""/>
        <dsp:cNvSpPr/>
      </dsp:nvSpPr>
      <dsp:spPr>
        <a:xfrm>
          <a:off x="4063179" y="950474"/>
          <a:ext cx="961703" cy="82863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59085-D541-4BE2-A1D3-893CC934B546}">
      <dsp:nvSpPr>
        <dsp:cNvPr id="0" name=""/>
        <dsp:cNvSpPr/>
      </dsp:nvSpPr>
      <dsp:spPr>
        <a:xfrm>
          <a:off x="2701852" y="0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Method?</a:t>
          </a:r>
          <a:endParaRPr lang="en-GB" sz="1400" b="1" kern="1200" dirty="0"/>
        </a:p>
      </dsp:txBody>
      <dsp:txXfrm>
        <a:off x="3048016" y="299472"/>
        <a:ext cx="1396501" cy="1208139"/>
      </dsp:txXfrm>
    </dsp:sp>
    <dsp:sp modelId="{FC75F7C6-8BC2-4923-A04C-9556B1B7B79E}">
      <dsp:nvSpPr>
        <dsp:cNvPr id="0" name=""/>
        <dsp:cNvSpPr/>
      </dsp:nvSpPr>
      <dsp:spPr>
        <a:xfrm>
          <a:off x="5185562" y="2499580"/>
          <a:ext cx="961703" cy="82863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9B5B9-F538-40A5-871E-43855219D83D}">
      <dsp:nvSpPr>
        <dsp:cNvPr id="0" name=""/>
        <dsp:cNvSpPr/>
      </dsp:nvSpPr>
      <dsp:spPr>
        <a:xfrm>
          <a:off x="4617552" y="1111477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Stakeholders &amp; influence</a:t>
          </a:r>
          <a:endParaRPr lang="en-GB" sz="1400" b="1" kern="1200" dirty="0"/>
        </a:p>
      </dsp:txBody>
      <dsp:txXfrm>
        <a:off x="4963716" y="1410949"/>
        <a:ext cx="1396501" cy="1208139"/>
      </dsp:txXfrm>
    </dsp:sp>
    <dsp:sp modelId="{05DFFFCD-F14F-46EF-8AAA-B41142BDBF13}">
      <dsp:nvSpPr>
        <dsp:cNvPr id="0" name=""/>
        <dsp:cNvSpPr/>
      </dsp:nvSpPr>
      <dsp:spPr>
        <a:xfrm>
          <a:off x="4405882" y="4248230"/>
          <a:ext cx="961703" cy="82863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B06F0-BCAF-4C9A-B9B8-1A7E89D52628}">
      <dsp:nvSpPr>
        <dsp:cNvPr id="0" name=""/>
        <dsp:cNvSpPr/>
      </dsp:nvSpPr>
      <dsp:spPr>
        <a:xfrm>
          <a:off x="4617552" y="3296512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Context</a:t>
          </a:r>
          <a:endParaRPr lang="en-GB" sz="1400" b="1" kern="1200" dirty="0"/>
        </a:p>
      </dsp:txBody>
      <dsp:txXfrm>
        <a:off x="4963716" y="3595984"/>
        <a:ext cx="1396501" cy="1208139"/>
      </dsp:txXfrm>
    </dsp:sp>
    <dsp:sp modelId="{0BD3C59E-FD0E-4871-B8C2-59BB70531E16}">
      <dsp:nvSpPr>
        <dsp:cNvPr id="0" name=""/>
        <dsp:cNvSpPr/>
      </dsp:nvSpPr>
      <dsp:spPr>
        <a:xfrm>
          <a:off x="2471803" y="4429746"/>
          <a:ext cx="961703" cy="82863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5A7A6-909F-4BE4-B021-257B0E08F981}">
      <dsp:nvSpPr>
        <dsp:cNvPr id="0" name=""/>
        <dsp:cNvSpPr/>
      </dsp:nvSpPr>
      <dsp:spPr>
        <a:xfrm>
          <a:off x="2701852" y="4409232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Flexible/aligns with policy</a:t>
          </a:r>
          <a:endParaRPr lang="en-GB" sz="1400" b="1" kern="1200" dirty="0"/>
        </a:p>
      </dsp:txBody>
      <dsp:txXfrm>
        <a:off x="3048016" y="4708704"/>
        <a:ext cx="1396501" cy="1208139"/>
      </dsp:txXfrm>
    </dsp:sp>
    <dsp:sp modelId="{C265F267-1BF6-4CBB-BAF8-39D0F7E729F0}">
      <dsp:nvSpPr>
        <dsp:cNvPr id="0" name=""/>
        <dsp:cNvSpPr/>
      </dsp:nvSpPr>
      <dsp:spPr>
        <a:xfrm>
          <a:off x="1331039" y="2881262"/>
          <a:ext cx="961703" cy="828634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068AD-126D-4FD1-BB2A-C7D98EC541B9}">
      <dsp:nvSpPr>
        <dsp:cNvPr id="0" name=""/>
        <dsp:cNvSpPr/>
      </dsp:nvSpPr>
      <dsp:spPr>
        <a:xfrm>
          <a:off x="777259" y="3297755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Dedicated </a:t>
          </a:r>
          <a:r>
            <a:rPr lang="en-GB" sz="1400" b="1" kern="1200" dirty="0" smtClean="0"/>
            <a:t>time,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Roles &amp;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innovations</a:t>
          </a:r>
          <a:endParaRPr lang="en-GB" sz="1400" b="1" kern="1200" dirty="0"/>
        </a:p>
      </dsp:txBody>
      <dsp:txXfrm>
        <a:off x="1123423" y="3597227"/>
        <a:ext cx="1396501" cy="1208139"/>
      </dsp:txXfrm>
    </dsp:sp>
    <dsp:sp modelId="{0B7240F9-3E71-49D7-ABAB-F9B3A07D851D}">
      <dsp:nvSpPr>
        <dsp:cNvPr id="0" name=""/>
        <dsp:cNvSpPr/>
      </dsp:nvSpPr>
      <dsp:spPr>
        <a:xfrm>
          <a:off x="777259" y="1108990"/>
          <a:ext cx="2088829" cy="180708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dirty="0" smtClean="0"/>
            <a:t>Involve patients</a:t>
          </a:r>
          <a:endParaRPr lang="en-GB" sz="1400" b="1" kern="1200" dirty="0"/>
        </a:p>
      </dsp:txBody>
      <dsp:txXfrm>
        <a:off x="1123423" y="1408462"/>
        <a:ext cx="1396501" cy="1208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996C9-C936-4D04-AB9C-BC698A4F1C24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06D72-EA98-42F8-A42F-3B7D443EDC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8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F5191-EF40-4EB2-B1A2-3DBC775D7FC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06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png"/><Relationship Id="rId5" Type="http://schemas.openxmlformats.org/officeDocument/2006/relationships/image" Target="../media/image11.emf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Cover Slide 2">
    <p:bg>
      <p:bgPr>
        <a:solidFill>
          <a:srgbClr val="253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Tint-1_lef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640388" y="6046788"/>
            <a:ext cx="3186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6" name="Picture 4" descr="KeeleUni-RGB_ColourwithWHITEtex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3213"/>
            <a:ext cx="20716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2854477"/>
            <a:ext cx="6740525" cy="783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998539" y="3638198"/>
            <a:ext cx="6740525" cy="535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2" y="321111"/>
            <a:ext cx="2678038" cy="132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82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29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3" y="5798673"/>
            <a:ext cx="4127476" cy="5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 userDrawn="1"/>
        </p:nvSpPr>
        <p:spPr bwMode="auto">
          <a:xfrm>
            <a:off x="457200" y="6046788"/>
            <a:ext cx="3186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6" name="Picture 4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28427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366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851011"/>
            <a:ext cx="5486400" cy="391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1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with KD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28427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366602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851011"/>
            <a:ext cx="5486400" cy="391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9" y="5866716"/>
            <a:ext cx="4049302" cy="5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Thank you">
    <p:bg>
      <p:bgPr>
        <a:solidFill>
          <a:srgbClr val="253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ieldTint-1_lef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5640388" y="6046788"/>
            <a:ext cx="3186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401763" y="3248025"/>
            <a:ext cx="427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5400" b="1">
                <a:latin typeface="Palatino Linotype" charset="0"/>
                <a:cs typeface="Palatino Linotype" charset="0"/>
              </a:rPr>
              <a:t>Thank you</a:t>
            </a:r>
          </a:p>
        </p:txBody>
      </p:sp>
      <p:pic>
        <p:nvPicPr>
          <p:cNvPr id="5" name="Picture 6" descr="KeeleUni-RGB_ColourwithWHITEtex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3213"/>
            <a:ext cx="20716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1" y="334509"/>
            <a:ext cx="3061607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8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Thank you">
    <p:bg>
      <p:bgPr>
        <a:solidFill>
          <a:srgbClr val="253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hieldTint-1_lef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1401763" y="3248025"/>
            <a:ext cx="4273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5400" b="1">
                <a:latin typeface="Palatino Linotype" charset="0"/>
                <a:cs typeface="Palatino Linotype" charset="0"/>
              </a:rPr>
              <a:t>Thank you</a:t>
            </a:r>
          </a:p>
        </p:txBody>
      </p:sp>
      <p:pic>
        <p:nvPicPr>
          <p:cNvPr id="4" name="Picture 4" descr="KeeleUni-RGB_ColourwithWHITEtex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3213"/>
            <a:ext cx="20716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47" y="406517"/>
            <a:ext cx="2583996" cy="12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 no KD - End Slide">
    <p:bg>
      <p:bgPr>
        <a:solidFill>
          <a:srgbClr val="253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eeleUni-RGB_ColourwithWHITE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3213"/>
            <a:ext cx="20716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ShieldTint-1_lef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36" y="-130628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87" y="4659311"/>
            <a:ext cx="271946" cy="20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6425294" y="4740954"/>
            <a:ext cx="2571750" cy="176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GB" sz="1100" b="1" dirty="0" smtClean="0"/>
              <a:t>Research Institute for</a:t>
            </a:r>
            <a:r>
              <a:rPr lang="en-GB" sz="1100" b="1" baseline="0" dirty="0" smtClean="0"/>
              <a:t> Primary Care </a:t>
            </a:r>
            <a:br>
              <a:rPr lang="en-GB" sz="1100" b="1" baseline="0" dirty="0" smtClean="0"/>
            </a:br>
            <a:r>
              <a:rPr lang="en-GB" sz="1100" b="1" baseline="0" dirty="0" smtClean="0"/>
              <a:t>and Health Sciences</a:t>
            </a:r>
            <a:endParaRPr lang="en-GB" sz="1100" b="1" dirty="0" smtClean="0"/>
          </a:p>
          <a:p>
            <a:pPr>
              <a:lnSpc>
                <a:spcPct val="110000"/>
              </a:lnSpc>
              <a:defRPr/>
            </a:pPr>
            <a:r>
              <a:rPr lang="en-GB" sz="1100" dirty="0" smtClean="0"/>
              <a:t>David </a:t>
            </a:r>
            <a:r>
              <a:rPr lang="en-GB" sz="1100" dirty="0" err="1" smtClean="0"/>
              <a:t>Weatherall</a:t>
            </a:r>
            <a:r>
              <a:rPr lang="en-GB" sz="1100" dirty="0" smtClean="0"/>
              <a:t> Building</a:t>
            </a:r>
          </a:p>
          <a:p>
            <a:pPr>
              <a:lnSpc>
                <a:spcPct val="110000"/>
              </a:lnSpc>
              <a:defRPr/>
            </a:pPr>
            <a:r>
              <a:rPr lang="en-GB" sz="1100" dirty="0" smtClean="0"/>
              <a:t>Keele University </a:t>
            </a:r>
          </a:p>
          <a:p>
            <a:pPr>
              <a:lnSpc>
                <a:spcPct val="110000"/>
              </a:lnSpc>
              <a:defRPr/>
            </a:pPr>
            <a:r>
              <a:rPr lang="en-GB" sz="1100" dirty="0" smtClean="0"/>
              <a:t>Newcastle-under-Lyme</a:t>
            </a:r>
            <a:br>
              <a:rPr lang="en-GB" sz="1100" dirty="0" smtClean="0"/>
            </a:br>
            <a:r>
              <a:rPr lang="en-GB" sz="1100" dirty="0" smtClean="0"/>
              <a:t>Staffordshire</a:t>
            </a:r>
            <a:r>
              <a:rPr lang="en-GB" sz="1100" baseline="0" dirty="0" smtClean="0"/>
              <a:t> </a:t>
            </a:r>
            <a:br>
              <a:rPr lang="en-GB" sz="1100" baseline="0" dirty="0" smtClean="0"/>
            </a:br>
            <a:r>
              <a:rPr lang="en-GB" sz="1100" baseline="0" dirty="0" smtClean="0"/>
              <a:t>ST5 5BG </a:t>
            </a:r>
            <a:endParaRPr lang="en-GB" sz="1100" dirty="0" smtClean="0"/>
          </a:p>
          <a:p>
            <a:pPr>
              <a:lnSpc>
                <a:spcPct val="110000"/>
              </a:lnSpc>
              <a:defRPr/>
            </a:pPr>
            <a:r>
              <a:rPr lang="en-GB" sz="1100" dirty="0" smtClean="0"/>
              <a:t>+44 (0)1782 732000</a:t>
            </a:r>
            <a:br>
              <a:rPr lang="en-GB" sz="1100" dirty="0" smtClean="0"/>
            </a:br>
            <a:r>
              <a:rPr lang="en-GB" sz="1100" dirty="0" smtClean="0"/>
              <a:t>keele.ac.uk/</a:t>
            </a:r>
            <a:r>
              <a:rPr lang="en-GB" sz="1100" dirty="0" err="1" smtClean="0"/>
              <a:t>pchs</a:t>
            </a:r>
            <a:endParaRPr lang="en-GB" sz="1100" dirty="0" smtClean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68" y="371475"/>
            <a:ext cx="2540307" cy="12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9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44677D-4D83-494F-A715-EA1E62F518CB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D1ECF1-EA70-4948-BA2D-B42309E0A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F44677D-4D83-494F-A715-EA1E62F518CB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D1ECF1-EA70-4948-BA2D-B42309E0A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2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75B57B6-1544-4995-AC73-40EADC055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A7E41B2-E631-49E0-8DD6-C50EFBA90947}" type="datetimeFigureOut">
              <a:rPr lang="en-GB" smtClean="0"/>
              <a:t>02/05/2019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CB56E80-08E0-4739-AA8C-6B64FF39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066BD20-9776-4580-A9D7-21B25896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275F9C6-1A66-42A3-84F6-0F59C570BA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9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Cover Slide 2">
    <p:bg>
      <p:bgPr>
        <a:solidFill>
          <a:srgbClr val="253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Tint-1_lef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eeleUni-RGB_ColourwithWHITEtex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13" y="303213"/>
            <a:ext cx="2071687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2854477"/>
            <a:ext cx="6740525" cy="783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998539" y="3638198"/>
            <a:ext cx="6740525" cy="535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7" y="367393"/>
            <a:ext cx="3379106" cy="16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Cov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5640388" y="6046788"/>
            <a:ext cx="3186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GB" sz="1600" b="1">
                <a:solidFill>
                  <a:srgbClr val="FFFFFF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4" name="Picture 3" descr="KeeleUni-RGB_ColourwithWHITE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13" y="303213"/>
            <a:ext cx="2071687" cy="1054100"/>
          </a:xfrm>
          <a:prstGeom prst="rect">
            <a:avLst/>
          </a:prstGeom>
          <a:effectLst>
            <a:outerShdw blurRad="565150" dir="3600000" algn="tl" rotWithShape="0">
              <a:schemeClr val="tx1">
                <a:alpha val="61000"/>
              </a:schemeClr>
            </a:outerShdw>
          </a:effectLst>
        </p:spPr>
      </p:pic>
      <p:pic>
        <p:nvPicPr>
          <p:cNvPr id="5" name="Picture 3" descr="ShieldTint_white-1_lef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001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4079054"/>
            <a:ext cx="6740525" cy="783721"/>
          </a:xfrm>
          <a:prstGeom prst="rect">
            <a:avLst/>
          </a:prstGeom>
          <a:effectLst>
            <a:outerShdw blurRad="939800" dist="660400" dir="2700000" sx="124000" sy="124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bg2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6" y="224518"/>
            <a:ext cx="3060699" cy="15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Cover Slide 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eleUni-RGB_ColourwithWHITEt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13" y="303213"/>
            <a:ext cx="2071687" cy="1054100"/>
          </a:xfrm>
          <a:prstGeom prst="rect">
            <a:avLst/>
          </a:prstGeom>
          <a:effectLst>
            <a:outerShdw blurRad="565150" dir="3600000" algn="tl" rotWithShape="0">
              <a:schemeClr val="tx1">
                <a:alpha val="61000"/>
              </a:schemeClr>
            </a:outerShdw>
          </a:effectLst>
        </p:spPr>
      </p:pic>
      <p:pic>
        <p:nvPicPr>
          <p:cNvPr id="4" name="Picture 4" descr="ShieldTint_white-1_lef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0013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4079054"/>
            <a:ext cx="6740525" cy="783721"/>
          </a:xfrm>
          <a:prstGeom prst="rect">
            <a:avLst/>
          </a:prstGeom>
          <a:effectLst>
            <a:outerShdw blurRad="939800" dist="660400" dir="2700000" sx="124000" sy="124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bg2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79" y="303213"/>
            <a:ext cx="2816679" cy="13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Tint-1_lef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640388" y="6046788"/>
            <a:ext cx="31861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6" name="Picture 5" descr="KeeleUni-RGB_Colou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03213"/>
            <a:ext cx="20780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2854477"/>
            <a:ext cx="6740525" cy="783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998539" y="3638198"/>
            <a:ext cx="6740525" cy="535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7" y="303213"/>
            <a:ext cx="3238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eldTint-1_lef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0313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eeleUni-RGB_Colou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303213"/>
            <a:ext cx="2078037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998539" y="2854477"/>
            <a:ext cx="6740525" cy="7837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 baseline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998539" y="3638198"/>
            <a:ext cx="6740525" cy="5358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3" y="303213"/>
            <a:ext cx="2868386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57200" y="6046788"/>
            <a:ext cx="3186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6" name="Picture 4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no KD -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7" y="5800531"/>
            <a:ext cx="5100167" cy="7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-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7200" y="6046788"/>
            <a:ext cx="3186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>
                <a:solidFill>
                  <a:srgbClr val="BCDCE8"/>
                </a:solidFill>
                <a:latin typeface="Palatino Linotype" charset="0"/>
                <a:cs typeface="Palatino Linotype" charset="0"/>
              </a:rPr>
              <a:t>It’s the Keele difference.</a:t>
            </a:r>
          </a:p>
        </p:txBody>
      </p:sp>
      <p:pic>
        <p:nvPicPr>
          <p:cNvPr id="5" name="Picture 4" descr="KeeleUni-RGB_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5595938"/>
            <a:ext cx="1533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hieldTint-2_r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0"/>
            <a:ext cx="3187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29600" cy="356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  <p:sldLayoutId id="2147484223" r:id="rId15"/>
    <p:sldLayoutId id="2147484224" r:id="rId16"/>
    <p:sldLayoutId id="2147484225" r:id="rId17"/>
    <p:sldLayoutId id="2147484226" r:id="rId18"/>
    <p:sldLayoutId id="2147484227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alatino Linotype"/>
          <a:ea typeface="ＭＳ Ｐゴシック" charset="0"/>
          <a:cs typeface="Palatino Linotype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Kay.Stevenson@mpft.nhs.uk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Kay </a:t>
            </a:r>
            <a:r>
              <a:rPr lang="en-GB" dirty="0"/>
              <a:t>S</a:t>
            </a:r>
            <a:r>
              <a:rPr lang="en-GB" dirty="0" smtClean="0"/>
              <a:t>tevenson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98539" y="3638198"/>
            <a:ext cx="7944935" cy="933802"/>
          </a:xfrm>
        </p:spPr>
        <p:txBody>
          <a:bodyPr/>
          <a:lstStyle/>
          <a:p>
            <a:r>
              <a:rPr lang="en-GB" sz="1800" dirty="0" smtClean="0"/>
              <a:t>Consultant Physiotherapist and Senior Knowledge Mobilisation Fellow</a:t>
            </a:r>
          </a:p>
          <a:p>
            <a:r>
              <a:rPr lang="en-GB" sz="1800" dirty="0" smtClean="0"/>
              <a:t>Midlands Partnership NHS Foundation Trust</a:t>
            </a:r>
          </a:p>
          <a:p>
            <a:r>
              <a:rPr lang="en-GB" sz="1800" dirty="0" smtClean="0"/>
              <a:t>Impact Accelerator Unit, </a:t>
            </a:r>
            <a:r>
              <a:rPr lang="en-GB" sz="1800" dirty="0" err="1" smtClean="0"/>
              <a:t>Keele</a:t>
            </a:r>
            <a:r>
              <a:rPr lang="en-GB" sz="1800" dirty="0" smtClean="0"/>
              <a:t> University</a:t>
            </a:r>
          </a:p>
          <a:p>
            <a:endParaRPr lang="en-GB" sz="1800" dirty="0"/>
          </a:p>
          <a:p>
            <a:endParaRPr lang="en-GB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9" y="184781"/>
            <a:ext cx="3238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80" y="1279716"/>
            <a:ext cx="3601453" cy="420169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Oval Callout 11"/>
          <p:cNvSpPr/>
          <p:nvPr/>
        </p:nvSpPr>
        <p:spPr>
          <a:xfrm>
            <a:off x="6519163" y="2108786"/>
            <a:ext cx="2422357" cy="2077453"/>
          </a:xfrm>
          <a:prstGeom prst="wedgeEllipseCallout">
            <a:avLst>
              <a:gd name="adj1" fmla="val -167521"/>
              <a:gd name="adj2" fmla="val 6516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</a:rPr>
              <a:t>A proactive process that involves efforts to transform practice through the circulation of knowledge within and across practice domains </a:t>
            </a:r>
            <a:endParaRPr lang="en-GB" sz="1100" b="1" dirty="0" smtClean="0">
              <a:solidFill>
                <a:srgbClr val="002060"/>
              </a:solidFill>
            </a:endParaRPr>
          </a:p>
          <a:p>
            <a:pPr algn="ctr"/>
            <a:r>
              <a:rPr lang="en-GB" sz="800" b="1" dirty="0" smtClean="0">
                <a:solidFill>
                  <a:srgbClr val="002060"/>
                </a:solidFill>
              </a:rPr>
              <a:t>(</a:t>
            </a:r>
            <a:r>
              <a:rPr lang="en-GB" sz="800" b="1" dirty="0">
                <a:solidFill>
                  <a:srgbClr val="002060"/>
                </a:solidFill>
              </a:rPr>
              <a:t>Swan et al 2016)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4447709" y="174374"/>
            <a:ext cx="2855494" cy="2486527"/>
          </a:xfrm>
          <a:prstGeom prst="wedgeEllipseCallout">
            <a:avLst>
              <a:gd name="adj1" fmla="val -73641"/>
              <a:gd name="adj2" fmla="val 2798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 range of approaches that encourage the collation and communication of knowledge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800" b="1" dirty="0" smtClean="0">
                <a:solidFill>
                  <a:schemeClr val="tx1"/>
                </a:solidFill>
              </a:rPr>
              <a:t>(</a:t>
            </a:r>
            <a:r>
              <a:rPr lang="en-GB" sz="800" b="1" dirty="0">
                <a:solidFill>
                  <a:schemeClr val="tx1"/>
                </a:solidFill>
              </a:rPr>
              <a:t>Ferlie et al 2016</a:t>
            </a:r>
            <a:r>
              <a:rPr lang="en-GB" sz="8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428852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80" y="1279716"/>
            <a:ext cx="3601453" cy="420169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Oval Callout 11"/>
          <p:cNvSpPr/>
          <p:nvPr/>
        </p:nvSpPr>
        <p:spPr>
          <a:xfrm>
            <a:off x="6519163" y="2108786"/>
            <a:ext cx="2422357" cy="2077453"/>
          </a:xfrm>
          <a:prstGeom prst="wedgeEllipseCallout">
            <a:avLst>
              <a:gd name="adj1" fmla="val -167521"/>
              <a:gd name="adj2" fmla="val 6516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002060"/>
                </a:solidFill>
              </a:rPr>
              <a:t>A proactive process that involves efforts to transform practice through the circulation of knowledge within and across practice domains </a:t>
            </a:r>
            <a:endParaRPr lang="en-GB" sz="1100" b="1" dirty="0" smtClean="0">
              <a:solidFill>
                <a:srgbClr val="002060"/>
              </a:solidFill>
            </a:endParaRPr>
          </a:p>
          <a:p>
            <a:pPr algn="ctr"/>
            <a:r>
              <a:rPr lang="en-GB" sz="800" b="1" dirty="0" smtClean="0">
                <a:solidFill>
                  <a:srgbClr val="002060"/>
                </a:solidFill>
              </a:rPr>
              <a:t>(</a:t>
            </a:r>
            <a:r>
              <a:rPr lang="en-GB" sz="800" b="1" dirty="0">
                <a:solidFill>
                  <a:srgbClr val="002060"/>
                </a:solidFill>
              </a:rPr>
              <a:t>Swan et al 2016)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4447709" y="174374"/>
            <a:ext cx="2855494" cy="2486527"/>
          </a:xfrm>
          <a:prstGeom prst="wedgeEllipseCallout">
            <a:avLst>
              <a:gd name="adj1" fmla="val -73641"/>
              <a:gd name="adj2" fmla="val 2798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 range of approaches that encourage the collation and communication of knowledge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800" b="1" dirty="0" smtClean="0">
                <a:solidFill>
                  <a:schemeClr val="tx1"/>
                </a:solidFill>
              </a:rPr>
              <a:t>(</a:t>
            </a:r>
            <a:r>
              <a:rPr lang="en-GB" sz="800" b="1" dirty="0">
                <a:solidFill>
                  <a:schemeClr val="tx1"/>
                </a:solidFill>
              </a:rPr>
              <a:t>Ferlie et al 2016</a:t>
            </a:r>
            <a:r>
              <a:rPr lang="en-GB" sz="8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GB" sz="1400" b="1" dirty="0"/>
          </a:p>
        </p:txBody>
      </p:sp>
      <p:sp>
        <p:nvSpPr>
          <p:cNvPr id="14" name="Oval Callout 13"/>
          <p:cNvSpPr/>
          <p:nvPr/>
        </p:nvSpPr>
        <p:spPr>
          <a:xfrm>
            <a:off x="4421605" y="3837489"/>
            <a:ext cx="2233863" cy="2273348"/>
          </a:xfrm>
          <a:prstGeom prst="wedgeEllipseCallout">
            <a:avLst>
              <a:gd name="adj1" fmla="val -79145"/>
              <a:gd name="adj2" fmla="val -20394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rgbClr val="0070C0"/>
                </a:solidFill>
              </a:rPr>
              <a:t>Describes the translation of evidence into practice, and recognise it as a central part of the dissemination and implementation process which aims to close the research to practice gap </a:t>
            </a:r>
            <a:endParaRPr lang="en-GB" sz="1000" b="1" dirty="0" smtClean="0">
              <a:solidFill>
                <a:srgbClr val="0070C0"/>
              </a:solidFill>
            </a:endParaRPr>
          </a:p>
          <a:p>
            <a:pPr algn="ctr"/>
            <a:r>
              <a:rPr lang="en-GB" sz="800" b="1" dirty="0" smtClean="0">
                <a:solidFill>
                  <a:srgbClr val="0070C0"/>
                </a:solidFill>
              </a:rPr>
              <a:t> </a:t>
            </a:r>
            <a:r>
              <a:rPr lang="en-GB" sz="800" b="1" dirty="0">
                <a:solidFill>
                  <a:srgbClr val="0070C0"/>
                </a:solidFill>
              </a:rPr>
              <a:t>(Rowley et al 2012)</a:t>
            </a:r>
          </a:p>
        </p:txBody>
      </p:sp>
    </p:spTree>
    <p:extLst>
      <p:ext uri="{BB962C8B-B14F-4D97-AF65-F5344CB8AC3E}">
        <p14:creationId xmlns:p14="http://schemas.microsoft.com/office/powerpoint/2010/main" val="26573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1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3432"/>
            <a:ext cx="8235182" cy="2612540"/>
          </a:xfrm>
        </p:spPr>
      </p:pic>
      <p:sp>
        <p:nvSpPr>
          <p:cNvPr id="6" name="Rectangle 5"/>
          <p:cNvSpPr/>
          <p:nvPr/>
        </p:nvSpPr>
        <p:spPr>
          <a:xfrm>
            <a:off x="2197768" y="5064477"/>
            <a:ext cx="5293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https://startback.hfac.keele.ac.uk/</a:t>
            </a:r>
          </a:p>
        </p:txBody>
      </p:sp>
    </p:spTree>
    <p:extLst>
      <p:ext uri="{BB962C8B-B14F-4D97-AF65-F5344CB8AC3E}">
        <p14:creationId xmlns:p14="http://schemas.microsoft.com/office/powerpoint/2010/main" val="730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Stratified Care- </a:t>
            </a:r>
            <a:r>
              <a:rPr lang="en-GB" dirty="0" err="1" smtClean="0"/>
              <a:t>STarT</a:t>
            </a:r>
            <a:r>
              <a:rPr lang="en-GB" dirty="0" smtClean="0"/>
              <a:t> Back 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400" dirty="0"/>
              <a:t>The costs of care for LBP exceed £500 million/year</a:t>
            </a:r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Lost production as a result </a:t>
            </a:r>
            <a:r>
              <a:rPr lang="en-GB" sz="1400" dirty="0" smtClean="0"/>
              <a:t>of LBP </a:t>
            </a:r>
            <a:r>
              <a:rPr lang="en-GB" sz="1400" dirty="0"/>
              <a:t>costs at least £3500 </a:t>
            </a:r>
            <a:r>
              <a:rPr lang="en-GB" sz="1400" dirty="0" smtClean="0"/>
              <a:t>million/year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30.8 million days lost to MSK pain (including back, neck and upper limb </a:t>
            </a:r>
            <a:r>
              <a:rPr lang="en-GB" sz="1400" dirty="0" smtClean="0"/>
              <a:t>pain)</a:t>
            </a:r>
            <a:r>
              <a:rPr lang="en-GB" sz="1000" baseline="30000" dirty="0" smtClean="0"/>
              <a:t>1</a:t>
            </a:r>
            <a:endParaRPr lang="en-GB" sz="1000" baseline="30000" dirty="0"/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8.9 million working days were lost due to work related Musculoskeletal disorders in 2017, 36% were low back pain (about 3.2 million days) </a:t>
            </a:r>
            <a:r>
              <a:rPr lang="en-GB" sz="1000" baseline="30000" dirty="0"/>
              <a:t>2</a:t>
            </a:r>
          </a:p>
          <a:p>
            <a:endParaRPr lang="en-GB" sz="1400" dirty="0"/>
          </a:p>
          <a:p>
            <a:pPr marL="0" indent="0">
              <a:buNone/>
            </a:pPr>
            <a:r>
              <a:rPr lang="en-GB" sz="1400" dirty="0"/>
              <a:t>The average number of days absence in the above people was 16.5 </a:t>
            </a:r>
            <a:r>
              <a:rPr lang="en-GB" sz="1000" baseline="30000" dirty="0"/>
              <a:t>2</a:t>
            </a:r>
          </a:p>
          <a:p>
            <a:endParaRPr lang="en-GB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8784" y="2264278"/>
            <a:ext cx="4038600" cy="25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23756060"/>
              </p:ext>
            </p:extLst>
          </p:nvPr>
        </p:nvGraphicFramePr>
        <p:xfrm>
          <a:off x="2310384" y="699834"/>
          <a:ext cx="4523232" cy="5015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43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940808" y="1461185"/>
            <a:ext cx="4038600" cy="3560725"/>
          </a:xfrm>
        </p:spPr>
        <p:txBody>
          <a:bodyPr/>
          <a:lstStyle/>
          <a:p>
            <a:r>
              <a:rPr lang="en-GB" sz="1600" dirty="0" smtClean="0">
                <a:solidFill>
                  <a:srgbClr val="FF0000"/>
                </a:solidFill>
              </a:rPr>
              <a:t>Improved outcome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Improved clinical outcomes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Improved patient satisfaction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Stratified care was cheaper</a:t>
            </a:r>
          </a:p>
          <a:p>
            <a:r>
              <a:rPr lang="en-GB" sz="1600" dirty="0" smtClean="0"/>
              <a:t>Reduced GP consultations</a:t>
            </a:r>
          </a:p>
          <a:p>
            <a:r>
              <a:rPr lang="en-GB" sz="1600" dirty="0" smtClean="0"/>
              <a:t>Much less time off work</a:t>
            </a:r>
          </a:p>
          <a:p>
            <a:r>
              <a:rPr lang="en-GB" sz="1600" dirty="0" smtClean="0"/>
              <a:t>Reduced visits to Hospital consultants</a:t>
            </a:r>
          </a:p>
          <a:p>
            <a:r>
              <a:rPr lang="en-GB" sz="1600" dirty="0" smtClean="0"/>
              <a:t>Reduced Investigations, MRI/x-rays</a:t>
            </a:r>
          </a:p>
          <a:p>
            <a:r>
              <a:rPr lang="en-GB" sz="1600" dirty="0" smtClean="0"/>
              <a:t>Reduced epidural injections</a:t>
            </a:r>
          </a:p>
          <a:p>
            <a:r>
              <a:rPr lang="en-GB" sz="1600" dirty="0" smtClean="0"/>
              <a:t>Reduced private healthcare</a:t>
            </a:r>
          </a:p>
          <a:p>
            <a:r>
              <a:rPr lang="en-GB" sz="1600" dirty="0" smtClean="0"/>
              <a:t>Reduced medication</a:t>
            </a:r>
          </a:p>
          <a:p>
            <a:r>
              <a:rPr lang="en-GB" sz="1600" dirty="0" smtClean="0"/>
              <a:t>Back pain not interesting</a:t>
            </a:r>
          </a:p>
          <a:p>
            <a:r>
              <a:rPr lang="en-GB" sz="1600" dirty="0" smtClean="0"/>
              <a:t>Concerns about overloading services</a:t>
            </a:r>
          </a:p>
          <a:p>
            <a:endParaRPr lang="en-GB" sz="1600" dirty="0" smtClean="0"/>
          </a:p>
          <a:p>
            <a:endParaRPr lang="en-GB" sz="1600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7339497"/>
              </p:ext>
            </p:extLst>
          </p:nvPr>
        </p:nvGraphicFramePr>
        <p:xfrm>
          <a:off x="201168" y="475488"/>
          <a:ext cx="4544568" cy="553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0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940808" y="1461185"/>
            <a:ext cx="4038600" cy="3560725"/>
          </a:xfrm>
        </p:spPr>
        <p:txBody>
          <a:bodyPr/>
          <a:lstStyle/>
          <a:p>
            <a:r>
              <a:rPr lang="en-GB" sz="1600" dirty="0" smtClean="0"/>
              <a:t>Improved outcome</a:t>
            </a:r>
          </a:p>
          <a:p>
            <a:r>
              <a:rPr lang="en-GB" sz="1600" dirty="0" smtClean="0"/>
              <a:t>Improved </a:t>
            </a:r>
            <a:r>
              <a:rPr lang="en-GB" sz="1600" dirty="0"/>
              <a:t>clinical outcomes</a:t>
            </a:r>
          </a:p>
          <a:p>
            <a:r>
              <a:rPr lang="en-GB" sz="1600" dirty="0"/>
              <a:t>Improved patient satisfaction</a:t>
            </a:r>
          </a:p>
          <a:p>
            <a:r>
              <a:rPr lang="en-GB" sz="1600" dirty="0"/>
              <a:t>Stratified care was cheaper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Reduced </a:t>
            </a:r>
            <a:r>
              <a:rPr lang="en-GB" sz="1600" dirty="0">
                <a:solidFill>
                  <a:srgbClr val="FF0000"/>
                </a:solidFill>
              </a:rPr>
              <a:t>GP consultations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Much </a:t>
            </a:r>
            <a:r>
              <a:rPr lang="en-GB" sz="1600" dirty="0">
                <a:solidFill>
                  <a:srgbClr val="FF0000"/>
                </a:solidFill>
              </a:rPr>
              <a:t>less time off work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Reduced visits </a:t>
            </a:r>
            <a:r>
              <a:rPr lang="en-GB" sz="1600" dirty="0">
                <a:solidFill>
                  <a:srgbClr val="FF0000"/>
                </a:solidFill>
              </a:rPr>
              <a:t>to Hospital consultants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Reduced Investigations, MRI/x-rays</a:t>
            </a:r>
            <a:endParaRPr lang="en-GB" sz="1600" dirty="0">
              <a:solidFill>
                <a:srgbClr val="FF0000"/>
              </a:solidFill>
            </a:endParaRPr>
          </a:p>
          <a:p>
            <a:r>
              <a:rPr lang="en-GB" sz="1600" dirty="0" smtClean="0">
                <a:solidFill>
                  <a:srgbClr val="FF0000"/>
                </a:solidFill>
              </a:rPr>
              <a:t>Reduced epidural </a:t>
            </a:r>
            <a:r>
              <a:rPr lang="en-GB" sz="1600" dirty="0">
                <a:solidFill>
                  <a:srgbClr val="FF0000"/>
                </a:solidFill>
              </a:rPr>
              <a:t>injections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Reduced </a:t>
            </a:r>
            <a:r>
              <a:rPr lang="en-GB" sz="1600" dirty="0">
                <a:solidFill>
                  <a:srgbClr val="FF0000"/>
                </a:solidFill>
              </a:rPr>
              <a:t>private healthcare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Reduced medication</a:t>
            </a:r>
          </a:p>
          <a:p>
            <a:r>
              <a:rPr lang="en-GB" sz="1600" dirty="0" smtClean="0"/>
              <a:t>Back pain not interesting</a:t>
            </a:r>
          </a:p>
          <a:p>
            <a:r>
              <a:rPr lang="en-GB" sz="1600" dirty="0" smtClean="0"/>
              <a:t>Concerns about overloading services</a:t>
            </a:r>
          </a:p>
          <a:p>
            <a:endParaRPr lang="en-GB" sz="1600" dirty="0"/>
          </a:p>
          <a:p>
            <a:endParaRPr lang="en-GB" sz="1600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4404183"/>
              </p:ext>
            </p:extLst>
          </p:nvPr>
        </p:nvGraphicFramePr>
        <p:xfrm>
          <a:off x="201168" y="475488"/>
          <a:ext cx="4544568" cy="553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35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940808" y="1461185"/>
            <a:ext cx="4038600" cy="3560725"/>
          </a:xfrm>
        </p:spPr>
        <p:txBody>
          <a:bodyPr/>
          <a:lstStyle/>
          <a:p>
            <a:r>
              <a:rPr lang="en-GB" sz="1600" dirty="0" smtClean="0"/>
              <a:t>Improved outcome</a:t>
            </a:r>
          </a:p>
          <a:p>
            <a:r>
              <a:rPr lang="en-GB" sz="1600" dirty="0" smtClean="0"/>
              <a:t>Improved </a:t>
            </a:r>
            <a:r>
              <a:rPr lang="en-GB" sz="1600" dirty="0"/>
              <a:t>clinical outcomes</a:t>
            </a:r>
          </a:p>
          <a:p>
            <a:r>
              <a:rPr lang="en-GB" sz="1600" dirty="0"/>
              <a:t>Improved patient satisfaction</a:t>
            </a:r>
          </a:p>
          <a:p>
            <a:r>
              <a:rPr lang="en-GB" sz="1600" dirty="0"/>
              <a:t>Stratified care was cheaper</a:t>
            </a:r>
          </a:p>
          <a:p>
            <a:r>
              <a:rPr lang="en-GB" sz="1600" dirty="0" smtClean="0"/>
              <a:t>Reduced </a:t>
            </a:r>
            <a:r>
              <a:rPr lang="en-GB" sz="1600" dirty="0"/>
              <a:t>GP consultations</a:t>
            </a:r>
          </a:p>
          <a:p>
            <a:r>
              <a:rPr lang="en-GB" sz="1600" dirty="0" smtClean="0"/>
              <a:t>Much </a:t>
            </a:r>
            <a:r>
              <a:rPr lang="en-GB" sz="1600" dirty="0"/>
              <a:t>less time off work</a:t>
            </a:r>
          </a:p>
          <a:p>
            <a:r>
              <a:rPr lang="en-GB" sz="1600" dirty="0" smtClean="0"/>
              <a:t>Reduced visits </a:t>
            </a:r>
            <a:r>
              <a:rPr lang="en-GB" sz="1600" dirty="0"/>
              <a:t>to Hospital consultants</a:t>
            </a:r>
          </a:p>
          <a:p>
            <a:r>
              <a:rPr lang="en-GB" sz="1600" dirty="0" smtClean="0"/>
              <a:t>Reduced Investigations, MRI/x-rays</a:t>
            </a:r>
            <a:endParaRPr lang="en-GB" sz="1600" dirty="0"/>
          </a:p>
          <a:p>
            <a:r>
              <a:rPr lang="en-GB" sz="1600" dirty="0" smtClean="0"/>
              <a:t>Reduced epidural </a:t>
            </a:r>
            <a:r>
              <a:rPr lang="en-GB" sz="1600" dirty="0"/>
              <a:t>injections</a:t>
            </a:r>
          </a:p>
          <a:p>
            <a:r>
              <a:rPr lang="en-GB" sz="1600" dirty="0" smtClean="0"/>
              <a:t>Reduced </a:t>
            </a:r>
            <a:r>
              <a:rPr lang="en-GB" sz="1600" dirty="0"/>
              <a:t>private healthcare</a:t>
            </a:r>
          </a:p>
          <a:p>
            <a:r>
              <a:rPr lang="en-GB" sz="1600" dirty="0" smtClean="0"/>
              <a:t>Reduced medication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Back pain not interesting</a:t>
            </a:r>
          </a:p>
          <a:p>
            <a:r>
              <a:rPr lang="en-GB" sz="1600" dirty="0" smtClean="0">
                <a:solidFill>
                  <a:srgbClr val="FF0000"/>
                </a:solidFill>
              </a:rPr>
              <a:t>Concerns about overloading services</a:t>
            </a:r>
          </a:p>
          <a:p>
            <a:endParaRPr lang="en-GB" sz="1600" dirty="0"/>
          </a:p>
          <a:p>
            <a:endParaRPr lang="en-GB" sz="1600" dirty="0"/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0060056"/>
              </p:ext>
            </p:extLst>
          </p:nvPr>
        </p:nvGraphicFramePr>
        <p:xfrm>
          <a:off x="201168" y="475488"/>
          <a:ext cx="4544568" cy="553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26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6140" y="194427"/>
            <a:ext cx="8863262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  <a:latin typeface="+mj-lt"/>
              </a:rPr>
              <a:t>Local workshop key themes</a:t>
            </a:r>
            <a:endParaRPr lang="en-US" altLang="en-US" dirty="0" smtClean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1428" y="1792224"/>
            <a:ext cx="5479020" cy="4525963"/>
          </a:xfrm>
        </p:spPr>
        <p:txBody>
          <a:bodyPr/>
          <a:lstStyle/>
          <a:p>
            <a:r>
              <a:rPr lang="en-GB" altLang="en-US" sz="2000" dirty="0"/>
              <a:t>Resourced </a:t>
            </a:r>
            <a:r>
              <a:rPr lang="en-GB" altLang="en-US" sz="2000" dirty="0" smtClean="0"/>
              <a:t>Champions</a:t>
            </a:r>
          </a:p>
          <a:p>
            <a:endParaRPr lang="en-GB" altLang="en-US" sz="2000" dirty="0" smtClean="0"/>
          </a:p>
          <a:p>
            <a:r>
              <a:rPr lang="en-GB" altLang="en-US" sz="2000" dirty="0" smtClean="0"/>
              <a:t>Contextualise the problem</a:t>
            </a:r>
          </a:p>
          <a:p>
            <a:endParaRPr lang="en-GB" altLang="en-US" sz="2000" dirty="0" smtClean="0"/>
          </a:p>
          <a:p>
            <a:r>
              <a:rPr lang="en-GB" altLang="en-US" sz="2000" dirty="0" smtClean="0"/>
              <a:t>Patient </a:t>
            </a:r>
            <a:r>
              <a:rPr lang="en-GB" altLang="en-US" sz="2000" dirty="0"/>
              <a:t>power </a:t>
            </a:r>
            <a:endParaRPr lang="en-GB" altLang="en-US" sz="2000" dirty="0" smtClean="0"/>
          </a:p>
          <a:p>
            <a:endParaRPr lang="en-GB" altLang="en-US" sz="2000" dirty="0" smtClean="0"/>
          </a:p>
          <a:p>
            <a:r>
              <a:rPr lang="en-GB" altLang="en-US" sz="2000" dirty="0" smtClean="0"/>
              <a:t>Research </a:t>
            </a:r>
            <a:r>
              <a:rPr lang="en-GB" altLang="en-US" sz="2000" dirty="0"/>
              <a:t>plus real life </a:t>
            </a:r>
            <a:r>
              <a:rPr lang="en-GB" altLang="en-US" sz="2000" dirty="0" smtClean="0"/>
              <a:t>data</a:t>
            </a:r>
          </a:p>
          <a:p>
            <a:endParaRPr lang="en-GB" altLang="en-US" sz="2000" dirty="0" smtClean="0"/>
          </a:p>
          <a:p>
            <a:r>
              <a:rPr lang="en-GB" altLang="en-US" sz="2000" dirty="0" smtClean="0"/>
              <a:t>Make </a:t>
            </a:r>
            <a:r>
              <a:rPr lang="en-GB" altLang="en-US" sz="2000" dirty="0"/>
              <a:t>it easy to do the right thing</a:t>
            </a:r>
          </a:p>
          <a:p>
            <a:pPr marL="0" indent="0">
              <a:buNone/>
            </a:pPr>
            <a:endParaRPr lang="en-GB" altLang="en-US" sz="2000" dirty="0" smtClean="0"/>
          </a:p>
          <a:p>
            <a:endParaRPr lang="en-GB" altLang="en-US" sz="2000" dirty="0" smtClean="0"/>
          </a:p>
          <a:p>
            <a:endParaRPr lang="en-GB" altLang="en-US" sz="2000" dirty="0"/>
          </a:p>
          <a:p>
            <a:pPr marL="0" indent="0">
              <a:buNone/>
            </a:pPr>
            <a:endParaRPr lang="en-US" altLang="en-US" sz="2000" dirty="0" smtClean="0"/>
          </a:p>
        </p:txBody>
      </p:sp>
      <p:pic>
        <p:nvPicPr>
          <p:cNvPr id="169988" name="Picture 4" descr="IMG_05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48" y="1314055"/>
            <a:ext cx="2074145" cy="24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384" y="3983218"/>
            <a:ext cx="4171884" cy="259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160"/>
            <a:ext cx="8229600" cy="1143000"/>
          </a:xfrm>
        </p:spPr>
        <p:txBody>
          <a:bodyPr/>
          <a:lstStyle/>
          <a:p>
            <a:r>
              <a:rPr lang="en-GB" dirty="0" smtClean="0">
                <a:latin typeface="+mj-lt"/>
              </a:rPr>
              <a:t>Innovation</a:t>
            </a:r>
            <a:endParaRPr lang="en-GB" dirty="0"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32688"/>
          <a:ext cx="8558784" cy="559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56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70729" y="2644911"/>
            <a:ext cx="7118766" cy="1677418"/>
          </a:xfrm>
        </p:spPr>
        <p:txBody>
          <a:bodyPr>
            <a:noAutofit/>
          </a:bodyPr>
          <a:lstStyle/>
          <a:p>
            <a:pPr algn="ctr"/>
            <a:r>
              <a:rPr lang="en-GB" sz="3200" dirty="0" smtClean="0"/>
              <a:t>Closing the gap between clinical research recommendations and implementation into practice</a:t>
            </a:r>
            <a:endParaRPr lang="en-GB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47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1" y="274638"/>
            <a:ext cx="3777726" cy="5359534"/>
          </a:xfrm>
        </p:spPr>
      </p:pic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856" y="274638"/>
            <a:ext cx="3776315" cy="5359534"/>
          </a:xfrm>
        </p:spPr>
      </p:pic>
    </p:spTree>
    <p:extLst>
      <p:ext uri="{BB962C8B-B14F-4D97-AF65-F5344CB8AC3E}">
        <p14:creationId xmlns:p14="http://schemas.microsoft.com/office/powerpoint/2010/main" val="2258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  <a:latin typeface="+mj-lt"/>
              </a:rPr>
              <a:t>A stepped approach to implementation</a:t>
            </a:r>
            <a:endParaRPr lang="en-GB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73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8688"/>
            <a:ext cx="8385048" cy="3406701"/>
          </a:xfrm>
        </p:spPr>
        <p:txBody>
          <a:bodyPr/>
          <a:lstStyle/>
          <a:p>
            <a:r>
              <a:rPr lang="en-GB" sz="2400" dirty="0" smtClean="0"/>
              <a:t>The science wasn't enough- ‘real life data’</a:t>
            </a:r>
          </a:p>
          <a:p>
            <a:r>
              <a:rPr lang="en-GB" sz="2400" dirty="0" smtClean="0"/>
              <a:t>Patient told us to use their expertise</a:t>
            </a:r>
          </a:p>
          <a:p>
            <a:r>
              <a:rPr lang="en-GB" sz="2400" dirty="0" smtClean="0"/>
              <a:t>Collaborative discussion</a:t>
            </a:r>
          </a:p>
          <a:p>
            <a:r>
              <a:rPr lang="en-GB" sz="2400" dirty="0" smtClean="0"/>
              <a:t>Understand different contexts</a:t>
            </a:r>
          </a:p>
          <a:p>
            <a:r>
              <a:rPr lang="en-GB" sz="2400" dirty="0" smtClean="0"/>
              <a:t>Make new friends- local and strategic</a:t>
            </a:r>
          </a:p>
          <a:p>
            <a:r>
              <a:rPr lang="en-GB" sz="2400" dirty="0" smtClean="0"/>
              <a:t>Understand context</a:t>
            </a:r>
          </a:p>
          <a:p>
            <a:r>
              <a:rPr lang="en-GB" sz="2400" dirty="0" smtClean="0"/>
              <a:t>Language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73800" y="134152"/>
            <a:ext cx="248738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2- Moving Forward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1" y="1342523"/>
            <a:ext cx="3703653" cy="504131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4172" y="1479925"/>
            <a:ext cx="3575007" cy="467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47" y="1613140"/>
            <a:ext cx="4373592" cy="4525963"/>
          </a:xfrm>
        </p:spPr>
        <p:txBody>
          <a:bodyPr/>
          <a:lstStyle/>
          <a:p>
            <a:r>
              <a:rPr lang="en-GB" dirty="0" smtClean="0"/>
              <a:t>Community of Practice</a:t>
            </a:r>
          </a:p>
          <a:p>
            <a:r>
              <a:rPr lang="en-GB" dirty="0" smtClean="0"/>
              <a:t>Key stakeholders</a:t>
            </a:r>
          </a:p>
          <a:p>
            <a:pPr lvl="1"/>
            <a:r>
              <a:rPr lang="en-GB" dirty="0" smtClean="0"/>
              <a:t>Commissioners, patients, clinicians</a:t>
            </a:r>
          </a:p>
          <a:p>
            <a:r>
              <a:rPr lang="en-GB" dirty="0" smtClean="0"/>
              <a:t>Prioritisation exercise</a:t>
            </a:r>
          </a:p>
          <a:p>
            <a:pPr lvl="1"/>
            <a:r>
              <a:rPr lang="en-GB" dirty="0" smtClean="0"/>
              <a:t>LINK group</a:t>
            </a:r>
          </a:p>
          <a:p>
            <a:r>
              <a:rPr lang="en-GB" dirty="0" smtClean="0"/>
              <a:t>Homework</a:t>
            </a:r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7639" y="1600200"/>
            <a:ext cx="3821563" cy="39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Patient priorities- LINK Group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3159" y="5031418"/>
            <a:ext cx="6440904" cy="138504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04738" y="1311867"/>
            <a:ext cx="4828124" cy="37195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08484" y="4836695"/>
            <a:ext cx="4026569" cy="1947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44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Prioritisation Framework</a:t>
            </a:r>
            <a:endParaRPr lang="en-GB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15" y="1499938"/>
            <a:ext cx="9260515" cy="44115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2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79" y="948448"/>
            <a:ext cx="5117431" cy="514951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69885" y="846138"/>
            <a:ext cx="3275981" cy="53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456" y="629569"/>
            <a:ext cx="8139488" cy="542632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8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8688"/>
            <a:ext cx="8385048" cy="2907475"/>
          </a:xfrm>
        </p:spPr>
        <p:txBody>
          <a:bodyPr/>
          <a:lstStyle/>
          <a:p>
            <a:r>
              <a:rPr lang="en-GB" dirty="0" smtClean="0"/>
              <a:t>Design of the session was important</a:t>
            </a:r>
          </a:p>
          <a:p>
            <a:r>
              <a:rPr lang="en-GB" dirty="0" smtClean="0"/>
              <a:t>Mixing stakeholders into small groups was beneficial </a:t>
            </a:r>
          </a:p>
          <a:p>
            <a:r>
              <a:rPr lang="en-GB" dirty="0" smtClean="0"/>
              <a:t>Prioritisation framework helpful</a:t>
            </a:r>
          </a:p>
          <a:p>
            <a:r>
              <a:rPr lang="en-GB" dirty="0" smtClean="0"/>
              <a:t>Results may depend on your context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73800" y="134152"/>
            <a:ext cx="248738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9B42C76-697F-4666-9F48-D284B91580D1}"/>
              </a:ext>
            </a:extLst>
          </p:cNvPr>
          <p:cNvGrpSpPr/>
          <p:nvPr/>
        </p:nvGrpSpPr>
        <p:grpSpPr>
          <a:xfrm>
            <a:off x="1006343" y="534537"/>
            <a:ext cx="7428404" cy="3200809"/>
            <a:chOff x="322732" y="1200585"/>
            <a:chExt cx="9265344" cy="372837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E096FA7-50A1-43C3-9EED-2B13A89589FA}"/>
                </a:ext>
              </a:extLst>
            </p:cNvPr>
            <p:cNvSpPr txBox="1"/>
            <p:nvPr/>
          </p:nvSpPr>
          <p:spPr>
            <a:xfrm>
              <a:off x="322732" y="1207984"/>
              <a:ext cx="3624942" cy="34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350" b="1" dirty="0">
                <a:solidFill>
                  <a:srgbClr val="0070C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E2F12B5-C574-4572-B9AB-2C702F991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881" y="1200585"/>
              <a:ext cx="4302068" cy="32265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927AFA7-AE9A-4A58-87E9-3AC7660BA386}"/>
                </a:ext>
              </a:extLst>
            </p:cNvPr>
            <p:cNvSpPr txBox="1"/>
            <p:nvPr/>
          </p:nvSpPr>
          <p:spPr>
            <a:xfrm>
              <a:off x="5441538" y="4498755"/>
              <a:ext cx="4146538" cy="43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800" b="1" dirty="0">
                <a:solidFill>
                  <a:srgbClr val="0070C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6B358EF-D076-47EA-8FF1-C6065F0B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9362" y="1207983"/>
              <a:ext cx="4307271" cy="3226552"/>
            </a:xfrm>
            <a:prstGeom prst="rect">
              <a:avLst/>
            </a:prstGeom>
          </p:spPr>
        </p:pic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573911"/>
            <a:ext cx="8270016" cy="23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7" y="274638"/>
            <a:ext cx="8847221" cy="1143000"/>
          </a:xfrm>
        </p:spPr>
        <p:txBody>
          <a:bodyPr/>
          <a:lstStyle/>
          <a:p>
            <a:r>
              <a:rPr lang="en-GB" sz="3200" dirty="0" smtClean="0"/>
              <a:t>Example 3- Critically Appraised Topic Groups (CATs)</a:t>
            </a:r>
            <a:endParaRPr lang="en-GB" sz="3200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0" y="1691142"/>
            <a:ext cx="7559880" cy="4435021"/>
          </a:xfrm>
          <a:ln w="34925">
            <a:solidFill>
              <a:srgbClr val="7030A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605493" y="6254189"/>
            <a:ext cx="4085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https://www.keele.ac.uk/ebp/</a:t>
            </a:r>
          </a:p>
        </p:txBody>
      </p:sp>
    </p:spTree>
    <p:extLst>
      <p:ext uri="{BB962C8B-B14F-4D97-AF65-F5344CB8AC3E}">
        <p14:creationId xmlns:p14="http://schemas.microsoft.com/office/powerpoint/2010/main" val="22344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341438"/>
            <a:ext cx="2603500" cy="1157287"/>
          </a:xfr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341438"/>
            <a:ext cx="206692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341438"/>
            <a:ext cx="223678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4763" y="2852738"/>
            <a:ext cx="405447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9543" y="4282281"/>
            <a:ext cx="354806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7412" y="4274775"/>
            <a:ext cx="203676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3"/>
          <p:cNvSpPr>
            <a:spLocks noChangeArrowheads="1"/>
          </p:cNvSpPr>
          <p:nvPr/>
        </p:nvSpPr>
        <p:spPr bwMode="auto">
          <a:xfrm>
            <a:off x="3552825" y="157956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>
              <a:latin typeface="Calibri" pitchFamily="34" charset="0"/>
            </a:endParaRPr>
          </a:p>
        </p:txBody>
      </p:sp>
      <p:sp>
        <p:nvSpPr>
          <p:cNvPr id="22538" name="TextBox 5"/>
          <p:cNvSpPr txBox="1">
            <a:spLocks noChangeArrowheads="1"/>
          </p:cNvSpPr>
          <p:nvPr/>
        </p:nvSpPr>
        <p:spPr bwMode="auto">
          <a:xfrm>
            <a:off x="3663950" y="1485900"/>
            <a:ext cx="15779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latin typeface="Calibri" pitchFamily="34" charset="0"/>
              </a:rPr>
              <a:t>Search the </a:t>
            </a:r>
          </a:p>
          <a:p>
            <a:r>
              <a:rPr lang="en-GB" sz="2400">
                <a:latin typeface="Calibri" pitchFamily="34" charset="0"/>
              </a:rPr>
              <a:t>evidence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59113" y="1947863"/>
            <a:ext cx="2889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486400" y="1947863"/>
            <a:ext cx="3524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52938" y="2463800"/>
            <a:ext cx="0" cy="244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19475" y="3716338"/>
            <a:ext cx="889000" cy="4333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076056" y="4786473"/>
            <a:ext cx="762769" cy="7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5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3" y="272135"/>
            <a:ext cx="8091552" cy="582055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7984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028" y="192505"/>
            <a:ext cx="2962755" cy="18689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225845"/>
            <a:ext cx="4038600" cy="3560725"/>
          </a:xfrm>
        </p:spPr>
        <p:txBody>
          <a:bodyPr/>
          <a:lstStyle/>
          <a:p>
            <a:r>
              <a:rPr lang="en-GB" sz="2400" u="sng" dirty="0" smtClean="0"/>
              <a:t>Clinical impact</a:t>
            </a:r>
          </a:p>
          <a:p>
            <a:r>
              <a:rPr lang="en-GB" sz="2400" dirty="0" smtClean="0"/>
              <a:t>Rapid changes in practice</a:t>
            </a:r>
          </a:p>
          <a:p>
            <a:r>
              <a:rPr lang="en-GB" sz="2400" dirty="0" smtClean="0"/>
              <a:t>Influence commissioning decisions</a:t>
            </a:r>
            <a:endParaRPr lang="en-GB" sz="2400" dirty="0"/>
          </a:p>
          <a:p>
            <a:r>
              <a:rPr lang="en-GB" sz="2400" dirty="0" smtClean="0"/>
              <a:t>Increase research awareness</a:t>
            </a:r>
          </a:p>
          <a:p>
            <a:r>
              <a:rPr lang="en-GB" sz="2400" dirty="0" smtClean="0"/>
              <a:t>Improve critical appraisal skills</a:t>
            </a:r>
          </a:p>
          <a:p>
            <a:r>
              <a:rPr lang="en-GB" sz="2400" dirty="0" smtClean="0"/>
              <a:t>Create networks</a:t>
            </a:r>
          </a:p>
          <a:p>
            <a:r>
              <a:rPr lang="en-GB" sz="2400" dirty="0" smtClean="0"/>
              <a:t>Staff training</a:t>
            </a:r>
          </a:p>
          <a:p>
            <a:endParaRPr lang="en-GB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2245904"/>
            <a:ext cx="4038600" cy="3560725"/>
          </a:xfrm>
        </p:spPr>
        <p:txBody>
          <a:bodyPr/>
          <a:lstStyle/>
          <a:p>
            <a:r>
              <a:rPr lang="en-GB" sz="2400" u="sng" dirty="0" smtClean="0"/>
              <a:t>Research impact</a:t>
            </a:r>
          </a:p>
          <a:p>
            <a:r>
              <a:rPr lang="en-GB" sz="2400" dirty="0" smtClean="0"/>
              <a:t>3 funded trials</a:t>
            </a:r>
          </a:p>
          <a:p>
            <a:r>
              <a:rPr lang="en-GB" sz="2400" dirty="0" smtClean="0"/>
              <a:t>Staff training opportunity</a:t>
            </a:r>
          </a:p>
          <a:p>
            <a:r>
              <a:rPr lang="en-GB" sz="2400" dirty="0" smtClean="0"/>
              <a:t>Create network</a:t>
            </a:r>
          </a:p>
          <a:p>
            <a:r>
              <a:rPr lang="en-GB" sz="2400" dirty="0" smtClean="0"/>
              <a:t>Increase understanding of NHS</a:t>
            </a:r>
          </a:p>
          <a:p>
            <a:r>
              <a:rPr lang="en-GB" sz="2400" dirty="0" smtClean="0"/>
              <a:t>Clinical advisory groups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521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218688"/>
            <a:ext cx="8385048" cy="2907475"/>
          </a:xfrm>
        </p:spPr>
        <p:txBody>
          <a:bodyPr/>
          <a:lstStyle/>
          <a:p>
            <a:r>
              <a:rPr lang="en-GB" dirty="0" smtClean="0"/>
              <a:t>Leadership is important</a:t>
            </a:r>
          </a:p>
          <a:p>
            <a:r>
              <a:rPr lang="en-GB" dirty="0" smtClean="0"/>
              <a:t>Needs mixture of clinicians and academics</a:t>
            </a:r>
          </a:p>
          <a:p>
            <a:r>
              <a:rPr lang="en-GB" dirty="0" smtClean="0"/>
              <a:t>Collaborative learning decreases fear factor</a:t>
            </a:r>
          </a:p>
          <a:p>
            <a:r>
              <a:rPr lang="en-GB" dirty="0" smtClean="0"/>
              <a:t>Clinical and academic ‘buy in’</a:t>
            </a:r>
          </a:p>
          <a:p>
            <a:r>
              <a:rPr lang="en-GB" dirty="0" smtClean="0"/>
              <a:t>Change can be rapid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73800" y="134152"/>
            <a:ext cx="248738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29684791"/>
              </p:ext>
            </p:extLst>
          </p:nvPr>
        </p:nvGraphicFramePr>
        <p:xfrm>
          <a:off x="729916" y="360947"/>
          <a:ext cx="7483642" cy="621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60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4871"/>
          <a:stretch>
            <a:fillRect/>
          </a:stretch>
        </p:blipFill>
        <p:spPr>
          <a:xfrm>
            <a:off x="761914" y="529389"/>
            <a:ext cx="7355394" cy="4914897"/>
          </a:xfrm>
        </p:spPr>
      </p:pic>
      <p:sp>
        <p:nvSpPr>
          <p:cNvPr id="2" name="Rectangle 1"/>
          <p:cNvSpPr/>
          <p:nvPr/>
        </p:nvSpPr>
        <p:spPr>
          <a:xfrm>
            <a:off x="986590" y="0"/>
            <a:ext cx="692217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986590" y="433137"/>
            <a:ext cx="6922170" cy="6497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831" y="1892968"/>
            <a:ext cx="61842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Thank you for your time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>
                <a:hlinkClick r:id="rId2"/>
              </a:rPr>
              <a:t>Kay.Stevenson@mpft.nhs.uk</a:t>
            </a:r>
            <a:endParaRPr lang="en-GB" dirty="0" smtClean="0"/>
          </a:p>
          <a:p>
            <a:r>
              <a:rPr lang="en-GB" dirty="0" smtClean="0"/>
              <a:t>@</a:t>
            </a:r>
            <a:r>
              <a:rPr lang="en-GB" dirty="0" err="1" smtClean="0"/>
              <a:t>KayPaulBollie</a:t>
            </a:r>
            <a:endParaRPr lang="en-GB" dirty="0" smtClean="0"/>
          </a:p>
          <a:p>
            <a:r>
              <a:rPr lang="en-GB" dirty="0" smtClean="0"/>
              <a:t>@</a:t>
            </a:r>
            <a:r>
              <a:rPr lang="en-GB" dirty="0" err="1" smtClean="0"/>
              <a:t>KeeleIAU</a:t>
            </a:r>
            <a:endParaRPr lang="en-GB" dirty="0" smtClean="0"/>
          </a:p>
          <a:p>
            <a:r>
              <a:rPr lang="en-GB" dirty="0" smtClean="0"/>
              <a:t>@</a:t>
            </a:r>
            <a:r>
              <a:rPr lang="en-GB" dirty="0" err="1" smtClean="0"/>
              <a:t>KeeleStartBack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9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9B42C76-697F-4666-9F48-D284B91580D1}"/>
              </a:ext>
            </a:extLst>
          </p:cNvPr>
          <p:cNvGrpSpPr/>
          <p:nvPr/>
        </p:nvGrpSpPr>
        <p:grpSpPr>
          <a:xfrm>
            <a:off x="1006343" y="534537"/>
            <a:ext cx="7428404" cy="3200809"/>
            <a:chOff x="322732" y="1200585"/>
            <a:chExt cx="9265344" cy="3728377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5E096FA7-50A1-43C3-9EED-2B13A89589FA}"/>
                </a:ext>
              </a:extLst>
            </p:cNvPr>
            <p:cNvSpPr txBox="1"/>
            <p:nvPr/>
          </p:nvSpPr>
          <p:spPr>
            <a:xfrm>
              <a:off x="322732" y="1207984"/>
              <a:ext cx="3624942" cy="34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350" b="1" dirty="0">
                <a:solidFill>
                  <a:srgbClr val="0070C0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CE2F12B5-C574-4572-B9AB-2C702F991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881" y="1200585"/>
              <a:ext cx="4302068" cy="32265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B927AFA7-AE9A-4A58-87E9-3AC7660BA386}"/>
                </a:ext>
              </a:extLst>
            </p:cNvPr>
            <p:cNvSpPr txBox="1"/>
            <p:nvPr/>
          </p:nvSpPr>
          <p:spPr>
            <a:xfrm>
              <a:off x="5441538" y="4498755"/>
              <a:ext cx="4146538" cy="43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800" b="1" dirty="0">
                <a:solidFill>
                  <a:srgbClr val="0070C0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6B358EF-D076-47EA-8FF1-C6065F0BC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9362" y="1207983"/>
              <a:ext cx="4307271" cy="3226552"/>
            </a:xfrm>
            <a:prstGeom prst="rect">
              <a:avLst/>
            </a:prstGeom>
          </p:spPr>
        </p:pic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7" y="3573911"/>
            <a:ext cx="8270016" cy="2346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631" y="1456773"/>
            <a:ext cx="573073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my session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29600" cy="3977638"/>
          </a:xfrm>
        </p:spPr>
        <p:txBody>
          <a:bodyPr/>
          <a:lstStyle/>
          <a:p>
            <a:r>
              <a:rPr lang="en-GB" dirty="0" smtClean="0"/>
              <a:t>How can we close the gap?</a:t>
            </a:r>
          </a:p>
          <a:p>
            <a:pPr lvl="1"/>
            <a:r>
              <a:rPr lang="en-GB" dirty="0" smtClean="0"/>
              <a:t>Use 3 real life examples</a:t>
            </a:r>
          </a:p>
          <a:p>
            <a:pPr lvl="2"/>
            <a:r>
              <a:rPr lang="en-GB" dirty="0" err="1" smtClean="0"/>
              <a:t>STarT</a:t>
            </a:r>
            <a:r>
              <a:rPr lang="en-GB" dirty="0" smtClean="0"/>
              <a:t> Back</a:t>
            </a:r>
          </a:p>
          <a:p>
            <a:pPr lvl="2"/>
            <a:r>
              <a:rPr lang="en-GB" dirty="0" smtClean="0"/>
              <a:t>NIHR Themed Review- Moving Forwards</a:t>
            </a:r>
          </a:p>
          <a:p>
            <a:pPr lvl="2"/>
            <a:r>
              <a:rPr lang="en-GB" dirty="0" smtClean="0"/>
              <a:t>Critically Appraised </a:t>
            </a:r>
            <a:r>
              <a:rPr lang="en-GB" dirty="0"/>
              <a:t>T</a:t>
            </a:r>
            <a:r>
              <a:rPr lang="en-GB" dirty="0" smtClean="0"/>
              <a:t>opic group (CAT)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Reflective moments</a:t>
            </a:r>
          </a:p>
          <a:p>
            <a:endParaRPr lang="en-GB" dirty="0" smtClean="0"/>
          </a:p>
          <a:p>
            <a:r>
              <a:rPr lang="en-GB" dirty="0" smtClean="0"/>
              <a:t>Summarise using top tips 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48" y="4015283"/>
            <a:ext cx="685934" cy="7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Audience participation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val Callout 3"/>
          <p:cNvSpPr/>
          <p:nvPr/>
        </p:nvSpPr>
        <p:spPr>
          <a:xfrm>
            <a:off x="1408176" y="1508760"/>
            <a:ext cx="6117336" cy="3337560"/>
          </a:xfrm>
          <a:prstGeom prst="wedgeEllipseCallout">
            <a:avLst>
              <a:gd name="adj1" fmla="val -50728"/>
              <a:gd name="adj2" fmla="val 753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What do you think are the key barriers/ solutions to implementing evidence?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3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25618"/>
              </p:ext>
            </p:extLst>
          </p:nvPr>
        </p:nvGraphicFramePr>
        <p:xfrm>
          <a:off x="457200" y="1600200"/>
          <a:ext cx="8229600" cy="3560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7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80" y="1279716"/>
            <a:ext cx="3601453" cy="420169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8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380" y="1279716"/>
            <a:ext cx="3601453" cy="420169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Oval Callout 12"/>
          <p:cNvSpPr/>
          <p:nvPr/>
        </p:nvSpPr>
        <p:spPr>
          <a:xfrm>
            <a:off x="4447709" y="174374"/>
            <a:ext cx="2855494" cy="2486527"/>
          </a:xfrm>
          <a:prstGeom prst="wedgeEllipseCallout">
            <a:avLst>
              <a:gd name="adj1" fmla="val -73641"/>
              <a:gd name="adj2" fmla="val 27984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 range of approaches that encourage the collation and communication of knowledge </a:t>
            </a:r>
            <a:endParaRPr lang="en-GB" sz="1400" b="1" dirty="0" smtClean="0">
              <a:solidFill>
                <a:schemeClr val="tx1"/>
              </a:solidFill>
            </a:endParaRPr>
          </a:p>
          <a:p>
            <a:pPr algn="ctr"/>
            <a:r>
              <a:rPr lang="en-GB" sz="800" b="1" dirty="0" smtClean="0">
                <a:solidFill>
                  <a:schemeClr val="tx1"/>
                </a:solidFill>
              </a:rPr>
              <a:t>(</a:t>
            </a:r>
            <a:r>
              <a:rPr lang="en-GB" sz="800" b="1" dirty="0">
                <a:solidFill>
                  <a:schemeClr val="tx1"/>
                </a:solidFill>
              </a:rPr>
              <a:t>Ferlie et al 2016</a:t>
            </a:r>
            <a:r>
              <a:rPr lang="en-GB" sz="800" b="1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1188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ele_STANDARD_PowerPoint">
  <a:themeElements>
    <a:clrScheme name="Custom 5">
      <a:dk1>
        <a:srgbClr val="253244"/>
      </a:dk1>
      <a:lt1>
        <a:sysClr val="window" lastClr="FFFFFF"/>
      </a:lt1>
      <a:dk2>
        <a:srgbClr val="FFFFFF"/>
      </a:dk2>
      <a:lt2>
        <a:srgbClr val="FFFFFF"/>
      </a:lt2>
      <a:accent1>
        <a:srgbClr val="0089BD"/>
      </a:accent1>
      <a:accent2>
        <a:srgbClr val="00A1AC"/>
      </a:accent2>
      <a:accent3>
        <a:srgbClr val="B6CC32"/>
      </a:accent3>
      <a:accent4>
        <a:srgbClr val="6B2E81"/>
      </a:accent4>
      <a:accent5>
        <a:srgbClr val="004C72"/>
      </a:accent5>
      <a:accent6>
        <a:srgbClr val="90C5D9"/>
      </a:accent6>
      <a:hlink>
        <a:srgbClr val="90C5D9"/>
      </a:hlink>
      <a:folHlink>
        <a:srgbClr val="90C5D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5">
    <a:dk1>
      <a:srgbClr val="253244"/>
    </a:dk1>
    <a:lt1>
      <a:sysClr val="window" lastClr="FFFFFF"/>
    </a:lt1>
    <a:dk2>
      <a:srgbClr val="FFFFFF"/>
    </a:dk2>
    <a:lt2>
      <a:srgbClr val="FFFFFF"/>
    </a:lt2>
    <a:accent1>
      <a:srgbClr val="0089BD"/>
    </a:accent1>
    <a:accent2>
      <a:srgbClr val="00A1AC"/>
    </a:accent2>
    <a:accent3>
      <a:srgbClr val="B6CC32"/>
    </a:accent3>
    <a:accent4>
      <a:srgbClr val="6B2E81"/>
    </a:accent4>
    <a:accent5>
      <a:srgbClr val="004C72"/>
    </a:accent5>
    <a:accent6>
      <a:srgbClr val="90C5D9"/>
    </a:accent6>
    <a:hlink>
      <a:srgbClr val="90C5D9"/>
    </a:hlink>
    <a:folHlink>
      <a:srgbClr val="90C5D9"/>
    </a:folHlink>
  </a:clrScheme>
</a:themeOverride>
</file>

<file path=ppt/theme/themeOverride2.xml><?xml version="1.0" encoding="utf-8"?>
<a:themeOverride xmlns:a="http://schemas.openxmlformats.org/drawingml/2006/main">
  <a:clrScheme name="Custom 5">
    <a:dk1>
      <a:srgbClr val="253244"/>
    </a:dk1>
    <a:lt1>
      <a:sysClr val="window" lastClr="FFFFFF"/>
    </a:lt1>
    <a:dk2>
      <a:srgbClr val="FFFFFF"/>
    </a:dk2>
    <a:lt2>
      <a:srgbClr val="FFFFFF"/>
    </a:lt2>
    <a:accent1>
      <a:srgbClr val="0089BD"/>
    </a:accent1>
    <a:accent2>
      <a:srgbClr val="00A1AC"/>
    </a:accent2>
    <a:accent3>
      <a:srgbClr val="B6CC32"/>
    </a:accent3>
    <a:accent4>
      <a:srgbClr val="6B2E81"/>
    </a:accent4>
    <a:accent5>
      <a:srgbClr val="004C72"/>
    </a:accent5>
    <a:accent6>
      <a:srgbClr val="90C5D9"/>
    </a:accent6>
    <a:hlink>
      <a:srgbClr val="90C5D9"/>
    </a:hlink>
    <a:folHlink>
      <a:srgbClr val="90C5D9"/>
    </a:folHlink>
  </a:clrScheme>
</a:themeOverride>
</file>

<file path=ppt/theme/themeOverride3.xml><?xml version="1.0" encoding="utf-8"?>
<a:themeOverride xmlns:a="http://schemas.openxmlformats.org/drawingml/2006/main">
  <a:clrScheme name="Custom 5">
    <a:dk1>
      <a:srgbClr val="253244"/>
    </a:dk1>
    <a:lt1>
      <a:sysClr val="window" lastClr="FFFFFF"/>
    </a:lt1>
    <a:dk2>
      <a:srgbClr val="FFFFFF"/>
    </a:dk2>
    <a:lt2>
      <a:srgbClr val="FFFFFF"/>
    </a:lt2>
    <a:accent1>
      <a:srgbClr val="0089BD"/>
    </a:accent1>
    <a:accent2>
      <a:srgbClr val="00A1AC"/>
    </a:accent2>
    <a:accent3>
      <a:srgbClr val="B6CC32"/>
    </a:accent3>
    <a:accent4>
      <a:srgbClr val="6B2E81"/>
    </a:accent4>
    <a:accent5>
      <a:srgbClr val="004C72"/>
    </a:accent5>
    <a:accent6>
      <a:srgbClr val="90C5D9"/>
    </a:accent6>
    <a:hlink>
      <a:srgbClr val="90C5D9"/>
    </a:hlink>
    <a:folHlink>
      <a:srgbClr val="90C5D9"/>
    </a:folHlink>
  </a:clrScheme>
</a:themeOverride>
</file>

<file path=ppt/theme/themeOverride4.xml><?xml version="1.0" encoding="utf-8"?>
<a:themeOverride xmlns:a="http://schemas.openxmlformats.org/drawingml/2006/main">
  <a:clrScheme name="Custom 5">
    <a:dk1>
      <a:srgbClr val="253244"/>
    </a:dk1>
    <a:lt1>
      <a:sysClr val="window" lastClr="FFFFFF"/>
    </a:lt1>
    <a:dk2>
      <a:srgbClr val="FFFFFF"/>
    </a:dk2>
    <a:lt2>
      <a:srgbClr val="FFFFFF"/>
    </a:lt2>
    <a:accent1>
      <a:srgbClr val="0089BD"/>
    </a:accent1>
    <a:accent2>
      <a:srgbClr val="00A1AC"/>
    </a:accent2>
    <a:accent3>
      <a:srgbClr val="B6CC32"/>
    </a:accent3>
    <a:accent4>
      <a:srgbClr val="6B2E81"/>
    </a:accent4>
    <a:accent5>
      <a:srgbClr val="004C72"/>
    </a:accent5>
    <a:accent6>
      <a:srgbClr val="90C5D9"/>
    </a:accent6>
    <a:hlink>
      <a:srgbClr val="90C5D9"/>
    </a:hlink>
    <a:folHlink>
      <a:srgbClr val="90C5D9"/>
    </a:folHlink>
  </a:clrScheme>
</a:themeOverride>
</file>

<file path=ppt/theme/themeOverride5.xml><?xml version="1.0" encoding="utf-8"?>
<a:themeOverride xmlns:a="http://schemas.openxmlformats.org/drawingml/2006/main">
  <a:clrScheme name="Custom 5">
    <a:dk1>
      <a:srgbClr val="253244"/>
    </a:dk1>
    <a:lt1>
      <a:sysClr val="window" lastClr="FFFFFF"/>
    </a:lt1>
    <a:dk2>
      <a:srgbClr val="FFFFFF"/>
    </a:dk2>
    <a:lt2>
      <a:srgbClr val="FFFFFF"/>
    </a:lt2>
    <a:accent1>
      <a:srgbClr val="0089BD"/>
    </a:accent1>
    <a:accent2>
      <a:srgbClr val="00A1AC"/>
    </a:accent2>
    <a:accent3>
      <a:srgbClr val="B6CC32"/>
    </a:accent3>
    <a:accent4>
      <a:srgbClr val="6B2E81"/>
    </a:accent4>
    <a:accent5>
      <a:srgbClr val="004C72"/>
    </a:accent5>
    <a:accent6>
      <a:srgbClr val="90C5D9"/>
    </a:accent6>
    <a:hlink>
      <a:srgbClr val="90C5D9"/>
    </a:hlink>
    <a:folHlink>
      <a:srgbClr val="90C5D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Keele_STANDARD_PowerPoint</Template>
  <TotalTime>243</TotalTime>
  <Words>757</Words>
  <Application>Microsoft Office PowerPoint</Application>
  <PresentationFormat>On-screen Show (4:3)</PresentationFormat>
  <Paragraphs>192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Palatino Linotype</vt:lpstr>
      <vt:lpstr>Keele_STANDARD_PowerPoint</vt:lpstr>
      <vt:lpstr>PowerPoint Presentation</vt:lpstr>
      <vt:lpstr>PowerPoint Presentation</vt:lpstr>
      <vt:lpstr>PowerPoint Presentation</vt:lpstr>
      <vt:lpstr>PowerPoint Presentation</vt:lpstr>
      <vt:lpstr>Aims of my session</vt:lpstr>
      <vt:lpstr>Audience participation</vt:lpstr>
      <vt:lpstr>Background</vt:lpstr>
      <vt:lpstr>PowerPoint Presentation</vt:lpstr>
      <vt:lpstr>PowerPoint Presentation</vt:lpstr>
      <vt:lpstr>PowerPoint Presentation</vt:lpstr>
      <vt:lpstr>PowerPoint Presentation</vt:lpstr>
      <vt:lpstr>Example 1</vt:lpstr>
      <vt:lpstr>Stratified Care- STarT Back </vt:lpstr>
      <vt:lpstr>PowerPoint Presentation</vt:lpstr>
      <vt:lpstr>PowerPoint Presentation</vt:lpstr>
      <vt:lpstr>PowerPoint Presentation</vt:lpstr>
      <vt:lpstr>PowerPoint Presentation</vt:lpstr>
      <vt:lpstr>Local workshop key themes</vt:lpstr>
      <vt:lpstr>Innovation</vt:lpstr>
      <vt:lpstr>PowerPoint Presentation</vt:lpstr>
      <vt:lpstr>A stepped approach to implementation</vt:lpstr>
      <vt:lpstr>PowerPoint Presentation</vt:lpstr>
      <vt:lpstr>Example 2- Moving Forward</vt:lpstr>
      <vt:lpstr>Methodology</vt:lpstr>
      <vt:lpstr>Patient priorities- LINK Group</vt:lpstr>
      <vt:lpstr>Prioritisation Framework</vt:lpstr>
      <vt:lpstr>PowerPoint Presentation</vt:lpstr>
      <vt:lpstr>PowerPoint Presentation</vt:lpstr>
      <vt:lpstr>PowerPoint Presentation</vt:lpstr>
      <vt:lpstr>Example 3- Critically Appraised Topic Groups (CATs)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Primary Care Sciences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prc31</dc:creator>
  <cp:lastModifiedBy>Administrator</cp:lastModifiedBy>
  <cp:revision>25</cp:revision>
  <dcterms:created xsi:type="dcterms:W3CDTF">2017-04-04T11:25:26Z</dcterms:created>
  <dcterms:modified xsi:type="dcterms:W3CDTF">2019-05-02T08:27:15Z</dcterms:modified>
</cp:coreProperties>
</file>