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58" r:id="rId5"/>
    <p:sldId id="260" r:id="rId6"/>
    <p:sldId id="261" r:id="rId7"/>
    <p:sldId id="264" r:id="rId8"/>
    <p:sldId id="263" r:id="rId9"/>
    <p:sldId id="262" r:id="rId10"/>
    <p:sldId id="266" r:id="rId11"/>
    <p:sldId id="267" r:id="rId12"/>
    <p:sldId id="268" r:id="rId13"/>
    <p:sldId id="269" r:id="rId14"/>
    <p:sldId id="270" r:id="rId15"/>
    <p:sldId id="282" r:id="rId16"/>
    <p:sldId id="271" r:id="rId17"/>
    <p:sldId id="275" r:id="rId18"/>
    <p:sldId id="272" r:id="rId19"/>
    <p:sldId id="273" r:id="rId20"/>
    <p:sldId id="280" r:id="rId21"/>
    <p:sldId id="281" r:id="rId22"/>
    <p:sldId id="265" r:id="rId23"/>
    <p:sldId id="276" r:id="rId24"/>
    <p:sldId id="277" r:id="rId25"/>
    <p:sldId id="278"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332F6-D16E-456E-95AC-D8A16222043F}"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GB"/>
        </a:p>
      </dgm:t>
    </dgm:pt>
    <dgm:pt modelId="{F1EC2CF2-A338-400F-BCFE-33C3869B03A5}">
      <dgm:prSet/>
      <dgm:spPr/>
      <dgm:t>
        <a:bodyPr/>
        <a:lstStyle/>
        <a:p>
          <a:pPr rtl="0"/>
          <a:r>
            <a:rPr lang="en-GB" dirty="0" smtClean="0"/>
            <a:t>Advanced Practice -</a:t>
          </a:r>
          <a:r>
            <a:rPr lang="en-GB" dirty="0" err="1" smtClean="0"/>
            <a:t>MPFramework</a:t>
          </a:r>
          <a:endParaRPr lang="en-GB" dirty="0"/>
        </a:p>
      </dgm:t>
    </dgm:pt>
    <dgm:pt modelId="{E7AB2B5B-4E09-4F48-A9E7-0B041049352A}" type="parTrans" cxnId="{000AA36F-711A-41E5-AFBE-4B246757AFB5}">
      <dgm:prSet/>
      <dgm:spPr/>
      <dgm:t>
        <a:bodyPr/>
        <a:lstStyle/>
        <a:p>
          <a:endParaRPr lang="en-GB"/>
        </a:p>
      </dgm:t>
    </dgm:pt>
    <dgm:pt modelId="{1FF9F20E-F746-4040-B1DB-9A9C75618FA8}" type="sibTrans" cxnId="{000AA36F-711A-41E5-AFBE-4B246757AFB5}">
      <dgm:prSet/>
      <dgm:spPr/>
      <dgm:t>
        <a:bodyPr/>
        <a:lstStyle/>
        <a:p>
          <a:endParaRPr lang="en-GB"/>
        </a:p>
      </dgm:t>
    </dgm:pt>
    <dgm:pt modelId="{77DC1A64-CF4D-411F-A007-963526FC0FF6}">
      <dgm:prSet/>
      <dgm:spPr/>
      <dgm:t>
        <a:bodyPr/>
        <a:lstStyle/>
        <a:p>
          <a:pPr rtl="0"/>
          <a:r>
            <a:rPr lang="en-GB" smtClean="0"/>
            <a:t>Frameworks</a:t>
          </a:r>
          <a:endParaRPr lang="en-GB"/>
        </a:p>
      </dgm:t>
    </dgm:pt>
    <dgm:pt modelId="{4AAA01EE-B0C4-4B1B-83F0-165AF1CD28C4}" type="parTrans" cxnId="{D888658C-898F-45B6-806E-DBD905C667BE}">
      <dgm:prSet/>
      <dgm:spPr/>
      <dgm:t>
        <a:bodyPr/>
        <a:lstStyle/>
        <a:p>
          <a:endParaRPr lang="en-GB"/>
        </a:p>
      </dgm:t>
    </dgm:pt>
    <dgm:pt modelId="{62BE802D-D6EA-4697-A93F-A53462AE2D0B}" type="sibTrans" cxnId="{D888658C-898F-45B6-806E-DBD905C667BE}">
      <dgm:prSet/>
      <dgm:spPr/>
      <dgm:t>
        <a:bodyPr/>
        <a:lstStyle/>
        <a:p>
          <a:endParaRPr lang="en-GB"/>
        </a:p>
      </dgm:t>
    </dgm:pt>
    <dgm:pt modelId="{09899381-A8A2-4227-91FC-C40E846AA9CD}">
      <dgm:prSet/>
      <dgm:spPr/>
      <dgm:t>
        <a:bodyPr/>
        <a:lstStyle/>
        <a:p>
          <a:pPr rtl="0"/>
          <a:r>
            <a:rPr lang="en-GB" smtClean="0"/>
            <a:t>Apprenticeship to advanced practice</a:t>
          </a:r>
          <a:endParaRPr lang="en-GB"/>
        </a:p>
      </dgm:t>
    </dgm:pt>
    <dgm:pt modelId="{AFD36F41-B7F9-4627-844A-ACA146AC2F4D}" type="parTrans" cxnId="{97DFCA53-CF66-4C73-838F-3EF103EDAFA1}">
      <dgm:prSet/>
      <dgm:spPr/>
      <dgm:t>
        <a:bodyPr/>
        <a:lstStyle/>
        <a:p>
          <a:endParaRPr lang="en-GB"/>
        </a:p>
      </dgm:t>
    </dgm:pt>
    <dgm:pt modelId="{BF8C719E-F6A7-478B-AD30-08F6A4A8E49D}" type="sibTrans" cxnId="{97DFCA53-CF66-4C73-838F-3EF103EDAFA1}">
      <dgm:prSet/>
      <dgm:spPr/>
      <dgm:t>
        <a:bodyPr/>
        <a:lstStyle/>
        <a:p>
          <a:endParaRPr lang="en-GB"/>
        </a:p>
      </dgm:t>
    </dgm:pt>
    <dgm:pt modelId="{3215C42A-2CA3-413B-AC9A-2FC7E3C11F19}">
      <dgm:prSet/>
      <dgm:spPr/>
      <dgm:t>
        <a:bodyPr/>
        <a:lstStyle/>
        <a:p>
          <a:pPr rtl="0"/>
          <a:r>
            <a:rPr lang="en-GB" dirty="0" smtClean="0"/>
            <a:t>MSc Modules and programmes</a:t>
          </a:r>
          <a:endParaRPr lang="en-GB" dirty="0"/>
        </a:p>
      </dgm:t>
    </dgm:pt>
    <dgm:pt modelId="{E5BB8B70-7E78-4EC0-8A7D-C609E291117F}" type="parTrans" cxnId="{452CF6A5-A18B-40B0-B7BC-1D65F8410FFB}">
      <dgm:prSet/>
      <dgm:spPr/>
      <dgm:t>
        <a:bodyPr/>
        <a:lstStyle/>
        <a:p>
          <a:endParaRPr lang="en-GB"/>
        </a:p>
      </dgm:t>
    </dgm:pt>
    <dgm:pt modelId="{3A4ABF4F-321C-4211-B024-D6D45311B406}" type="sibTrans" cxnId="{452CF6A5-A18B-40B0-B7BC-1D65F8410FFB}">
      <dgm:prSet/>
      <dgm:spPr/>
      <dgm:t>
        <a:bodyPr/>
        <a:lstStyle/>
        <a:p>
          <a:endParaRPr lang="en-GB"/>
        </a:p>
      </dgm:t>
    </dgm:pt>
    <dgm:pt modelId="{4FCB3720-C10A-4D69-BB11-90F9EF7CC400}">
      <dgm:prSet/>
      <dgm:spPr/>
      <dgm:t>
        <a:bodyPr/>
        <a:lstStyle/>
        <a:p>
          <a:pPr rtl="0"/>
          <a:r>
            <a:rPr lang="en-GB" smtClean="0"/>
            <a:t>APEL/RPEL</a:t>
          </a:r>
          <a:endParaRPr lang="en-GB"/>
        </a:p>
      </dgm:t>
    </dgm:pt>
    <dgm:pt modelId="{0A80390A-5968-445D-BAF6-39BD09BE293B}" type="parTrans" cxnId="{729FA0FE-DEF4-4DD5-B497-3559EBAD9B3B}">
      <dgm:prSet/>
      <dgm:spPr/>
      <dgm:t>
        <a:bodyPr/>
        <a:lstStyle/>
        <a:p>
          <a:endParaRPr lang="en-GB"/>
        </a:p>
      </dgm:t>
    </dgm:pt>
    <dgm:pt modelId="{9191ADF9-B368-416C-8ECE-2133DAC63FD5}" type="sibTrans" cxnId="{729FA0FE-DEF4-4DD5-B497-3559EBAD9B3B}">
      <dgm:prSet/>
      <dgm:spPr/>
      <dgm:t>
        <a:bodyPr/>
        <a:lstStyle/>
        <a:p>
          <a:endParaRPr lang="en-GB"/>
        </a:p>
      </dgm:t>
    </dgm:pt>
    <dgm:pt modelId="{C9129627-06FC-4085-8AA7-56BD88A87762}">
      <dgm:prSet/>
      <dgm:spPr/>
      <dgm:t>
        <a:bodyPr/>
        <a:lstStyle/>
        <a:p>
          <a:pPr rtl="0"/>
          <a:r>
            <a:rPr lang="en-GB" smtClean="0"/>
            <a:t>National academy</a:t>
          </a:r>
          <a:endParaRPr lang="en-GB"/>
        </a:p>
      </dgm:t>
    </dgm:pt>
    <dgm:pt modelId="{5BA2EC01-0AE5-4E91-B4BD-FB256A4C9D57}" type="parTrans" cxnId="{4813FBA6-6C05-46E0-9DB2-5BFA04263A03}">
      <dgm:prSet/>
      <dgm:spPr/>
      <dgm:t>
        <a:bodyPr/>
        <a:lstStyle/>
        <a:p>
          <a:endParaRPr lang="en-GB"/>
        </a:p>
      </dgm:t>
    </dgm:pt>
    <dgm:pt modelId="{8919F71D-3F16-4AB9-8356-317A37697E89}" type="sibTrans" cxnId="{4813FBA6-6C05-46E0-9DB2-5BFA04263A03}">
      <dgm:prSet/>
      <dgm:spPr/>
      <dgm:t>
        <a:bodyPr/>
        <a:lstStyle/>
        <a:p>
          <a:endParaRPr lang="en-GB"/>
        </a:p>
      </dgm:t>
    </dgm:pt>
    <dgm:pt modelId="{E71D7BFE-9518-4EA4-9464-1B2672B8F8DA}">
      <dgm:prSet/>
      <dgm:spPr/>
      <dgm:t>
        <a:bodyPr/>
        <a:lstStyle/>
        <a:p>
          <a:r>
            <a:rPr lang="en-GB" dirty="0" smtClean="0"/>
            <a:t>FCP</a:t>
          </a:r>
          <a:endParaRPr lang="en-GB" dirty="0"/>
        </a:p>
      </dgm:t>
    </dgm:pt>
    <dgm:pt modelId="{4E7083CC-16ED-4A72-8FED-70C89948BEB3}" type="parTrans" cxnId="{0032917E-AE6B-4999-BD2B-D1C512072D56}">
      <dgm:prSet/>
      <dgm:spPr/>
      <dgm:t>
        <a:bodyPr/>
        <a:lstStyle/>
        <a:p>
          <a:endParaRPr lang="en-GB"/>
        </a:p>
      </dgm:t>
    </dgm:pt>
    <dgm:pt modelId="{4211B984-90B2-4356-BDA6-139B679254E2}" type="sibTrans" cxnId="{0032917E-AE6B-4999-BD2B-D1C512072D56}">
      <dgm:prSet/>
      <dgm:spPr/>
      <dgm:t>
        <a:bodyPr/>
        <a:lstStyle/>
        <a:p>
          <a:endParaRPr lang="en-GB"/>
        </a:p>
      </dgm:t>
    </dgm:pt>
    <dgm:pt modelId="{61EF342D-F030-4D63-B11B-93AF4C16AC1C}" type="pres">
      <dgm:prSet presAssocID="{F70332F6-D16E-456E-95AC-D8A16222043F}" presName="compositeShape" presStyleCnt="0">
        <dgm:presLayoutVars>
          <dgm:chMax val="7"/>
          <dgm:dir/>
          <dgm:resizeHandles val="exact"/>
        </dgm:presLayoutVars>
      </dgm:prSet>
      <dgm:spPr/>
      <dgm:t>
        <a:bodyPr/>
        <a:lstStyle/>
        <a:p>
          <a:endParaRPr lang="en-GB"/>
        </a:p>
      </dgm:t>
    </dgm:pt>
    <dgm:pt modelId="{D8A55FA8-AA23-404A-907E-D47D556690D4}" type="pres">
      <dgm:prSet presAssocID="{E71D7BFE-9518-4EA4-9464-1B2672B8F8DA}" presName="circ1" presStyleLbl="vennNode1" presStyleIdx="0" presStyleCnt="7"/>
      <dgm:spPr/>
    </dgm:pt>
    <dgm:pt modelId="{1176ADD1-F0A5-4848-BD73-C4554BFAC0B5}" type="pres">
      <dgm:prSet presAssocID="{E71D7BFE-9518-4EA4-9464-1B2672B8F8DA}" presName="circ1Tx" presStyleLbl="revTx" presStyleIdx="0" presStyleCnt="0">
        <dgm:presLayoutVars>
          <dgm:chMax val="0"/>
          <dgm:chPref val="0"/>
          <dgm:bulletEnabled val="1"/>
        </dgm:presLayoutVars>
      </dgm:prSet>
      <dgm:spPr/>
      <dgm:t>
        <a:bodyPr/>
        <a:lstStyle/>
        <a:p>
          <a:endParaRPr lang="en-GB"/>
        </a:p>
      </dgm:t>
    </dgm:pt>
    <dgm:pt modelId="{DAD993AD-3053-495F-865F-BD54CF780471}" type="pres">
      <dgm:prSet presAssocID="{F1EC2CF2-A338-400F-BCFE-33C3869B03A5}" presName="circ2" presStyleLbl="vennNode1" presStyleIdx="1" presStyleCnt="7"/>
      <dgm:spPr/>
    </dgm:pt>
    <dgm:pt modelId="{E00620D9-61D9-4676-B7A1-64B4310BF6CA}" type="pres">
      <dgm:prSet presAssocID="{F1EC2CF2-A338-400F-BCFE-33C3869B03A5}" presName="circ2Tx" presStyleLbl="revTx" presStyleIdx="0" presStyleCnt="0">
        <dgm:presLayoutVars>
          <dgm:chMax val="0"/>
          <dgm:chPref val="0"/>
          <dgm:bulletEnabled val="1"/>
        </dgm:presLayoutVars>
      </dgm:prSet>
      <dgm:spPr/>
      <dgm:t>
        <a:bodyPr/>
        <a:lstStyle/>
        <a:p>
          <a:endParaRPr lang="en-GB"/>
        </a:p>
      </dgm:t>
    </dgm:pt>
    <dgm:pt modelId="{9124862E-6C82-4C31-AC5F-3EEBEE303F1A}" type="pres">
      <dgm:prSet presAssocID="{77DC1A64-CF4D-411F-A007-963526FC0FF6}" presName="circ3" presStyleLbl="vennNode1" presStyleIdx="2" presStyleCnt="7"/>
      <dgm:spPr/>
    </dgm:pt>
    <dgm:pt modelId="{54A66853-9AD9-4F9C-83B1-9B5F4170834E}" type="pres">
      <dgm:prSet presAssocID="{77DC1A64-CF4D-411F-A007-963526FC0FF6}" presName="circ3Tx" presStyleLbl="revTx" presStyleIdx="0" presStyleCnt="0">
        <dgm:presLayoutVars>
          <dgm:chMax val="0"/>
          <dgm:chPref val="0"/>
          <dgm:bulletEnabled val="1"/>
        </dgm:presLayoutVars>
      </dgm:prSet>
      <dgm:spPr/>
      <dgm:t>
        <a:bodyPr/>
        <a:lstStyle/>
        <a:p>
          <a:endParaRPr lang="en-GB"/>
        </a:p>
      </dgm:t>
    </dgm:pt>
    <dgm:pt modelId="{0A7DF43C-F6FA-434F-8C6F-3E5EE17B862D}" type="pres">
      <dgm:prSet presAssocID="{09899381-A8A2-4227-91FC-C40E846AA9CD}" presName="circ4" presStyleLbl="vennNode1" presStyleIdx="3" presStyleCnt="7"/>
      <dgm:spPr/>
    </dgm:pt>
    <dgm:pt modelId="{0A059295-0712-4C9E-B68E-267059DAABE6}" type="pres">
      <dgm:prSet presAssocID="{09899381-A8A2-4227-91FC-C40E846AA9CD}" presName="circ4Tx" presStyleLbl="revTx" presStyleIdx="0" presStyleCnt="0">
        <dgm:presLayoutVars>
          <dgm:chMax val="0"/>
          <dgm:chPref val="0"/>
          <dgm:bulletEnabled val="1"/>
        </dgm:presLayoutVars>
      </dgm:prSet>
      <dgm:spPr/>
      <dgm:t>
        <a:bodyPr/>
        <a:lstStyle/>
        <a:p>
          <a:endParaRPr lang="en-GB"/>
        </a:p>
      </dgm:t>
    </dgm:pt>
    <dgm:pt modelId="{EA4E877A-CEF6-4280-A1A7-6992D43E62D9}" type="pres">
      <dgm:prSet presAssocID="{3215C42A-2CA3-413B-AC9A-2FC7E3C11F19}" presName="circ5" presStyleLbl="vennNode1" presStyleIdx="4" presStyleCnt="7"/>
      <dgm:spPr/>
    </dgm:pt>
    <dgm:pt modelId="{8E79C0E9-1DFB-4ABA-829F-A77B77741EF5}" type="pres">
      <dgm:prSet presAssocID="{3215C42A-2CA3-413B-AC9A-2FC7E3C11F19}" presName="circ5Tx" presStyleLbl="revTx" presStyleIdx="0" presStyleCnt="0">
        <dgm:presLayoutVars>
          <dgm:chMax val="0"/>
          <dgm:chPref val="0"/>
          <dgm:bulletEnabled val="1"/>
        </dgm:presLayoutVars>
      </dgm:prSet>
      <dgm:spPr/>
      <dgm:t>
        <a:bodyPr/>
        <a:lstStyle/>
        <a:p>
          <a:endParaRPr lang="en-GB"/>
        </a:p>
      </dgm:t>
    </dgm:pt>
    <dgm:pt modelId="{AD5E4C30-09B4-4770-B82C-F07AA2710CCF}" type="pres">
      <dgm:prSet presAssocID="{4FCB3720-C10A-4D69-BB11-90F9EF7CC400}" presName="circ6" presStyleLbl="vennNode1" presStyleIdx="5" presStyleCnt="7"/>
      <dgm:spPr/>
    </dgm:pt>
    <dgm:pt modelId="{307C4B86-9AA3-4ED0-8A4A-4B6F17E7CC24}" type="pres">
      <dgm:prSet presAssocID="{4FCB3720-C10A-4D69-BB11-90F9EF7CC400}" presName="circ6Tx" presStyleLbl="revTx" presStyleIdx="0" presStyleCnt="0">
        <dgm:presLayoutVars>
          <dgm:chMax val="0"/>
          <dgm:chPref val="0"/>
          <dgm:bulletEnabled val="1"/>
        </dgm:presLayoutVars>
      </dgm:prSet>
      <dgm:spPr/>
      <dgm:t>
        <a:bodyPr/>
        <a:lstStyle/>
        <a:p>
          <a:endParaRPr lang="en-GB"/>
        </a:p>
      </dgm:t>
    </dgm:pt>
    <dgm:pt modelId="{209A2393-EA44-4C43-A9E8-BDF733630D8F}" type="pres">
      <dgm:prSet presAssocID="{C9129627-06FC-4085-8AA7-56BD88A87762}" presName="circ7" presStyleLbl="vennNode1" presStyleIdx="6" presStyleCnt="7"/>
      <dgm:spPr/>
    </dgm:pt>
    <dgm:pt modelId="{1E5CD72F-CCA5-4ECD-956E-95F6DF4F0BA0}" type="pres">
      <dgm:prSet presAssocID="{C9129627-06FC-4085-8AA7-56BD88A87762}" presName="circ7Tx" presStyleLbl="revTx" presStyleIdx="0" presStyleCnt="0">
        <dgm:presLayoutVars>
          <dgm:chMax val="0"/>
          <dgm:chPref val="0"/>
          <dgm:bulletEnabled val="1"/>
        </dgm:presLayoutVars>
      </dgm:prSet>
      <dgm:spPr/>
      <dgm:t>
        <a:bodyPr/>
        <a:lstStyle/>
        <a:p>
          <a:endParaRPr lang="en-GB"/>
        </a:p>
      </dgm:t>
    </dgm:pt>
  </dgm:ptLst>
  <dgm:cxnLst>
    <dgm:cxn modelId="{3C9C3484-F5AA-4BD5-A207-E3F738D2D921}" type="presOf" srcId="{4FCB3720-C10A-4D69-BB11-90F9EF7CC400}" destId="{307C4B86-9AA3-4ED0-8A4A-4B6F17E7CC24}" srcOrd="0" destOrd="0" presId="urn:microsoft.com/office/officeart/2005/8/layout/venn1"/>
    <dgm:cxn modelId="{D888658C-898F-45B6-806E-DBD905C667BE}" srcId="{F70332F6-D16E-456E-95AC-D8A16222043F}" destId="{77DC1A64-CF4D-411F-A007-963526FC0FF6}" srcOrd="2" destOrd="0" parTransId="{4AAA01EE-B0C4-4B1B-83F0-165AF1CD28C4}" sibTransId="{62BE802D-D6EA-4697-A93F-A53462AE2D0B}"/>
    <dgm:cxn modelId="{1DC1AD41-BE3E-4108-BBEC-904702248F5A}" type="presOf" srcId="{3215C42A-2CA3-413B-AC9A-2FC7E3C11F19}" destId="{8E79C0E9-1DFB-4ABA-829F-A77B77741EF5}" srcOrd="0" destOrd="0" presId="urn:microsoft.com/office/officeart/2005/8/layout/venn1"/>
    <dgm:cxn modelId="{729FA0FE-DEF4-4DD5-B497-3559EBAD9B3B}" srcId="{F70332F6-D16E-456E-95AC-D8A16222043F}" destId="{4FCB3720-C10A-4D69-BB11-90F9EF7CC400}" srcOrd="5" destOrd="0" parTransId="{0A80390A-5968-445D-BAF6-39BD09BE293B}" sibTransId="{9191ADF9-B368-416C-8ECE-2133DAC63FD5}"/>
    <dgm:cxn modelId="{97DFCA53-CF66-4C73-838F-3EF103EDAFA1}" srcId="{F70332F6-D16E-456E-95AC-D8A16222043F}" destId="{09899381-A8A2-4227-91FC-C40E846AA9CD}" srcOrd="3" destOrd="0" parTransId="{AFD36F41-B7F9-4627-844A-ACA146AC2F4D}" sibTransId="{BF8C719E-F6A7-478B-AD30-08F6A4A8E49D}"/>
    <dgm:cxn modelId="{A08C7BF6-6A4B-4A0A-92A4-6885D9053316}" type="presOf" srcId="{F70332F6-D16E-456E-95AC-D8A16222043F}" destId="{61EF342D-F030-4D63-B11B-93AF4C16AC1C}" srcOrd="0" destOrd="0" presId="urn:microsoft.com/office/officeart/2005/8/layout/venn1"/>
    <dgm:cxn modelId="{17945859-1F6D-4364-815C-C1467D006412}" type="presOf" srcId="{77DC1A64-CF4D-411F-A007-963526FC0FF6}" destId="{54A66853-9AD9-4F9C-83B1-9B5F4170834E}" srcOrd="0" destOrd="0" presId="urn:microsoft.com/office/officeart/2005/8/layout/venn1"/>
    <dgm:cxn modelId="{4813FBA6-6C05-46E0-9DB2-5BFA04263A03}" srcId="{F70332F6-D16E-456E-95AC-D8A16222043F}" destId="{C9129627-06FC-4085-8AA7-56BD88A87762}" srcOrd="6" destOrd="0" parTransId="{5BA2EC01-0AE5-4E91-B4BD-FB256A4C9D57}" sibTransId="{8919F71D-3F16-4AB9-8356-317A37697E89}"/>
    <dgm:cxn modelId="{4E602EE7-C8EF-462C-BE31-925C4C7CCC9F}" type="presOf" srcId="{09899381-A8A2-4227-91FC-C40E846AA9CD}" destId="{0A059295-0712-4C9E-B68E-267059DAABE6}" srcOrd="0" destOrd="0" presId="urn:microsoft.com/office/officeart/2005/8/layout/venn1"/>
    <dgm:cxn modelId="{452CF6A5-A18B-40B0-B7BC-1D65F8410FFB}" srcId="{F70332F6-D16E-456E-95AC-D8A16222043F}" destId="{3215C42A-2CA3-413B-AC9A-2FC7E3C11F19}" srcOrd="4" destOrd="0" parTransId="{E5BB8B70-7E78-4EC0-8A7D-C609E291117F}" sibTransId="{3A4ABF4F-321C-4211-B024-D6D45311B406}"/>
    <dgm:cxn modelId="{39B334E0-698C-4CBB-A4B2-14DD9FF23A2B}" type="presOf" srcId="{F1EC2CF2-A338-400F-BCFE-33C3869B03A5}" destId="{E00620D9-61D9-4676-B7A1-64B4310BF6CA}" srcOrd="0" destOrd="0" presId="urn:microsoft.com/office/officeart/2005/8/layout/venn1"/>
    <dgm:cxn modelId="{0032917E-AE6B-4999-BD2B-D1C512072D56}" srcId="{F70332F6-D16E-456E-95AC-D8A16222043F}" destId="{E71D7BFE-9518-4EA4-9464-1B2672B8F8DA}" srcOrd="0" destOrd="0" parTransId="{4E7083CC-16ED-4A72-8FED-70C89948BEB3}" sibTransId="{4211B984-90B2-4356-BDA6-139B679254E2}"/>
    <dgm:cxn modelId="{7C3A4C04-554B-4E20-A287-7F988F0D9AC9}" type="presOf" srcId="{C9129627-06FC-4085-8AA7-56BD88A87762}" destId="{1E5CD72F-CCA5-4ECD-956E-95F6DF4F0BA0}" srcOrd="0" destOrd="0" presId="urn:microsoft.com/office/officeart/2005/8/layout/venn1"/>
    <dgm:cxn modelId="{000AA36F-711A-41E5-AFBE-4B246757AFB5}" srcId="{F70332F6-D16E-456E-95AC-D8A16222043F}" destId="{F1EC2CF2-A338-400F-BCFE-33C3869B03A5}" srcOrd="1" destOrd="0" parTransId="{E7AB2B5B-4E09-4F48-A9E7-0B041049352A}" sibTransId="{1FF9F20E-F746-4040-B1DB-9A9C75618FA8}"/>
    <dgm:cxn modelId="{1E6EE830-A3CE-49CF-9828-453EFE068C55}" type="presOf" srcId="{E71D7BFE-9518-4EA4-9464-1B2672B8F8DA}" destId="{1176ADD1-F0A5-4848-BD73-C4554BFAC0B5}" srcOrd="0" destOrd="0" presId="urn:microsoft.com/office/officeart/2005/8/layout/venn1"/>
    <dgm:cxn modelId="{50EDD4AB-1334-4308-88B5-37BD87C4BA2E}" type="presParOf" srcId="{61EF342D-F030-4D63-B11B-93AF4C16AC1C}" destId="{D8A55FA8-AA23-404A-907E-D47D556690D4}" srcOrd="0" destOrd="0" presId="urn:microsoft.com/office/officeart/2005/8/layout/venn1"/>
    <dgm:cxn modelId="{9A80F5B7-F1EB-4C95-94CE-F64CA5780E76}" type="presParOf" srcId="{61EF342D-F030-4D63-B11B-93AF4C16AC1C}" destId="{1176ADD1-F0A5-4848-BD73-C4554BFAC0B5}" srcOrd="1" destOrd="0" presId="urn:microsoft.com/office/officeart/2005/8/layout/venn1"/>
    <dgm:cxn modelId="{E2212596-ADAC-4995-95A4-4B9A723FE91A}" type="presParOf" srcId="{61EF342D-F030-4D63-B11B-93AF4C16AC1C}" destId="{DAD993AD-3053-495F-865F-BD54CF780471}" srcOrd="2" destOrd="0" presId="urn:microsoft.com/office/officeart/2005/8/layout/venn1"/>
    <dgm:cxn modelId="{63FF0CCA-7D28-48B6-B9B4-7B75455F186C}" type="presParOf" srcId="{61EF342D-F030-4D63-B11B-93AF4C16AC1C}" destId="{E00620D9-61D9-4676-B7A1-64B4310BF6CA}" srcOrd="3" destOrd="0" presId="urn:microsoft.com/office/officeart/2005/8/layout/venn1"/>
    <dgm:cxn modelId="{C4CF7EB0-EE60-4229-9853-A8F132D766CC}" type="presParOf" srcId="{61EF342D-F030-4D63-B11B-93AF4C16AC1C}" destId="{9124862E-6C82-4C31-AC5F-3EEBEE303F1A}" srcOrd="4" destOrd="0" presId="urn:microsoft.com/office/officeart/2005/8/layout/venn1"/>
    <dgm:cxn modelId="{5A45DBDD-85A7-48C7-ACA5-6729982DC562}" type="presParOf" srcId="{61EF342D-F030-4D63-B11B-93AF4C16AC1C}" destId="{54A66853-9AD9-4F9C-83B1-9B5F4170834E}" srcOrd="5" destOrd="0" presId="urn:microsoft.com/office/officeart/2005/8/layout/venn1"/>
    <dgm:cxn modelId="{42714EED-5C60-47C2-9812-D6ADF519D137}" type="presParOf" srcId="{61EF342D-F030-4D63-B11B-93AF4C16AC1C}" destId="{0A7DF43C-F6FA-434F-8C6F-3E5EE17B862D}" srcOrd="6" destOrd="0" presId="urn:microsoft.com/office/officeart/2005/8/layout/venn1"/>
    <dgm:cxn modelId="{75B09BD3-2714-40FB-B5EC-F7804FB43C80}" type="presParOf" srcId="{61EF342D-F030-4D63-B11B-93AF4C16AC1C}" destId="{0A059295-0712-4C9E-B68E-267059DAABE6}" srcOrd="7" destOrd="0" presId="urn:microsoft.com/office/officeart/2005/8/layout/venn1"/>
    <dgm:cxn modelId="{451C135A-AE3C-4455-BF2B-3A3587D8ECF8}" type="presParOf" srcId="{61EF342D-F030-4D63-B11B-93AF4C16AC1C}" destId="{EA4E877A-CEF6-4280-A1A7-6992D43E62D9}" srcOrd="8" destOrd="0" presId="urn:microsoft.com/office/officeart/2005/8/layout/venn1"/>
    <dgm:cxn modelId="{4606B77E-E309-4BCA-8070-DB548301BBD9}" type="presParOf" srcId="{61EF342D-F030-4D63-B11B-93AF4C16AC1C}" destId="{8E79C0E9-1DFB-4ABA-829F-A77B77741EF5}" srcOrd="9" destOrd="0" presId="urn:microsoft.com/office/officeart/2005/8/layout/venn1"/>
    <dgm:cxn modelId="{27997335-ACFE-45AC-A588-1C0EDA9D2A92}" type="presParOf" srcId="{61EF342D-F030-4D63-B11B-93AF4C16AC1C}" destId="{AD5E4C30-09B4-4770-B82C-F07AA2710CCF}" srcOrd="10" destOrd="0" presId="urn:microsoft.com/office/officeart/2005/8/layout/venn1"/>
    <dgm:cxn modelId="{71AF583F-3FA4-4A27-B990-6553D8F9DB1E}" type="presParOf" srcId="{61EF342D-F030-4D63-B11B-93AF4C16AC1C}" destId="{307C4B86-9AA3-4ED0-8A4A-4B6F17E7CC24}" srcOrd="11" destOrd="0" presId="urn:microsoft.com/office/officeart/2005/8/layout/venn1"/>
    <dgm:cxn modelId="{C21C26A2-C49E-4E26-BE54-2F735612AD2C}" type="presParOf" srcId="{61EF342D-F030-4D63-B11B-93AF4C16AC1C}" destId="{209A2393-EA44-4C43-A9E8-BDF733630D8F}" srcOrd="12" destOrd="0" presId="urn:microsoft.com/office/officeart/2005/8/layout/venn1"/>
    <dgm:cxn modelId="{57F2FFAD-02BD-4931-A108-E9518A074B67}" type="presParOf" srcId="{61EF342D-F030-4D63-B11B-93AF4C16AC1C}" destId="{1E5CD72F-CCA5-4ECD-956E-95F6DF4F0BA0}"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87C9FB-AE55-4587-8FF1-4ED58A168E56}" type="doc">
      <dgm:prSet loTypeId="urn:microsoft.com/office/officeart/2005/8/layout/arrow5" loCatId="process" qsTypeId="urn:microsoft.com/office/officeart/2005/8/quickstyle/3d9" qsCatId="3D" csTypeId="urn:microsoft.com/office/officeart/2005/8/colors/colorful2" csCatId="colorful"/>
      <dgm:spPr/>
      <dgm:t>
        <a:bodyPr/>
        <a:lstStyle/>
        <a:p>
          <a:endParaRPr lang="en-GB"/>
        </a:p>
      </dgm:t>
    </dgm:pt>
    <dgm:pt modelId="{09773982-F604-453C-BD23-50B058B060EE}">
      <dgm:prSet/>
      <dgm:spPr/>
      <dgm:t>
        <a:bodyPr/>
        <a:lstStyle/>
        <a:p>
          <a:pPr rtl="0"/>
          <a:r>
            <a:rPr lang="en-GB" smtClean="0"/>
            <a:t>Advanced Practice – level of practice</a:t>
          </a:r>
          <a:endParaRPr lang="en-GB"/>
        </a:p>
      </dgm:t>
    </dgm:pt>
    <dgm:pt modelId="{759C2975-2FC3-4769-B11C-78707CC8A81C}" type="parTrans" cxnId="{F2C17A40-6BAD-4497-A48C-31593A6101FD}">
      <dgm:prSet/>
      <dgm:spPr/>
      <dgm:t>
        <a:bodyPr/>
        <a:lstStyle/>
        <a:p>
          <a:endParaRPr lang="en-GB"/>
        </a:p>
      </dgm:t>
    </dgm:pt>
    <dgm:pt modelId="{D1A84DCA-F00D-4746-A4FC-089B914E7FA8}" type="sibTrans" cxnId="{F2C17A40-6BAD-4497-A48C-31593A6101FD}">
      <dgm:prSet/>
      <dgm:spPr/>
      <dgm:t>
        <a:bodyPr/>
        <a:lstStyle/>
        <a:p>
          <a:endParaRPr lang="en-GB"/>
        </a:p>
      </dgm:t>
    </dgm:pt>
    <dgm:pt modelId="{6005B6E5-3DC1-4608-8970-F981C1468CE8}">
      <dgm:prSet/>
      <dgm:spPr/>
      <dgm:t>
        <a:bodyPr/>
        <a:lstStyle/>
        <a:p>
          <a:pPr rtl="0"/>
          <a:r>
            <a:rPr lang="en-GB" smtClean="0"/>
            <a:t>Clinical specialism – specific to an area – does not fulfil 4 Pillars of advanced practice</a:t>
          </a:r>
          <a:endParaRPr lang="en-GB"/>
        </a:p>
      </dgm:t>
    </dgm:pt>
    <dgm:pt modelId="{A984F4E2-0EE4-44AF-B766-1C91F624FB2A}" type="parTrans" cxnId="{6B8CE780-AF4B-429E-87E8-AAA8ADD5D933}">
      <dgm:prSet/>
      <dgm:spPr/>
      <dgm:t>
        <a:bodyPr/>
        <a:lstStyle/>
        <a:p>
          <a:endParaRPr lang="en-GB"/>
        </a:p>
      </dgm:t>
    </dgm:pt>
    <dgm:pt modelId="{D2B71925-F9C0-407F-ADC2-1B982E268DB9}" type="sibTrans" cxnId="{6B8CE780-AF4B-429E-87E8-AAA8ADD5D933}">
      <dgm:prSet/>
      <dgm:spPr/>
      <dgm:t>
        <a:bodyPr/>
        <a:lstStyle/>
        <a:p>
          <a:endParaRPr lang="en-GB"/>
        </a:p>
      </dgm:t>
    </dgm:pt>
    <dgm:pt modelId="{543AF76F-BF78-4BE8-8D56-B96CEAB2AACC}" type="pres">
      <dgm:prSet presAssocID="{AD87C9FB-AE55-4587-8FF1-4ED58A168E56}" presName="diagram" presStyleCnt="0">
        <dgm:presLayoutVars>
          <dgm:dir/>
          <dgm:resizeHandles val="exact"/>
        </dgm:presLayoutVars>
      </dgm:prSet>
      <dgm:spPr/>
      <dgm:t>
        <a:bodyPr/>
        <a:lstStyle/>
        <a:p>
          <a:endParaRPr lang="en-GB"/>
        </a:p>
      </dgm:t>
    </dgm:pt>
    <dgm:pt modelId="{BCC57CF2-CB13-4EBE-AE53-A5315BD69CDA}" type="pres">
      <dgm:prSet presAssocID="{09773982-F604-453C-BD23-50B058B060EE}" presName="arrow" presStyleLbl="node1" presStyleIdx="0" presStyleCnt="2">
        <dgm:presLayoutVars>
          <dgm:bulletEnabled val="1"/>
        </dgm:presLayoutVars>
      </dgm:prSet>
      <dgm:spPr/>
      <dgm:t>
        <a:bodyPr/>
        <a:lstStyle/>
        <a:p>
          <a:endParaRPr lang="en-GB"/>
        </a:p>
      </dgm:t>
    </dgm:pt>
    <dgm:pt modelId="{B30C8B33-F0DD-44B8-B528-6483860B0D4F}" type="pres">
      <dgm:prSet presAssocID="{6005B6E5-3DC1-4608-8970-F981C1468CE8}" presName="arrow" presStyleLbl="node1" presStyleIdx="1" presStyleCnt="2">
        <dgm:presLayoutVars>
          <dgm:bulletEnabled val="1"/>
        </dgm:presLayoutVars>
      </dgm:prSet>
      <dgm:spPr/>
      <dgm:t>
        <a:bodyPr/>
        <a:lstStyle/>
        <a:p>
          <a:endParaRPr lang="en-GB"/>
        </a:p>
      </dgm:t>
    </dgm:pt>
  </dgm:ptLst>
  <dgm:cxnLst>
    <dgm:cxn modelId="{2FF70FBF-CD8E-4858-8DAE-728FB3BF07F8}" type="presOf" srcId="{09773982-F604-453C-BD23-50B058B060EE}" destId="{BCC57CF2-CB13-4EBE-AE53-A5315BD69CDA}" srcOrd="0" destOrd="0" presId="urn:microsoft.com/office/officeart/2005/8/layout/arrow5"/>
    <dgm:cxn modelId="{5C635636-1B17-4C6E-9080-F5197B4234AB}" type="presOf" srcId="{AD87C9FB-AE55-4587-8FF1-4ED58A168E56}" destId="{543AF76F-BF78-4BE8-8D56-B96CEAB2AACC}" srcOrd="0" destOrd="0" presId="urn:microsoft.com/office/officeart/2005/8/layout/arrow5"/>
    <dgm:cxn modelId="{F2C17A40-6BAD-4497-A48C-31593A6101FD}" srcId="{AD87C9FB-AE55-4587-8FF1-4ED58A168E56}" destId="{09773982-F604-453C-BD23-50B058B060EE}" srcOrd="0" destOrd="0" parTransId="{759C2975-2FC3-4769-B11C-78707CC8A81C}" sibTransId="{D1A84DCA-F00D-4746-A4FC-089B914E7FA8}"/>
    <dgm:cxn modelId="{6B8CE780-AF4B-429E-87E8-AAA8ADD5D933}" srcId="{AD87C9FB-AE55-4587-8FF1-4ED58A168E56}" destId="{6005B6E5-3DC1-4608-8970-F981C1468CE8}" srcOrd="1" destOrd="0" parTransId="{A984F4E2-0EE4-44AF-B766-1C91F624FB2A}" sibTransId="{D2B71925-F9C0-407F-ADC2-1B982E268DB9}"/>
    <dgm:cxn modelId="{6FCCBA6B-C018-4726-84C5-652B210B1C53}" type="presOf" srcId="{6005B6E5-3DC1-4608-8970-F981C1468CE8}" destId="{B30C8B33-F0DD-44B8-B528-6483860B0D4F}" srcOrd="0" destOrd="0" presId="urn:microsoft.com/office/officeart/2005/8/layout/arrow5"/>
    <dgm:cxn modelId="{F7EAA5CC-E6F0-4E7B-8D49-838769CEE69D}" type="presParOf" srcId="{543AF76F-BF78-4BE8-8D56-B96CEAB2AACC}" destId="{BCC57CF2-CB13-4EBE-AE53-A5315BD69CDA}" srcOrd="0" destOrd="0" presId="urn:microsoft.com/office/officeart/2005/8/layout/arrow5"/>
    <dgm:cxn modelId="{18DBDF7B-312D-4420-8CBF-99127E022B12}" type="presParOf" srcId="{543AF76F-BF78-4BE8-8D56-B96CEAB2AACC}" destId="{B30C8B33-F0DD-44B8-B528-6483860B0D4F}"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E61F12-FB22-474A-9A50-9362D8421ECC}" type="doc">
      <dgm:prSet loTypeId="urn:microsoft.com/office/officeart/2005/8/layout/matrix2" loCatId="matrix" qsTypeId="urn:microsoft.com/office/officeart/2005/8/quickstyle/3d9" qsCatId="3D" csTypeId="urn:microsoft.com/office/officeart/2005/8/colors/colorful1" csCatId="colorful" phldr="1"/>
      <dgm:spPr/>
      <dgm:t>
        <a:bodyPr/>
        <a:lstStyle/>
        <a:p>
          <a:endParaRPr lang="en-GB"/>
        </a:p>
      </dgm:t>
    </dgm:pt>
    <dgm:pt modelId="{8E88A4B2-C804-42BA-AA74-C6A2CAA90C09}">
      <dgm:prSet/>
      <dgm:spPr/>
      <dgm:t>
        <a:bodyPr/>
        <a:lstStyle/>
        <a:p>
          <a:pPr rtl="0"/>
          <a:r>
            <a:rPr lang="en-GB" smtClean="0"/>
            <a:t>Injection Therapy</a:t>
          </a:r>
          <a:endParaRPr lang="en-GB"/>
        </a:p>
      </dgm:t>
    </dgm:pt>
    <dgm:pt modelId="{5A0C9C39-69D1-429A-9348-24C0ABECA803}" type="parTrans" cxnId="{BC77D3B2-0DAD-4348-BA80-BE36282C44E8}">
      <dgm:prSet/>
      <dgm:spPr/>
      <dgm:t>
        <a:bodyPr/>
        <a:lstStyle/>
        <a:p>
          <a:endParaRPr lang="en-GB"/>
        </a:p>
      </dgm:t>
    </dgm:pt>
    <dgm:pt modelId="{6BFFE5F5-C1AE-490E-AB6D-23A4D012048A}" type="sibTrans" cxnId="{BC77D3B2-0DAD-4348-BA80-BE36282C44E8}">
      <dgm:prSet/>
      <dgm:spPr/>
      <dgm:t>
        <a:bodyPr/>
        <a:lstStyle/>
        <a:p>
          <a:endParaRPr lang="en-GB"/>
        </a:p>
      </dgm:t>
    </dgm:pt>
    <dgm:pt modelId="{C5E31CC8-FA1A-4E55-98EA-CA7FDFACD3F0}">
      <dgm:prSet/>
      <dgm:spPr/>
      <dgm:t>
        <a:bodyPr/>
        <a:lstStyle/>
        <a:p>
          <a:pPr rtl="0"/>
          <a:r>
            <a:rPr lang="en-GB" smtClean="0"/>
            <a:t>Independent Prescribing</a:t>
          </a:r>
          <a:endParaRPr lang="en-GB"/>
        </a:p>
      </dgm:t>
    </dgm:pt>
    <dgm:pt modelId="{C16B42C2-AAF3-4CAC-92A0-0B18938B6982}" type="parTrans" cxnId="{DBF3D06F-C229-4D94-B0E5-13653BB5F681}">
      <dgm:prSet/>
      <dgm:spPr/>
      <dgm:t>
        <a:bodyPr/>
        <a:lstStyle/>
        <a:p>
          <a:endParaRPr lang="en-GB"/>
        </a:p>
      </dgm:t>
    </dgm:pt>
    <dgm:pt modelId="{06F3AAD6-7843-4665-A934-F5BD8317773A}" type="sibTrans" cxnId="{DBF3D06F-C229-4D94-B0E5-13653BB5F681}">
      <dgm:prSet/>
      <dgm:spPr/>
      <dgm:t>
        <a:bodyPr/>
        <a:lstStyle/>
        <a:p>
          <a:endParaRPr lang="en-GB"/>
        </a:p>
      </dgm:t>
    </dgm:pt>
    <dgm:pt modelId="{B3C96A5D-0791-4836-90E4-C424F8BB972A}">
      <dgm:prSet/>
      <dgm:spPr/>
      <dgm:t>
        <a:bodyPr/>
        <a:lstStyle/>
        <a:p>
          <a:pPr rtl="0"/>
          <a:r>
            <a:rPr lang="en-GB" smtClean="0"/>
            <a:t>Radiological interpretation</a:t>
          </a:r>
          <a:endParaRPr lang="en-GB"/>
        </a:p>
      </dgm:t>
    </dgm:pt>
    <dgm:pt modelId="{03A19BFE-1592-4733-8B15-DFC2CF924FCF}" type="parTrans" cxnId="{DF261B27-3D18-486A-8607-DB7F65A06659}">
      <dgm:prSet/>
      <dgm:spPr/>
      <dgm:t>
        <a:bodyPr/>
        <a:lstStyle/>
        <a:p>
          <a:endParaRPr lang="en-GB"/>
        </a:p>
      </dgm:t>
    </dgm:pt>
    <dgm:pt modelId="{4B095FB2-512C-4475-8A50-28E428BFC29E}" type="sibTrans" cxnId="{DF261B27-3D18-486A-8607-DB7F65A06659}">
      <dgm:prSet/>
      <dgm:spPr/>
      <dgm:t>
        <a:bodyPr/>
        <a:lstStyle/>
        <a:p>
          <a:endParaRPr lang="en-GB"/>
        </a:p>
      </dgm:t>
    </dgm:pt>
    <dgm:pt modelId="{15A7CABC-F26C-4CCE-9B2F-C00FE9AC13E8}">
      <dgm:prSet/>
      <dgm:spPr/>
      <dgm:t>
        <a:bodyPr/>
        <a:lstStyle/>
        <a:p>
          <a:r>
            <a:rPr lang="en-GB" dirty="0" smtClean="0"/>
            <a:t>Requesting investigations</a:t>
          </a:r>
          <a:endParaRPr lang="en-GB" dirty="0"/>
        </a:p>
      </dgm:t>
    </dgm:pt>
    <dgm:pt modelId="{A2D09C58-10A3-405F-980E-4DDD5D3B82AF}" type="parTrans" cxnId="{78F9B5D9-613E-4216-8665-A038172F35AB}">
      <dgm:prSet/>
      <dgm:spPr/>
      <dgm:t>
        <a:bodyPr/>
        <a:lstStyle/>
        <a:p>
          <a:endParaRPr lang="en-GB"/>
        </a:p>
      </dgm:t>
    </dgm:pt>
    <dgm:pt modelId="{B679A96D-6403-47D1-BE33-2BC230DDB8D8}" type="sibTrans" cxnId="{78F9B5D9-613E-4216-8665-A038172F35AB}">
      <dgm:prSet/>
      <dgm:spPr/>
      <dgm:t>
        <a:bodyPr/>
        <a:lstStyle/>
        <a:p>
          <a:endParaRPr lang="en-GB"/>
        </a:p>
      </dgm:t>
    </dgm:pt>
    <dgm:pt modelId="{8ECEF28C-D205-43B6-8F17-4698386C1DAE}" type="pres">
      <dgm:prSet presAssocID="{C1E61F12-FB22-474A-9A50-9362D8421ECC}" presName="matrix" presStyleCnt="0">
        <dgm:presLayoutVars>
          <dgm:chMax val="1"/>
          <dgm:dir/>
          <dgm:resizeHandles val="exact"/>
        </dgm:presLayoutVars>
      </dgm:prSet>
      <dgm:spPr/>
      <dgm:t>
        <a:bodyPr/>
        <a:lstStyle/>
        <a:p>
          <a:endParaRPr lang="en-GB"/>
        </a:p>
      </dgm:t>
    </dgm:pt>
    <dgm:pt modelId="{E0FF350E-8DD5-4655-BA1F-BB38657FA81D}" type="pres">
      <dgm:prSet presAssocID="{C1E61F12-FB22-474A-9A50-9362D8421ECC}" presName="axisShape" presStyleLbl="bgShp" presStyleIdx="0" presStyleCnt="1"/>
      <dgm:spPr/>
    </dgm:pt>
    <dgm:pt modelId="{E73E98CD-797D-4A2D-A5FB-D872CEBA527F}" type="pres">
      <dgm:prSet presAssocID="{C1E61F12-FB22-474A-9A50-9362D8421ECC}" presName="rect1" presStyleLbl="node1" presStyleIdx="0" presStyleCnt="4">
        <dgm:presLayoutVars>
          <dgm:chMax val="0"/>
          <dgm:chPref val="0"/>
          <dgm:bulletEnabled val="1"/>
        </dgm:presLayoutVars>
      </dgm:prSet>
      <dgm:spPr/>
      <dgm:t>
        <a:bodyPr/>
        <a:lstStyle/>
        <a:p>
          <a:endParaRPr lang="en-GB"/>
        </a:p>
      </dgm:t>
    </dgm:pt>
    <dgm:pt modelId="{629D3C6E-5ABF-48C5-BFCC-9E0C49D5DE36}" type="pres">
      <dgm:prSet presAssocID="{C1E61F12-FB22-474A-9A50-9362D8421ECC}" presName="rect2" presStyleLbl="node1" presStyleIdx="1" presStyleCnt="4">
        <dgm:presLayoutVars>
          <dgm:chMax val="0"/>
          <dgm:chPref val="0"/>
          <dgm:bulletEnabled val="1"/>
        </dgm:presLayoutVars>
      </dgm:prSet>
      <dgm:spPr/>
      <dgm:t>
        <a:bodyPr/>
        <a:lstStyle/>
        <a:p>
          <a:endParaRPr lang="en-GB"/>
        </a:p>
      </dgm:t>
    </dgm:pt>
    <dgm:pt modelId="{E8CF388F-0D45-4759-B514-97C137EECDBA}" type="pres">
      <dgm:prSet presAssocID="{C1E61F12-FB22-474A-9A50-9362D8421ECC}" presName="rect3" presStyleLbl="node1" presStyleIdx="2" presStyleCnt="4">
        <dgm:presLayoutVars>
          <dgm:chMax val="0"/>
          <dgm:chPref val="0"/>
          <dgm:bulletEnabled val="1"/>
        </dgm:presLayoutVars>
      </dgm:prSet>
      <dgm:spPr/>
      <dgm:t>
        <a:bodyPr/>
        <a:lstStyle/>
        <a:p>
          <a:endParaRPr lang="en-GB"/>
        </a:p>
      </dgm:t>
    </dgm:pt>
    <dgm:pt modelId="{E5E16CDD-E60A-404D-9051-7771453D983C}" type="pres">
      <dgm:prSet presAssocID="{C1E61F12-FB22-474A-9A50-9362D8421ECC}" presName="rect4" presStyleLbl="node1" presStyleIdx="3" presStyleCnt="4">
        <dgm:presLayoutVars>
          <dgm:chMax val="0"/>
          <dgm:chPref val="0"/>
          <dgm:bulletEnabled val="1"/>
        </dgm:presLayoutVars>
      </dgm:prSet>
      <dgm:spPr/>
      <dgm:t>
        <a:bodyPr/>
        <a:lstStyle/>
        <a:p>
          <a:endParaRPr lang="en-GB"/>
        </a:p>
      </dgm:t>
    </dgm:pt>
  </dgm:ptLst>
  <dgm:cxnLst>
    <dgm:cxn modelId="{6C187C7A-1DB6-4949-90AF-813F5D9BC161}" type="presOf" srcId="{B3C96A5D-0791-4836-90E4-C424F8BB972A}" destId="{E8CF388F-0D45-4759-B514-97C137EECDBA}" srcOrd="0" destOrd="0" presId="urn:microsoft.com/office/officeart/2005/8/layout/matrix2"/>
    <dgm:cxn modelId="{BC77D3B2-0DAD-4348-BA80-BE36282C44E8}" srcId="{C1E61F12-FB22-474A-9A50-9362D8421ECC}" destId="{8E88A4B2-C804-42BA-AA74-C6A2CAA90C09}" srcOrd="0" destOrd="0" parTransId="{5A0C9C39-69D1-429A-9348-24C0ABECA803}" sibTransId="{6BFFE5F5-C1AE-490E-AB6D-23A4D012048A}"/>
    <dgm:cxn modelId="{DF261B27-3D18-486A-8607-DB7F65A06659}" srcId="{C1E61F12-FB22-474A-9A50-9362D8421ECC}" destId="{B3C96A5D-0791-4836-90E4-C424F8BB972A}" srcOrd="2" destOrd="0" parTransId="{03A19BFE-1592-4733-8B15-DFC2CF924FCF}" sibTransId="{4B095FB2-512C-4475-8A50-28E428BFC29E}"/>
    <dgm:cxn modelId="{7ED22A12-E5F2-4608-AF1D-97AB006E28FD}" type="presOf" srcId="{15A7CABC-F26C-4CCE-9B2F-C00FE9AC13E8}" destId="{E5E16CDD-E60A-404D-9051-7771453D983C}" srcOrd="0" destOrd="0" presId="urn:microsoft.com/office/officeart/2005/8/layout/matrix2"/>
    <dgm:cxn modelId="{C595A18F-CA3B-452C-8770-C9AE480BE784}" type="presOf" srcId="{C1E61F12-FB22-474A-9A50-9362D8421ECC}" destId="{8ECEF28C-D205-43B6-8F17-4698386C1DAE}" srcOrd="0" destOrd="0" presId="urn:microsoft.com/office/officeart/2005/8/layout/matrix2"/>
    <dgm:cxn modelId="{1C75E2D3-E8E8-4B7A-8A09-E5E20AF0E1E1}" type="presOf" srcId="{C5E31CC8-FA1A-4E55-98EA-CA7FDFACD3F0}" destId="{629D3C6E-5ABF-48C5-BFCC-9E0C49D5DE36}" srcOrd="0" destOrd="0" presId="urn:microsoft.com/office/officeart/2005/8/layout/matrix2"/>
    <dgm:cxn modelId="{DBF3D06F-C229-4D94-B0E5-13653BB5F681}" srcId="{C1E61F12-FB22-474A-9A50-9362D8421ECC}" destId="{C5E31CC8-FA1A-4E55-98EA-CA7FDFACD3F0}" srcOrd="1" destOrd="0" parTransId="{C16B42C2-AAF3-4CAC-92A0-0B18938B6982}" sibTransId="{06F3AAD6-7843-4665-A934-F5BD8317773A}"/>
    <dgm:cxn modelId="{784C6090-2BA9-4343-B9CC-09C54397EAF2}" type="presOf" srcId="{8E88A4B2-C804-42BA-AA74-C6A2CAA90C09}" destId="{E73E98CD-797D-4A2D-A5FB-D872CEBA527F}" srcOrd="0" destOrd="0" presId="urn:microsoft.com/office/officeart/2005/8/layout/matrix2"/>
    <dgm:cxn modelId="{78F9B5D9-613E-4216-8665-A038172F35AB}" srcId="{C1E61F12-FB22-474A-9A50-9362D8421ECC}" destId="{15A7CABC-F26C-4CCE-9B2F-C00FE9AC13E8}" srcOrd="3" destOrd="0" parTransId="{A2D09C58-10A3-405F-980E-4DDD5D3B82AF}" sibTransId="{B679A96D-6403-47D1-BE33-2BC230DDB8D8}"/>
    <dgm:cxn modelId="{976D3A30-0FC3-4EB7-9251-15E8486E5810}" type="presParOf" srcId="{8ECEF28C-D205-43B6-8F17-4698386C1DAE}" destId="{E0FF350E-8DD5-4655-BA1F-BB38657FA81D}" srcOrd="0" destOrd="0" presId="urn:microsoft.com/office/officeart/2005/8/layout/matrix2"/>
    <dgm:cxn modelId="{813EF075-0EDB-4F11-A1F4-4FAA3860CDD5}" type="presParOf" srcId="{8ECEF28C-D205-43B6-8F17-4698386C1DAE}" destId="{E73E98CD-797D-4A2D-A5FB-D872CEBA527F}" srcOrd="1" destOrd="0" presId="urn:microsoft.com/office/officeart/2005/8/layout/matrix2"/>
    <dgm:cxn modelId="{438BAF0B-F1D7-4516-8D11-C9F7B0663581}" type="presParOf" srcId="{8ECEF28C-D205-43B6-8F17-4698386C1DAE}" destId="{629D3C6E-5ABF-48C5-BFCC-9E0C49D5DE36}" srcOrd="2" destOrd="0" presId="urn:microsoft.com/office/officeart/2005/8/layout/matrix2"/>
    <dgm:cxn modelId="{3196A1F1-68AB-44ED-A4BC-7E46CC332156}" type="presParOf" srcId="{8ECEF28C-D205-43B6-8F17-4698386C1DAE}" destId="{E8CF388F-0D45-4759-B514-97C137EECDBA}" srcOrd="3" destOrd="0" presId="urn:microsoft.com/office/officeart/2005/8/layout/matrix2"/>
    <dgm:cxn modelId="{F0272F53-96DA-478B-8BC7-C566A9238F3E}" type="presParOf" srcId="{8ECEF28C-D205-43B6-8F17-4698386C1DAE}" destId="{E5E16CDD-E60A-404D-9051-7771453D983C}"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997890-E533-400B-9799-E302D26F1E82}" type="doc">
      <dgm:prSet loTypeId="urn:microsoft.com/office/officeart/2005/8/layout/hProcess9" loCatId="process" qsTypeId="urn:microsoft.com/office/officeart/2005/8/quickstyle/3d1" qsCatId="3D" csTypeId="urn:microsoft.com/office/officeart/2005/8/colors/colorful1" csCatId="colorful"/>
      <dgm:spPr/>
      <dgm:t>
        <a:bodyPr/>
        <a:lstStyle/>
        <a:p>
          <a:endParaRPr lang="en-GB"/>
        </a:p>
      </dgm:t>
    </dgm:pt>
    <dgm:pt modelId="{411D56F4-EA92-419F-984C-F606F4907618}">
      <dgm:prSet/>
      <dgm:spPr/>
      <dgm:t>
        <a:bodyPr/>
        <a:lstStyle/>
        <a:p>
          <a:pPr rtl="0"/>
          <a:r>
            <a:rPr lang="en-GB" smtClean="0"/>
            <a:t>Commissioned through HEE.</a:t>
          </a:r>
          <a:endParaRPr lang="en-GB"/>
        </a:p>
      </dgm:t>
    </dgm:pt>
    <dgm:pt modelId="{1575AE95-35BF-49DE-A430-9DE54ABFFAF1}" type="parTrans" cxnId="{6E6ECA21-74DC-40A6-A9C2-F69A0D8E6D3C}">
      <dgm:prSet/>
      <dgm:spPr/>
      <dgm:t>
        <a:bodyPr/>
        <a:lstStyle/>
        <a:p>
          <a:endParaRPr lang="en-GB"/>
        </a:p>
      </dgm:t>
    </dgm:pt>
    <dgm:pt modelId="{E75A7337-D138-4191-B92D-80CEDE63B024}" type="sibTrans" cxnId="{6E6ECA21-74DC-40A6-A9C2-F69A0D8E6D3C}">
      <dgm:prSet/>
      <dgm:spPr/>
      <dgm:t>
        <a:bodyPr/>
        <a:lstStyle/>
        <a:p>
          <a:endParaRPr lang="en-GB"/>
        </a:p>
      </dgm:t>
    </dgm:pt>
    <dgm:pt modelId="{B23E470F-76FA-4530-A0A5-466AF8A60FFC}">
      <dgm:prSet/>
      <dgm:spPr/>
      <dgm:t>
        <a:bodyPr/>
        <a:lstStyle/>
        <a:p>
          <a:pPr rtl="0"/>
          <a:r>
            <a:rPr lang="en-GB" smtClean="0"/>
            <a:t>Consensus via SoMe on content.</a:t>
          </a:r>
          <a:endParaRPr lang="en-GB"/>
        </a:p>
      </dgm:t>
    </dgm:pt>
    <dgm:pt modelId="{E5E5051F-C811-4366-877E-9E150D9D3BF9}" type="parTrans" cxnId="{8BA4BA6B-9AB3-426A-988C-31D52D8AE1EA}">
      <dgm:prSet/>
      <dgm:spPr/>
      <dgm:t>
        <a:bodyPr/>
        <a:lstStyle/>
        <a:p>
          <a:endParaRPr lang="en-GB"/>
        </a:p>
      </dgm:t>
    </dgm:pt>
    <dgm:pt modelId="{8203EAE1-5AB5-457B-8FFE-044FBC9E9B40}" type="sibTrans" cxnId="{8BA4BA6B-9AB3-426A-988C-31D52D8AE1EA}">
      <dgm:prSet/>
      <dgm:spPr/>
      <dgm:t>
        <a:bodyPr/>
        <a:lstStyle/>
        <a:p>
          <a:endParaRPr lang="en-GB"/>
        </a:p>
      </dgm:t>
    </dgm:pt>
    <dgm:pt modelId="{337EC363-2B7B-4559-8033-2E586F78688E}">
      <dgm:prSet/>
      <dgm:spPr/>
      <dgm:t>
        <a:bodyPr/>
        <a:lstStyle/>
        <a:p>
          <a:pPr rtl="0"/>
          <a:r>
            <a:rPr lang="en-GB" smtClean="0"/>
            <a:t>Range of authors/collaborators.</a:t>
          </a:r>
          <a:endParaRPr lang="en-GB"/>
        </a:p>
      </dgm:t>
    </dgm:pt>
    <dgm:pt modelId="{C1179F4A-1DC1-4285-9914-CD629A71A708}" type="parTrans" cxnId="{05E12FA9-199A-459B-9C95-52FAB7C403C4}">
      <dgm:prSet/>
      <dgm:spPr/>
      <dgm:t>
        <a:bodyPr/>
        <a:lstStyle/>
        <a:p>
          <a:endParaRPr lang="en-GB"/>
        </a:p>
      </dgm:t>
    </dgm:pt>
    <dgm:pt modelId="{0E7BD2CE-0EB4-460B-81E3-0636B9853400}" type="sibTrans" cxnId="{05E12FA9-199A-459B-9C95-52FAB7C403C4}">
      <dgm:prSet/>
      <dgm:spPr/>
      <dgm:t>
        <a:bodyPr/>
        <a:lstStyle/>
        <a:p>
          <a:endParaRPr lang="en-GB"/>
        </a:p>
      </dgm:t>
    </dgm:pt>
    <dgm:pt modelId="{61ADB5AA-E7CB-4D3D-AA6C-535D2F8D3F16}">
      <dgm:prSet/>
      <dgm:spPr/>
      <dgm:t>
        <a:bodyPr/>
        <a:lstStyle/>
        <a:p>
          <a:pPr rtl="0"/>
          <a:r>
            <a:rPr lang="en-GB" smtClean="0"/>
            <a:t>Developed 8 modules</a:t>
          </a:r>
          <a:endParaRPr lang="en-GB"/>
        </a:p>
      </dgm:t>
    </dgm:pt>
    <dgm:pt modelId="{D26D7858-8BFB-419C-81A6-510B113363B3}" type="parTrans" cxnId="{A8C2C2A7-B8CD-4C11-B128-9BD733815E2E}">
      <dgm:prSet/>
      <dgm:spPr/>
      <dgm:t>
        <a:bodyPr/>
        <a:lstStyle/>
        <a:p>
          <a:endParaRPr lang="en-GB"/>
        </a:p>
      </dgm:t>
    </dgm:pt>
    <dgm:pt modelId="{56E36380-9398-4568-BB58-6C57920406CC}" type="sibTrans" cxnId="{A8C2C2A7-B8CD-4C11-B128-9BD733815E2E}">
      <dgm:prSet/>
      <dgm:spPr/>
      <dgm:t>
        <a:bodyPr/>
        <a:lstStyle/>
        <a:p>
          <a:endParaRPr lang="en-GB"/>
        </a:p>
      </dgm:t>
    </dgm:pt>
    <dgm:pt modelId="{676A7ADD-B507-46D6-97EA-07931ADE56BB}">
      <dgm:prSet/>
      <dgm:spPr/>
      <dgm:t>
        <a:bodyPr/>
        <a:lstStyle/>
        <a:p>
          <a:pPr rtl="0"/>
          <a:r>
            <a:rPr lang="en-GB" smtClean="0"/>
            <a:t>Underpinned by PCA</a:t>
          </a:r>
          <a:endParaRPr lang="en-GB"/>
        </a:p>
      </dgm:t>
    </dgm:pt>
    <dgm:pt modelId="{BFEDB55A-480D-4507-8B9D-D9114C0CAD1A}" type="parTrans" cxnId="{B8938259-A2C3-46E8-A348-25C210BBEF1E}">
      <dgm:prSet/>
      <dgm:spPr/>
      <dgm:t>
        <a:bodyPr/>
        <a:lstStyle/>
        <a:p>
          <a:endParaRPr lang="en-GB"/>
        </a:p>
      </dgm:t>
    </dgm:pt>
    <dgm:pt modelId="{BD49F48F-C8F2-4575-B33E-E9C289A2975D}" type="sibTrans" cxnId="{B8938259-A2C3-46E8-A348-25C210BBEF1E}">
      <dgm:prSet/>
      <dgm:spPr/>
      <dgm:t>
        <a:bodyPr/>
        <a:lstStyle/>
        <a:p>
          <a:endParaRPr lang="en-GB"/>
        </a:p>
      </dgm:t>
    </dgm:pt>
    <dgm:pt modelId="{54AA9492-EB44-4305-9B4D-500956AF4355}" type="pres">
      <dgm:prSet presAssocID="{56997890-E533-400B-9799-E302D26F1E82}" presName="CompostProcess" presStyleCnt="0">
        <dgm:presLayoutVars>
          <dgm:dir/>
          <dgm:resizeHandles val="exact"/>
        </dgm:presLayoutVars>
      </dgm:prSet>
      <dgm:spPr/>
      <dgm:t>
        <a:bodyPr/>
        <a:lstStyle/>
        <a:p>
          <a:endParaRPr lang="en-GB"/>
        </a:p>
      </dgm:t>
    </dgm:pt>
    <dgm:pt modelId="{098439AA-8BE0-4DC5-9BE1-F563CD5AD442}" type="pres">
      <dgm:prSet presAssocID="{56997890-E533-400B-9799-E302D26F1E82}" presName="arrow" presStyleLbl="bgShp" presStyleIdx="0" presStyleCnt="1"/>
      <dgm:spPr/>
    </dgm:pt>
    <dgm:pt modelId="{461E2681-648E-4613-BCE1-8206860D1950}" type="pres">
      <dgm:prSet presAssocID="{56997890-E533-400B-9799-E302D26F1E82}" presName="linearProcess" presStyleCnt="0"/>
      <dgm:spPr/>
    </dgm:pt>
    <dgm:pt modelId="{ADB6900B-9F82-4E79-A72A-AF19D7D18A01}" type="pres">
      <dgm:prSet presAssocID="{411D56F4-EA92-419F-984C-F606F4907618}" presName="textNode" presStyleLbl="node1" presStyleIdx="0" presStyleCnt="5">
        <dgm:presLayoutVars>
          <dgm:bulletEnabled val="1"/>
        </dgm:presLayoutVars>
      </dgm:prSet>
      <dgm:spPr/>
      <dgm:t>
        <a:bodyPr/>
        <a:lstStyle/>
        <a:p>
          <a:endParaRPr lang="en-GB"/>
        </a:p>
      </dgm:t>
    </dgm:pt>
    <dgm:pt modelId="{35C2EC51-6F67-4AF3-8D10-2F84C9DA9CE8}" type="pres">
      <dgm:prSet presAssocID="{E75A7337-D138-4191-B92D-80CEDE63B024}" presName="sibTrans" presStyleCnt="0"/>
      <dgm:spPr/>
    </dgm:pt>
    <dgm:pt modelId="{A633DB4B-A57B-41B2-B1A1-BF907B3939BB}" type="pres">
      <dgm:prSet presAssocID="{B23E470F-76FA-4530-A0A5-466AF8A60FFC}" presName="textNode" presStyleLbl="node1" presStyleIdx="1" presStyleCnt="5">
        <dgm:presLayoutVars>
          <dgm:bulletEnabled val="1"/>
        </dgm:presLayoutVars>
      </dgm:prSet>
      <dgm:spPr/>
      <dgm:t>
        <a:bodyPr/>
        <a:lstStyle/>
        <a:p>
          <a:endParaRPr lang="en-GB"/>
        </a:p>
      </dgm:t>
    </dgm:pt>
    <dgm:pt modelId="{196FC50A-D650-44A5-B11A-6430842DDDC5}" type="pres">
      <dgm:prSet presAssocID="{8203EAE1-5AB5-457B-8FFE-044FBC9E9B40}" presName="sibTrans" presStyleCnt="0"/>
      <dgm:spPr/>
    </dgm:pt>
    <dgm:pt modelId="{BF21AB64-E0F1-444D-82BE-FBB46B7A01E8}" type="pres">
      <dgm:prSet presAssocID="{337EC363-2B7B-4559-8033-2E586F78688E}" presName="textNode" presStyleLbl="node1" presStyleIdx="2" presStyleCnt="5">
        <dgm:presLayoutVars>
          <dgm:bulletEnabled val="1"/>
        </dgm:presLayoutVars>
      </dgm:prSet>
      <dgm:spPr/>
      <dgm:t>
        <a:bodyPr/>
        <a:lstStyle/>
        <a:p>
          <a:endParaRPr lang="en-GB"/>
        </a:p>
      </dgm:t>
    </dgm:pt>
    <dgm:pt modelId="{11BE1B5D-733C-4FB2-86DA-BDD23B8B4543}" type="pres">
      <dgm:prSet presAssocID="{0E7BD2CE-0EB4-460B-81E3-0636B9853400}" presName="sibTrans" presStyleCnt="0"/>
      <dgm:spPr/>
    </dgm:pt>
    <dgm:pt modelId="{766886EC-B787-45DD-ACC0-E9BDF1E85AD5}" type="pres">
      <dgm:prSet presAssocID="{61ADB5AA-E7CB-4D3D-AA6C-535D2F8D3F16}" presName="textNode" presStyleLbl="node1" presStyleIdx="3" presStyleCnt="5">
        <dgm:presLayoutVars>
          <dgm:bulletEnabled val="1"/>
        </dgm:presLayoutVars>
      </dgm:prSet>
      <dgm:spPr/>
      <dgm:t>
        <a:bodyPr/>
        <a:lstStyle/>
        <a:p>
          <a:endParaRPr lang="en-GB"/>
        </a:p>
      </dgm:t>
    </dgm:pt>
    <dgm:pt modelId="{1B159700-9F55-44FE-B323-52890EDE4EE3}" type="pres">
      <dgm:prSet presAssocID="{56E36380-9398-4568-BB58-6C57920406CC}" presName="sibTrans" presStyleCnt="0"/>
      <dgm:spPr/>
    </dgm:pt>
    <dgm:pt modelId="{E3051705-2D9F-46B8-887E-EED3CBF05DD1}" type="pres">
      <dgm:prSet presAssocID="{676A7ADD-B507-46D6-97EA-07931ADE56BB}" presName="textNode" presStyleLbl="node1" presStyleIdx="4" presStyleCnt="5">
        <dgm:presLayoutVars>
          <dgm:bulletEnabled val="1"/>
        </dgm:presLayoutVars>
      </dgm:prSet>
      <dgm:spPr/>
      <dgm:t>
        <a:bodyPr/>
        <a:lstStyle/>
        <a:p>
          <a:endParaRPr lang="en-GB"/>
        </a:p>
      </dgm:t>
    </dgm:pt>
  </dgm:ptLst>
  <dgm:cxnLst>
    <dgm:cxn modelId="{3EF4A74A-3B3D-4B23-988D-28C13BA221F9}" type="presOf" srcId="{411D56F4-EA92-419F-984C-F606F4907618}" destId="{ADB6900B-9F82-4E79-A72A-AF19D7D18A01}" srcOrd="0" destOrd="0" presId="urn:microsoft.com/office/officeart/2005/8/layout/hProcess9"/>
    <dgm:cxn modelId="{6E6ECA21-74DC-40A6-A9C2-F69A0D8E6D3C}" srcId="{56997890-E533-400B-9799-E302D26F1E82}" destId="{411D56F4-EA92-419F-984C-F606F4907618}" srcOrd="0" destOrd="0" parTransId="{1575AE95-35BF-49DE-A430-9DE54ABFFAF1}" sibTransId="{E75A7337-D138-4191-B92D-80CEDE63B024}"/>
    <dgm:cxn modelId="{8BA4BA6B-9AB3-426A-988C-31D52D8AE1EA}" srcId="{56997890-E533-400B-9799-E302D26F1E82}" destId="{B23E470F-76FA-4530-A0A5-466AF8A60FFC}" srcOrd="1" destOrd="0" parTransId="{E5E5051F-C811-4366-877E-9E150D9D3BF9}" sibTransId="{8203EAE1-5AB5-457B-8FFE-044FBC9E9B40}"/>
    <dgm:cxn modelId="{923296D5-37B5-4CAE-9D98-4D348131C01D}" type="presOf" srcId="{B23E470F-76FA-4530-A0A5-466AF8A60FFC}" destId="{A633DB4B-A57B-41B2-B1A1-BF907B3939BB}" srcOrd="0" destOrd="0" presId="urn:microsoft.com/office/officeart/2005/8/layout/hProcess9"/>
    <dgm:cxn modelId="{B8938259-A2C3-46E8-A348-25C210BBEF1E}" srcId="{56997890-E533-400B-9799-E302D26F1E82}" destId="{676A7ADD-B507-46D6-97EA-07931ADE56BB}" srcOrd="4" destOrd="0" parTransId="{BFEDB55A-480D-4507-8B9D-D9114C0CAD1A}" sibTransId="{BD49F48F-C8F2-4575-B33E-E9C289A2975D}"/>
    <dgm:cxn modelId="{22D0FB37-976B-4A7B-B8A0-6F1BD4426E37}" type="presOf" srcId="{61ADB5AA-E7CB-4D3D-AA6C-535D2F8D3F16}" destId="{766886EC-B787-45DD-ACC0-E9BDF1E85AD5}" srcOrd="0" destOrd="0" presId="urn:microsoft.com/office/officeart/2005/8/layout/hProcess9"/>
    <dgm:cxn modelId="{19B4D870-C748-4462-A172-B46E310F152A}" type="presOf" srcId="{337EC363-2B7B-4559-8033-2E586F78688E}" destId="{BF21AB64-E0F1-444D-82BE-FBB46B7A01E8}" srcOrd="0" destOrd="0" presId="urn:microsoft.com/office/officeart/2005/8/layout/hProcess9"/>
    <dgm:cxn modelId="{A8C2C2A7-B8CD-4C11-B128-9BD733815E2E}" srcId="{56997890-E533-400B-9799-E302D26F1E82}" destId="{61ADB5AA-E7CB-4D3D-AA6C-535D2F8D3F16}" srcOrd="3" destOrd="0" parTransId="{D26D7858-8BFB-419C-81A6-510B113363B3}" sibTransId="{56E36380-9398-4568-BB58-6C57920406CC}"/>
    <dgm:cxn modelId="{05E12FA9-199A-459B-9C95-52FAB7C403C4}" srcId="{56997890-E533-400B-9799-E302D26F1E82}" destId="{337EC363-2B7B-4559-8033-2E586F78688E}" srcOrd="2" destOrd="0" parTransId="{C1179F4A-1DC1-4285-9914-CD629A71A708}" sibTransId="{0E7BD2CE-0EB4-460B-81E3-0636B9853400}"/>
    <dgm:cxn modelId="{15F02892-203F-485E-BB0A-AED59E2BAACF}" type="presOf" srcId="{56997890-E533-400B-9799-E302D26F1E82}" destId="{54AA9492-EB44-4305-9B4D-500956AF4355}" srcOrd="0" destOrd="0" presId="urn:microsoft.com/office/officeart/2005/8/layout/hProcess9"/>
    <dgm:cxn modelId="{6E131B7D-59BC-4A07-8B7A-C2F6E763AF80}" type="presOf" srcId="{676A7ADD-B507-46D6-97EA-07931ADE56BB}" destId="{E3051705-2D9F-46B8-887E-EED3CBF05DD1}" srcOrd="0" destOrd="0" presId="urn:microsoft.com/office/officeart/2005/8/layout/hProcess9"/>
    <dgm:cxn modelId="{F6DF675A-5B51-4BDC-B672-09632AD2FABA}" type="presParOf" srcId="{54AA9492-EB44-4305-9B4D-500956AF4355}" destId="{098439AA-8BE0-4DC5-9BE1-F563CD5AD442}" srcOrd="0" destOrd="0" presId="urn:microsoft.com/office/officeart/2005/8/layout/hProcess9"/>
    <dgm:cxn modelId="{2AA395B8-5608-4C0C-A2AB-9D9FC7C00680}" type="presParOf" srcId="{54AA9492-EB44-4305-9B4D-500956AF4355}" destId="{461E2681-648E-4613-BCE1-8206860D1950}" srcOrd="1" destOrd="0" presId="urn:microsoft.com/office/officeart/2005/8/layout/hProcess9"/>
    <dgm:cxn modelId="{CAAC4799-76FA-4844-9CDC-BDEF71116EA8}" type="presParOf" srcId="{461E2681-648E-4613-BCE1-8206860D1950}" destId="{ADB6900B-9F82-4E79-A72A-AF19D7D18A01}" srcOrd="0" destOrd="0" presId="urn:microsoft.com/office/officeart/2005/8/layout/hProcess9"/>
    <dgm:cxn modelId="{5E503DB9-C40C-4C1D-A8EB-60E10AB55F49}" type="presParOf" srcId="{461E2681-648E-4613-BCE1-8206860D1950}" destId="{35C2EC51-6F67-4AF3-8D10-2F84C9DA9CE8}" srcOrd="1" destOrd="0" presId="urn:microsoft.com/office/officeart/2005/8/layout/hProcess9"/>
    <dgm:cxn modelId="{7560F409-56F6-48C4-9D58-513938BFBE0A}" type="presParOf" srcId="{461E2681-648E-4613-BCE1-8206860D1950}" destId="{A633DB4B-A57B-41B2-B1A1-BF907B3939BB}" srcOrd="2" destOrd="0" presId="urn:microsoft.com/office/officeart/2005/8/layout/hProcess9"/>
    <dgm:cxn modelId="{D6663C28-49A9-4997-8E4A-90D0C8270BD8}" type="presParOf" srcId="{461E2681-648E-4613-BCE1-8206860D1950}" destId="{196FC50A-D650-44A5-B11A-6430842DDDC5}" srcOrd="3" destOrd="0" presId="urn:microsoft.com/office/officeart/2005/8/layout/hProcess9"/>
    <dgm:cxn modelId="{EF17C142-59A8-4120-9094-FFA4190F93CB}" type="presParOf" srcId="{461E2681-648E-4613-BCE1-8206860D1950}" destId="{BF21AB64-E0F1-444D-82BE-FBB46B7A01E8}" srcOrd="4" destOrd="0" presId="urn:microsoft.com/office/officeart/2005/8/layout/hProcess9"/>
    <dgm:cxn modelId="{1920554B-6827-4AEF-9625-D9290BAD3CCF}" type="presParOf" srcId="{461E2681-648E-4613-BCE1-8206860D1950}" destId="{11BE1B5D-733C-4FB2-86DA-BDD23B8B4543}" srcOrd="5" destOrd="0" presId="urn:microsoft.com/office/officeart/2005/8/layout/hProcess9"/>
    <dgm:cxn modelId="{4BD5D69A-7DD5-47E7-B416-DA986DB0880F}" type="presParOf" srcId="{461E2681-648E-4613-BCE1-8206860D1950}" destId="{766886EC-B787-45DD-ACC0-E9BDF1E85AD5}" srcOrd="6" destOrd="0" presId="urn:microsoft.com/office/officeart/2005/8/layout/hProcess9"/>
    <dgm:cxn modelId="{A29CF15F-0DA8-40EB-841C-EC511915BF61}" type="presParOf" srcId="{461E2681-648E-4613-BCE1-8206860D1950}" destId="{1B159700-9F55-44FE-B323-52890EDE4EE3}" srcOrd="7" destOrd="0" presId="urn:microsoft.com/office/officeart/2005/8/layout/hProcess9"/>
    <dgm:cxn modelId="{A9CDB9C6-31FA-4078-9F31-161367E4B47A}" type="presParOf" srcId="{461E2681-648E-4613-BCE1-8206860D1950}" destId="{E3051705-2D9F-46B8-887E-EED3CBF05DD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847CF3-CA33-4883-A70F-32913B51FF5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CC0AF9DE-A07E-42F6-B7DE-C5DC3B4E3144}">
      <dgm:prSet phldrT="[Text]"/>
      <dgm:spPr/>
      <dgm:t>
        <a:bodyPr/>
        <a:lstStyle/>
        <a:p>
          <a:r>
            <a:rPr lang="en-GB"/>
            <a:t>First Contact</a:t>
          </a:r>
        </a:p>
      </dgm:t>
    </dgm:pt>
    <dgm:pt modelId="{5A3AEBC7-C44B-4725-9B5D-E98E5F24C2AB}" type="parTrans" cxnId="{D4B85AB8-DA62-4A90-91AC-5E99BE1C8CE4}">
      <dgm:prSet/>
      <dgm:spPr/>
      <dgm:t>
        <a:bodyPr/>
        <a:lstStyle/>
        <a:p>
          <a:endParaRPr lang="en-GB"/>
        </a:p>
      </dgm:t>
    </dgm:pt>
    <dgm:pt modelId="{FFA5FD76-1621-4FC4-8FEA-867DF5AA5356}" type="sibTrans" cxnId="{D4B85AB8-DA62-4A90-91AC-5E99BE1C8CE4}">
      <dgm:prSet/>
      <dgm:spPr/>
      <dgm:t>
        <a:bodyPr/>
        <a:lstStyle/>
        <a:p>
          <a:endParaRPr lang="en-GB"/>
        </a:p>
      </dgm:t>
    </dgm:pt>
    <dgm:pt modelId="{8077A28D-610F-476B-B06E-B5204932FDE8}">
      <dgm:prSet phldrT="[Text]"/>
      <dgm:spPr/>
      <dgm:t>
        <a:bodyPr/>
        <a:lstStyle/>
        <a:p>
          <a:r>
            <a:rPr lang="en-GB"/>
            <a:t>1)Basic MSK assessment skills and knowledge -Orthopeadic management, physiology, anatomy. </a:t>
          </a:r>
        </a:p>
      </dgm:t>
    </dgm:pt>
    <dgm:pt modelId="{E0E7B535-7EBA-4621-8045-3C0295DAA2CE}" type="parTrans" cxnId="{E36EBA74-8EC8-4C9D-83A6-45560E11D526}">
      <dgm:prSet/>
      <dgm:spPr/>
      <dgm:t>
        <a:bodyPr/>
        <a:lstStyle/>
        <a:p>
          <a:endParaRPr lang="en-GB"/>
        </a:p>
      </dgm:t>
    </dgm:pt>
    <dgm:pt modelId="{844485E3-31E5-4A56-B7E4-2D0713935CBB}" type="sibTrans" cxnId="{E36EBA74-8EC8-4C9D-83A6-45560E11D526}">
      <dgm:prSet/>
      <dgm:spPr/>
      <dgm:t>
        <a:bodyPr/>
        <a:lstStyle/>
        <a:p>
          <a:endParaRPr lang="en-GB"/>
        </a:p>
      </dgm:t>
    </dgm:pt>
    <dgm:pt modelId="{6CE38AD8-E805-41B8-B73A-F9AEDB3A71D8}">
      <dgm:prSet phldrT="[Text]"/>
      <dgm:spPr/>
      <dgm:t>
        <a:bodyPr/>
        <a:lstStyle/>
        <a:p>
          <a:r>
            <a:rPr lang="en-GB"/>
            <a:t>2)Advanced skills - Injection therapy, radiology, independent prescribing, basic blood tests.</a:t>
          </a:r>
        </a:p>
      </dgm:t>
    </dgm:pt>
    <dgm:pt modelId="{C83970E5-618E-4525-9C41-DA3DE770D75D}" type="parTrans" cxnId="{D9450B1B-36CD-4DAC-A038-DCB1841B78C9}">
      <dgm:prSet/>
      <dgm:spPr/>
      <dgm:t>
        <a:bodyPr/>
        <a:lstStyle/>
        <a:p>
          <a:endParaRPr lang="en-GB"/>
        </a:p>
      </dgm:t>
    </dgm:pt>
    <dgm:pt modelId="{9D14AE24-7228-46F4-B312-9ACCB44096D5}" type="sibTrans" cxnId="{D9450B1B-36CD-4DAC-A038-DCB1841B78C9}">
      <dgm:prSet/>
      <dgm:spPr/>
      <dgm:t>
        <a:bodyPr/>
        <a:lstStyle/>
        <a:p>
          <a:endParaRPr lang="en-GB"/>
        </a:p>
      </dgm:t>
    </dgm:pt>
    <dgm:pt modelId="{4C07A32B-E07F-45B9-873B-BEDB34D53E82}">
      <dgm:prSet phldrT="[Text]"/>
      <dgm:spPr/>
      <dgm:t>
        <a:bodyPr/>
        <a:lstStyle/>
        <a:p>
          <a:r>
            <a:rPr lang="en-GB"/>
            <a:t>3)Primary care skills</a:t>
          </a:r>
        </a:p>
      </dgm:t>
    </dgm:pt>
    <dgm:pt modelId="{99C16834-9F22-4C66-8893-9374B942092F}" type="parTrans" cxnId="{E19EF76A-6C7C-4353-AC88-7D5D4EDAA469}">
      <dgm:prSet/>
      <dgm:spPr/>
      <dgm:t>
        <a:bodyPr/>
        <a:lstStyle/>
        <a:p>
          <a:endParaRPr lang="en-GB"/>
        </a:p>
      </dgm:t>
    </dgm:pt>
    <dgm:pt modelId="{6182BFF5-4339-41C0-90F3-09C719E5083A}" type="sibTrans" cxnId="{E19EF76A-6C7C-4353-AC88-7D5D4EDAA469}">
      <dgm:prSet/>
      <dgm:spPr/>
      <dgm:t>
        <a:bodyPr/>
        <a:lstStyle/>
        <a:p>
          <a:endParaRPr lang="en-GB"/>
        </a:p>
      </dgm:t>
    </dgm:pt>
    <dgm:pt modelId="{BD35F066-F4E0-4FD9-BFB4-49D619E89027}" type="pres">
      <dgm:prSet presAssocID="{A7847CF3-CA33-4883-A70F-32913B51FF5F}" presName="Name0" presStyleCnt="0">
        <dgm:presLayoutVars>
          <dgm:chPref val="1"/>
          <dgm:dir/>
          <dgm:animOne val="branch"/>
          <dgm:animLvl val="lvl"/>
          <dgm:resizeHandles val="exact"/>
        </dgm:presLayoutVars>
      </dgm:prSet>
      <dgm:spPr/>
      <dgm:t>
        <a:bodyPr/>
        <a:lstStyle/>
        <a:p>
          <a:endParaRPr lang="en-GB"/>
        </a:p>
      </dgm:t>
    </dgm:pt>
    <dgm:pt modelId="{6E139C85-E3FC-4058-B156-00351C791EE7}" type="pres">
      <dgm:prSet presAssocID="{CC0AF9DE-A07E-42F6-B7DE-C5DC3B4E3144}" presName="root1" presStyleCnt="0"/>
      <dgm:spPr/>
    </dgm:pt>
    <dgm:pt modelId="{0C27A2B6-3CA7-41DB-9478-CC46CBC5EC49}" type="pres">
      <dgm:prSet presAssocID="{CC0AF9DE-A07E-42F6-B7DE-C5DC3B4E3144}" presName="LevelOneTextNode" presStyleLbl="node0" presStyleIdx="0" presStyleCnt="1">
        <dgm:presLayoutVars>
          <dgm:chPref val="3"/>
        </dgm:presLayoutVars>
      </dgm:prSet>
      <dgm:spPr/>
      <dgm:t>
        <a:bodyPr/>
        <a:lstStyle/>
        <a:p>
          <a:endParaRPr lang="en-GB"/>
        </a:p>
      </dgm:t>
    </dgm:pt>
    <dgm:pt modelId="{C28F3CE6-EFF9-49D2-AFDC-A15F91AE92E9}" type="pres">
      <dgm:prSet presAssocID="{CC0AF9DE-A07E-42F6-B7DE-C5DC3B4E3144}" presName="level2hierChild" presStyleCnt="0"/>
      <dgm:spPr/>
    </dgm:pt>
    <dgm:pt modelId="{E3F3484C-9331-4165-9455-897EC43895A0}" type="pres">
      <dgm:prSet presAssocID="{E0E7B535-7EBA-4621-8045-3C0295DAA2CE}" presName="conn2-1" presStyleLbl="parChTrans1D2" presStyleIdx="0" presStyleCnt="3"/>
      <dgm:spPr/>
      <dgm:t>
        <a:bodyPr/>
        <a:lstStyle/>
        <a:p>
          <a:endParaRPr lang="en-GB"/>
        </a:p>
      </dgm:t>
    </dgm:pt>
    <dgm:pt modelId="{C422613F-66E2-42B9-9B60-6F3433E72E0A}" type="pres">
      <dgm:prSet presAssocID="{E0E7B535-7EBA-4621-8045-3C0295DAA2CE}" presName="connTx" presStyleLbl="parChTrans1D2" presStyleIdx="0" presStyleCnt="3"/>
      <dgm:spPr/>
      <dgm:t>
        <a:bodyPr/>
        <a:lstStyle/>
        <a:p>
          <a:endParaRPr lang="en-GB"/>
        </a:p>
      </dgm:t>
    </dgm:pt>
    <dgm:pt modelId="{5AF007A0-38A9-4908-82E6-DE146F0C97D7}" type="pres">
      <dgm:prSet presAssocID="{8077A28D-610F-476B-B06E-B5204932FDE8}" presName="root2" presStyleCnt="0"/>
      <dgm:spPr/>
    </dgm:pt>
    <dgm:pt modelId="{ABBD53D4-A041-4AF3-892A-92B3BFAB3268}" type="pres">
      <dgm:prSet presAssocID="{8077A28D-610F-476B-B06E-B5204932FDE8}" presName="LevelTwoTextNode" presStyleLbl="node2" presStyleIdx="0" presStyleCnt="3">
        <dgm:presLayoutVars>
          <dgm:chPref val="3"/>
        </dgm:presLayoutVars>
      </dgm:prSet>
      <dgm:spPr/>
      <dgm:t>
        <a:bodyPr/>
        <a:lstStyle/>
        <a:p>
          <a:endParaRPr lang="en-GB"/>
        </a:p>
      </dgm:t>
    </dgm:pt>
    <dgm:pt modelId="{331345A0-6F54-42FE-9D82-3CE7B8C847AA}" type="pres">
      <dgm:prSet presAssocID="{8077A28D-610F-476B-B06E-B5204932FDE8}" presName="level3hierChild" presStyleCnt="0"/>
      <dgm:spPr/>
    </dgm:pt>
    <dgm:pt modelId="{420E271B-EE21-4171-9E17-43D6B92DEA05}" type="pres">
      <dgm:prSet presAssocID="{C83970E5-618E-4525-9C41-DA3DE770D75D}" presName="conn2-1" presStyleLbl="parChTrans1D2" presStyleIdx="1" presStyleCnt="3"/>
      <dgm:spPr/>
      <dgm:t>
        <a:bodyPr/>
        <a:lstStyle/>
        <a:p>
          <a:endParaRPr lang="en-GB"/>
        </a:p>
      </dgm:t>
    </dgm:pt>
    <dgm:pt modelId="{DF04C8A9-7238-4ECB-B208-1AE94C8602FE}" type="pres">
      <dgm:prSet presAssocID="{C83970E5-618E-4525-9C41-DA3DE770D75D}" presName="connTx" presStyleLbl="parChTrans1D2" presStyleIdx="1" presStyleCnt="3"/>
      <dgm:spPr/>
      <dgm:t>
        <a:bodyPr/>
        <a:lstStyle/>
        <a:p>
          <a:endParaRPr lang="en-GB"/>
        </a:p>
      </dgm:t>
    </dgm:pt>
    <dgm:pt modelId="{D116A0D1-0CC6-4547-A8BD-2D136422EA69}" type="pres">
      <dgm:prSet presAssocID="{6CE38AD8-E805-41B8-B73A-F9AEDB3A71D8}" presName="root2" presStyleCnt="0"/>
      <dgm:spPr/>
    </dgm:pt>
    <dgm:pt modelId="{A893E987-7BAB-41FD-8E90-61D4B9F6D7DA}" type="pres">
      <dgm:prSet presAssocID="{6CE38AD8-E805-41B8-B73A-F9AEDB3A71D8}" presName="LevelTwoTextNode" presStyleLbl="node2" presStyleIdx="1" presStyleCnt="3">
        <dgm:presLayoutVars>
          <dgm:chPref val="3"/>
        </dgm:presLayoutVars>
      </dgm:prSet>
      <dgm:spPr/>
      <dgm:t>
        <a:bodyPr/>
        <a:lstStyle/>
        <a:p>
          <a:endParaRPr lang="en-GB"/>
        </a:p>
      </dgm:t>
    </dgm:pt>
    <dgm:pt modelId="{6C459CC7-52C3-41A0-927A-FD4BD72D1ADF}" type="pres">
      <dgm:prSet presAssocID="{6CE38AD8-E805-41B8-B73A-F9AEDB3A71D8}" presName="level3hierChild" presStyleCnt="0"/>
      <dgm:spPr/>
    </dgm:pt>
    <dgm:pt modelId="{7B697DAA-1DE9-478F-9A49-6D61A8640425}" type="pres">
      <dgm:prSet presAssocID="{99C16834-9F22-4C66-8893-9374B942092F}" presName="conn2-1" presStyleLbl="parChTrans1D2" presStyleIdx="2" presStyleCnt="3"/>
      <dgm:spPr/>
      <dgm:t>
        <a:bodyPr/>
        <a:lstStyle/>
        <a:p>
          <a:endParaRPr lang="en-GB"/>
        </a:p>
      </dgm:t>
    </dgm:pt>
    <dgm:pt modelId="{5EA1763E-8CB6-4B3C-A810-75E62D7F8E79}" type="pres">
      <dgm:prSet presAssocID="{99C16834-9F22-4C66-8893-9374B942092F}" presName="connTx" presStyleLbl="parChTrans1D2" presStyleIdx="2" presStyleCnt="3"/>
      <dgm:spPr/>
      <dgm:t>
        <a:bodyPr/>
        <a:lstStyle/>
        <a:p>
          <a:endParaRPr lang="en-GB"/>
        </a:p>
      </dgm:t>
    </dgm:pt>
    <dgm:pt modelId="{C063E616-EBA5-43B4-8460-B92A89385288}" type="pres">
      <dgm:prSet presAssocID="{4C07A32B-E07F-45B9-873B-BEDB34D53E82}" presName="root2" presStyleCnt="0"/>
      <dgm:spPr/>
    </dgm:pt>
    <dgm:pt modelId="{F7D5665F-E1D1-419A-94E8-62A7F8AC17F7}" type="pres">
      <dgm:prSet presAssocID="{4C07A32B-E07F-45B9-873B-BEDB34D53E82}" presName="LevelTwoTextNode" presStyleLbl="node2" presStyleIdx="2" presStyleCnt="3">
        <dgm:presLayoutVars>
          <dgm:chPref val="3"/>
        </dgm:presLayoutVars>
      </dgm:prSet>
      <dgm:spPr/>
      <dgm:t>
        <a:bodyPr/>
        <a:lstStyle/>
        <a:p>
          <a:endParaRPr lang="en-GB"/>
        </a:p>
      </dgm:t>
    </dgm:pt>
    <dgm:pt modelId="{665CB3F0-6C49-4CA4-B736-5D4229201E32}" type="pres">
      <dgm:prSet presAssocID="{4C07A32B-E07F-45B9-873B-BEDB34D53E82}" presName="level3hierChild" presStyleCnt="0"/>
      <dgm:spPr/>
    </dgm:pt>
  </dgm:ptLst>
  <dgm:cxnLst>
    <dgm:cxn modelId="{1D499AD1-8919-47BE-8878-B2631779681C}" type="presOf" srcId="{E0E7B535-7EBA-4621-8045-3C0295DAA2CE}" destId="{E3F3484C-9331-4165-9455-897EC43895A0}" srcOrd="0" destOrd="0" presId="urn:microsoft.com/office/officeart/2008/layout/HorizontalMultiLevelHierarchy"/>
    <dgm:cxn modelId="{D64EB90A-4CA0-434C-8838-2A5DDC86D730}" type="presOf" srcId="{C83970E5-618E-4525-9C41-DA3DE770D75D}" destId="{420E271B-EE21-4171-9E17-43D6B92DEA05}" srcOrd="0" destOrd="0" presId="urn:microsoft.com/office/officeart/2008/layout/HorizontalMultiLevelHierarchy"/>
    <dgm:cxn modelId="{ACDB99AA-AB48-461E-9868-19E7D3BCCD25}" type="presOf" srcId="{C83970E5-618E-4525-9C41-DA3DE770D75D}" destId="{DF04C8A9-7238-4ECB-B208-1AE94C8602FE}" srcOrd="1" destOrd="0" presId="urn:microsoft.com/office/officeart/2008/layout/HorizontalMultiLevelHierarchy"/>
    <dgm:cxn modelId="{D4B85AB8-DA62-4A90-91AC-5E99BE1C8CE4}" srcId="{A7847CF3-CA33-4883-A70F-32913B51FF5F}" destId="{CC0AF9DE-A07E-42F6-B7DE-C5DC3B4E3144}" srcOrd="0" destOrd="0" parTransId="{5A3AEBC7-C44B-4725-9B5D-E98E5F24C2AB}" sibTransId="{FFA5FD76-1621-4FC4-8FEA-867DF5AA5356}"/>
    <dgm:cxn modelId="{334BD523-3511-4D6F-A4D6-EC61B055595E}" type="presOf" srcId="{E0E7B535-7EBA-4621-8045-3C0295DAA2CE}" destId="{C422613F-66E2-42B9-9B60-6F3433E72E0A}" srcOrd="1" destOrd="0" presId="urn:microsoft.com/office/officeart/2008/layout/HorizontalMultiLevelHierarchy"/>
    <dgm:cxn modelId="{876B5D53-1EDC-40B6-8F54-052914A90412}" type="presOf" srcId="{CC0AF9DE-A07E-42F6-B7DE-C5DC3B4E3144}" destId="{0C27A2B6-3CA7-41DB-9478-CC46CBC5EC49}" srcOrd="0" destOrd="0" presId="urn:microsoft.com/office/officeart/2008/layout/HorizontalMultiLevelHierarchy"/>
    <dgm:cxn modelId="{352ACCE1-2E04-466B-8402-AC252AC2835E}" type="presOf" srcId="{8077A28D-610F-476B-B06E-B5204932FDE8}" destId="{ABBD53D4-A041-4AF3-892A-92B3BFAB3268}" srcOrd="0" destOrd="0" presId="urn:microsoft.com/office/officeart/2008/layout/HorizontalMultiLevelHierarchy"/>
    <dgm:cxn modelId="{E36EBA74-8EC8-4C9D-83A6-45560E11D526}" srcId="{CC0AF9DE-A07E-42F6-B7DE-C5DC3B4E3144}" destId="{8077A28D-610F-476B-B06E-B5204932FDE8}" srcOrd="0" destOrd="0" parTransId="{E0E7B535-7EBA-4621-8045-3C0295DAA2CE}" sibTransId="{844485E3-31E5-4A56-B7E4-2D0713935CBB}"/>
    <dgm:cxn modelId="{B325EF91-4C53-4488-AC70-335E162E935A}" type="presOf" srcId="{A7847CF3-CA33-4883-A70F-32913B51FF5F}" destId="{BD35F066-F4E0-4FD9-BFB4-49D619E89027}" srcOrd="0" destOrd="0" presId="urn:microsoft.com/office/officeart/2008/layout/HorizontalMultiLevelHierarchy"/>
    <dgm:cxn modelId="{A907D11E-5AB5-4076-8EC8-4B875E038025}" type="presOf" srcId="{99C16834-9F22-4C66-8893-9374B942092F}" destId="{7B697DAA-1DE9-478F-9A49-6D61A8640425}" srcOrd="0" destOrd="0" presId="urn:microsoft.com/office/officeart/2008/layout/HorizontalMultiLevelHierarchy"/>
    <dgm:cxn modelId="{50E8F590-86A4-49EE-A5B5-79B132D08647}" type="presOf" srcId="{6CE38AD8-E805-41B8-B73A-F9AEDB3A71D8}" destId="{A893E987-7BAB-41FD-8E90-61D4B9F6D7DA}" srcOrd="0" destOrd="0" presId="urn:microsoft.com/office/officeart/2008/layout/HorizontalMultiLevelHierarchy"/>
    <dgm:cxn modelId="{D9450B1B-36CD-4DAC-A038-DCB1841B78C9}" srcId="{CC0AF9DE-A07E-42F6-B7DE-C5DC3B4E3144}" destId="{6CE38AD8-E805-41B8-B73A-F9AEDB3A71D8}" srcOrd="1" destOrd="0" parTransId="{C83970E5-618E-4525-9C41-DA3DE770D75D}" sibTransId="{9D14AE24-7228-46F4-B312-9ACCB44096D5}"/>
    <dgm:cxn modelId="{2943B0CF-4748-4524-A8D1-89AF55C5EF08}" type="presOf" srcId="{99C16834-9F22-4C66-8893-9374B942092F}" destId="{5EA1763E-8CB6-4B3C-A810-75E62D7F8E79}" srcOrd="1" destOrd="0" presId="urn:microsoft.com/office/officeart/2008/layout/HorizontalMultiLevelHierarchy"/>
    <dgm:cxn modelId="{E19EF76A-6C7C-4353-AC88-7D5D4EDAA469}" srcId="{CC0AF9DE-A07E-42F6-B7DE-C5DC3B4E3144}" destId="{4C07A32B-E07F-45B9-873B-BEDB34D53E82}" srcOrd="2" destOrd="0" parTransId="{99C16834-9F22-4C66-8893-9374B942092F}" sibTransId="{6182BFF5-4339-41C0-90F3-09C719E5083A}"/>
    <dgm:cxn modelId="{AF0B2990-B972-4134-AC85-077EF2B758AD}" type="presOf" srcId="{4C07A32B-E07F-45B9-873B-BEDB34D53E82}" destId="{F7D5665F-E1D1-419A-94E8-62A7F8AC17F7}" srcOrd="0" destOrd="0" presId="urn:microsoft.com/office/officeart/2008/layout/HorizontalMultiLevelHierarchy"/>
    <dgm:cxn modelId="{9534F80C-F1C8-4665-A57D-5C2378A52E5C}" type="presParOf" srcId="{BD35F066-F4E0-4FD9-BFB4-49D619E89027}" destId="{6E139C85-E3FC-4058-B156-00351C791EE7}" srcOrd="0" destOrd="0" presId="urn:microsoft.com/office/officeart/2008/layout/HorizontalMultiLevelHierarchy"/>
    <dgm:cxn modelId="{EBC0759B-2F29-447C-AA96-476AD34A86AA}" type="presParOf" srcId="{6E139C85-E3FC-4058-B156-00351C791EE7}" destId="{0C27A2B6-3CA7-41DB-9478-CC46CBC5EC49}" srcOrd="0" destOrd="0" presId="urn:microsoft.com/office/officeart/2008/layout/HorizontalMultiLevelHierarchy"/>
    <dgm:cxn modelId="{A75774AD-066E-4CB7-94BA-0529DDB3240E}" type="presParOf" srcId="{6E139C85-E3FC-4058-B156-00351C791EE7}" destId="{C28F3CE6-EFF9-49D2-AFDC-A15F91AE92E9}" srcOrd="1" destOrd="0" presId="urn:microsoft.com/office/officeart/2008/layout/HorizontalMultiLevelHierarchy"/>
    <dgm:cxn modelId="{B19C6FB0-631C-4EBE-A9F2-53927AAE6C74}" type="presParOf" srcId="{C28F3CE6-EFF9-49D2-AFDC-A15F91AE92E9}" destId="{E3F3484C-9331-4165-9455-897EC43895A0}" srcOrd="0" destOrd="0" presId="urn:microsoft.com/office/officeart/2008/layout/HorizontalMultiLevelHierarchy"/>
    <dgm:cxn modelId="{07DADAEC-17C0-404B-8B54-24229C6BD10B}" type="presParOf" srcId="{E3F3484C-9331-4165-9455-897EC43895A0}" destId="{C422613F-66E2-42B9-9B60-6F3433E72E0A}" srcOrd="0" destOrd="0" presId="urn:microsoft.com/office/officeart/2008/layout/HorizontalMultiLevelHierarchy"/>
    <dgm:cxn modelId="{DE253949-2111-4A65-B18D-C79508E2A48D}" type="presParOf" srcId="{C28F3CE6-EFF9-49D2-AFDC-A15F91AE92E9}" destId="{5AF007A0-38A9-4908-82E6-DE146F0C97D7}" srcOrd="1" destOrd="0" presId="urn:microsoft.com/office/officeart/2008/layout/HorizontalMultiLevelHierarchy"/>
    <dgm:cxn modelId="{00F2EF79-B0CB-4599-953C-A89187876E92}" type="presParOf" srcId="{5AF007A0-38A9-4908-82E6-DE146F0C97D7}" destId="{ABBD53D4-A041-4AF3-892A-92B3BFAB3268}" srcOrd="0" destOrd="0" presId="urn:microsoft.com/office/officeart/2008/layout/HorizontalMultiLevelHierarchy"/>
    <dgm:cxn modelId="{B3096126-7FBC-4A25-A05B-773EFFA46CA2}" type="presParOf" srcId="{5AF007A0-38A9-4908-82E6-DE146F0C97D7}" destId="{331345A0-6F54-42FE-9D82-3CE7B8C847AA}" srcOrd="1" destOrd="0" presId="urn:microsoft.com/office/officeart/2008/layout/HorizontalMultiLevelHierarchy"/>
    <dgm:cxn modelId="{6DD061B7-67AE-449A-97B6-9D9EAD6708EC}" type="presParOf" srcId="{C28F3CE6-EFF9-49D2-AFDC-A15F91AE92E9}" destId="{420E271B-EE21-4171-9E17-43D6B92DEA05}" srcOrd="2" destOrd="0" presId="urn:microsoft.com/office/officeart/2008/layout/HorizontalMultiLevelHierarchy"/>
    <dgm:cxn modelId="{C3631380-4740-4DDC-BDB9-91FFD3B14FA7}" type="presParOf" srcId="{420E271B-EE21-4171-9E17-43D6B92DEA05}" destId="{DF04C8A9-7238-4ECB-B208-1AE94C8602FE}" srcOrd="0" destOrd="0" presId="urn:microsoft.com/office/officeart/2008/layout/HorizontalMultiLevelHierarchy"/>
    <dgm:cxn modelId="{8BBCA87A-001D-4928-A65B-A28CB24BA7B7}" type="presParOf" srcId="{C28F3CE6-EFF9-49D2-AFDC-A15F91AE92E9}" destId="{D116A0D1-0CC6-4547-A8BD-2D136422EA69}" srcOrd="3" destOrd="0" presId="urn:microsoft.com/office/officeart/2008/layout/HorizontalMultiLevelHierarchy"/>
    <dgm:cxn modelId="{2C2EA645-833F-4855-A781-C06EA9730126}" type="presParOf" srcId="{D116A0D1-0CC6-4547-A8BD-2D136422EA69}" destId="{A893E987-7BAB-41FD-8E90-61D4B9F6D7DA}" srcOrd="0" destOrd="0" presId="urn:microsoft.com/office/officeart/2008/layout/HorizontalMultiLevelHierarchy"/>
    <dgm:cxn modelId="{33424BC8-D7FF-4B4A-85F7-2871DE68104E}" type="presParOf" srcId="{D116A0D1-0CC6-4547-A8BD-2D136422EA69}" destId="{6C459CC7-52C3-41A0-927A-FD4BD72D1ADF}" srcOrd="1" destOrd="0" presId="urn:microsoft.com/office/officeart/2008/layout/HorizontalMultiLevelHierarchy"/>
    <dgm:cxn modelId="{826A2320-ADA5-4EC9-8327-98788A262D7E}" type="presParOf" srcId="{C28F3CE6-EFF9-49D2-AFDC-A15F91AE92E9}" destId="{7B697DAA-1DE9-478F-9A49-6D61A8640425}" srcOrd="4" destOrd="0" presId="urn:microsoft.com/office/officeart/2008/layout/HorizontalMultiLevelHierarchy"/>
    <dgm:cxn modelId="{7E0FFBBB-98B2-4B80-BE44-A241C3ECD6E0}" type="presParOf" srcId="{7B697DAA-1DE9-478F-9A49-6D61A8640425}" destId="{5EA1763E-8CB6-4B3C-A810-75E62D7F8E79}" srcOrd="0" destOrd="0" presId="urn:microsoft.com/office/officeart/2008/layout/HorizontalMultiLevelHierarchy"/>
    <dgm:cxn modelId="{329DBF9F-9FBB-4A1C-8F9D-F23249CAF578}" type="presParOf" srcId="{C28F3CE6-EFF9-49D2-AFDC-A15F91AE92E9}" destId="{C063E616-EBA5-43B4-8460-B92A89385288}" srcOrd="5" destOrd="0" presId="urn:microsoft.com/office/officeart/2008/layout/HorizontalMultiLevelHierarchy"/>
    <dgm:cxn modelId="{9E04DAC5-E231-4913-A541-339EDBEE3100}" type="presParOf" srcId="{C063E616-EBA5-43B4-8460-B92A89385288}" destId="{F7D5665F-E1D1-419A-94E8-62A7F8AC17F7}" srcOrd="0" destOrd="0" presId="urn:microsoft.com/office/officeart/2008/layout/HorizontalMultiLevelHierarchy"/>
    <dgm:cxn modelId="{6BFE2BE7-BAEB-4AEC-82DE-EFB561D3E38E}" type="presParOf" srcId="{C063E616-EBA5-43B4-8460-B92A89385288}" destId="{665CB3F0-6C49-4CA4-B736-5D4229201E32}" srcOrd="1" destOrd="0" presId="urn:microsoft.com/office/officeart/2008/layout/HorizontalMultiLevelHierarchy"/>
  </dgm:cxnLst>
  <dgm:bg>
    <a:solidFill>
      <a:schemeClr val="accent3">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21968C-4645-4D64-A381-336770952490}"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en-GB"/>
        </a:p>
      </dgm:t>
    </dgm:pt>
    <dgm:pt modelId="{3F8B5833-3DD5-4D1A-BE8A-595759FE1AC9}">
      <dgm:prSet/>
      <dgm:spPr/>
      <dgm:t>
        <a:bodyPr/>
        <a:lstStyle/>
        <a:p>
          <a:pPr rtl="0"/>
          <a:r>
            <a:rPr lang="en-GB" smtClean="0"/>
            <a:t>What is primary care? What are its challenges and how should these be addressed?</a:t>
          </a:r>
          <a:endParaRPr lang="en-GB"/>
        </a:p>
      </dgm:t>
    </dgm:pt>
    <dgm:pt modelId="{70115514-0566-47DB-AEE5-7DDFF3F0553C}" type="parTrans" cxnId="{9DE92993-741C-4C00-A55B-179BE715CA0F}">
      <dgm:prSet/>
      <dgm:spPr/>
      <dgm:t>
        <a:bodyPr/>
        <a:lstStyle/>
        <a:p>
          <a:endParaRPr lang="en-GB"/>
        </a:p>
      </dgm:t>
    </dgm:pt>
    <dgm:pt modelId="{BFDAF065-EF01-4BF0-8FA6-547B3B656057}" type="sibTrans" cxnId="{9DE92993-741C-4C00-A55B-179BE715CA0F}">
      <dgm:prSet/>
      <dgm:spPr/>
      <dgm:t>
        <a:bodyPr/>
        <a:lstStyle/>
        <a:p>
          <a:endParaRPr lang="en-GB"/>
        </a:p>
      </dgm:t>
    </dgm:pt>
    <dgm:pt modelId="{505B686B-9C75-479E-9645-A0F66ADB9E87}">
      <dgm:prSet/>
      <dgm:spPr/>
      <dgm:t>
        <a:bodyPr/>
        <a:lstStyle/>
        <a:p>
          <a:pPr rtl="0"/>
          <a:r>
            <a:rPr lang="en-GB" smtClean="0"/>
            <a:t>The unwell and physically at-risk patient - identification and interventions Frailty- identification and interventions</a:t>
          </a:r>
          <a:endParaRPr lang="en-GB"/>
        </a:p>
      </dgm:t>
    </dgm:pt>
    <dgm:pt modelId="{52179786-F8CC-4FF8-89DC-4E6476308DB0}" type="parTrans" cxnId="{CB5403E0-64F6-4506-BE8D-259C8EA3C020}">
      <dgm:prSet/>
      <dgm:spPr/>
      <dgm:t>
        <a:bodyPr/>
        <a:lstStyle/>
        <a:p>
          <a:endParaRPr lang="en-GB"/>
        </a:p>
      </dgm:t>
    </dgm:pt>
    <dgm:pt modelId="{72DEC8C4-CD69-4263-9ADA-63B7F2837E45}" type="sibTrans" cxnId="{CB5403E0-64F6-4506-BE8D-259C8EA3C020}">
      <dgm:prSet/>
      <dgm:spPr/>
      <dgm:t>
        <a:bodyPr/>
        <a:lstStyle/>
        <a:p>
          <a:endParaRPr lang="en-GB"/>
        </a:p>
      </dgm:t>
    </dgm:pt>
    <dgm:pt modelId="{3D89F9F8-0B49-4B67-BC30-1453AD221F61}">
      <dgm:prSet/>
      <dgm:spPr/>
      <dgm:t>
        <a:bodyPr/>
        <a:lstStyle/>
        <a:p>
          <a:pPr rtl="0"/>
          <a:r>
            <a:rPr lang="en-GB" smtClean="0"/>
            <a:t>Identification, decision-making and early management of mental health in primary care</a:t>
          </a:r>
          <a:endParaRPr lang="en-GB"/>
        </a:p>
      </dgm:t>
    </dgm:pt>
    <dgm:pt modelId="{7483549C-146D-4D74-8A7F-06448C4DC8F3}" type="parTrans" cxnId="{7724A42C-A858-4615-8B9E-BA2757CBE33E}">
      <dgm:prSet/>
      <dgm:spPr/>
      <dgm:t>
        <a:bodyPr/>
        <a:lstStyle/>
        <a:p>
          <a:endParaRPr lang="en-GB"/>
        </a:p>
      </dgm:t>
    </dgm:pt>
    <dgm:pt modelId="{B469C2B5-4B61-4FE3-AEE3-3E033B48DA2C}" type="sibTrans" cxnId="{7724A42C-A858-4615-8B9E-BA2757CBE33E}">
      <dgm:prSet/>
      <dgm:spPr/>
      <dgm:t>
        <a:bodyPr/>
        <a:lstStyle/>
        <a:p>
          <a:endParaRPr lang="en-GB"/>
        </a:p>
      </dgm:t>
    </dgm:pt>
    <dgm:pt modelId="{30ACD9F3-DC97-4728-A84A-FA9CAD12FF4C}">
      <dgm:prSet/>
      <dgm:spPr/>
      <dgm:t>
        <a:bodyPr/>
        <a:lstStyle/>
        <a:p>
          <a:pPr rtl="0"/>
          <a:r>
            <a:rPr lang="en-GB" smtClean="0"/>
            <a:t>Clinical Decision Making in time limited contexts managing multi-morbidity and complexity</a:t>
          </a:r>
          <a:endParaRPr lang="en-GB"/>
        </a:p>
      </dgm:t>
    </dgm:pt>
    <dgm:pt modelId="{26A1C811-E008-45D7-BF4C-85F9BAAFAEA8}" type="parTrans" cxnId="{23B9F971-E93B-4F57-8349-7BB95A89EF2D}">
      <dgm:prSet/>
      <dgm:spPr/>
      <dgm:t>
        <a:bodyPr/>
        <a:lstStyle/>
        <a:p>
          <a:endParaRPr lang="en-GB"/>
        </a:p>
      </dgm:t>
    </dgm:pt>
    <dgm:pt modelId="{5548C055-B7B4-4EBC-A1B6-13CE3C46F87D}" type="sibTrans" cxnId="{23B9F971-E93B-4F57-8349-7BB95A89EF2D}">
      <dgm:prSet/>
      <dgm:spPr/>
      <dgm:t>
        <a:bodyPr/>
        <a:lstStyle/>
        <a:p>
          <a:endParaRPr lang="en-GB"/>
        </a:p>
      </dgm:t>
    </dgm:pt>
    <dgm:pt modelId="{D8BAE08E-C105-460C-BB12-B166EFC3DD27}">
      <dgm:prSet/>
      <dgm:spPr/>
      <dgm:t>
        <a:bodyPr/>
        <a:lstStyle/>
        <a:p>
          <a:pPr rtl="0"/>
          <a:r>
            <a:rPr lang="en-GB" smtClean="0"/>
            <a:t>Public health Practice in Primary Care </a:t>
          </a:r>
          <a:endParaRPr lang="en-GB"/>
        </a:p>
      </dgm:t>
    </dgm:pt>
    <dgm:pt modelId="{9F1FCDC6-7382-4743-BA14-052889AAF343}" type="parTrans" cxnId="{C470E763-B708-4979-AEDC-EA91AFEC64F8}">
      <dgm:prSet/>
      <dgm:spPr/>
      <dgm:t>
        <a:bodyPr/>
        <a:lstStyle/>
        <a:p>
          <a:endParaRPr lang="en-GB"/>
        </a:p>
      </dgm:t>
    </dgm:pt>
    <dgm:pt modelId="{92D3FB3E-EA71-48B4-8234-A8AFC172161C}" type="sibTrans" cxnId="{C470E763-B708-4979-AEDC-EA91AFEC64F8}">
      <dgm:prSet/>
      <dgm:spPr/>
      <dgm:t>
        <a:bodyPr/>
        <a:lstStyle/>
        <a:p>
          <a:endParaRPr lang="en-GB"/>
        </a:p>
      </dgm:t>
    </dgm:pt>
    <dgm:pt modelId="{C187DCB4-6D37-4BBD-82F7-80ADBC55B87A}">
      <dgm:prSet/>
      <dgm:spPr/>
      <dgm:t>
        <a:bodyPr/>
        <a:lstStyle/>
        <a:p>
          <a:pPr rtl="0"/>
          <a:r>
            <a:rPr lang="en-GB" smtClean="0"/>
            <a:t>Psychology and pain management strategies in the assessment and treatment of persistent pain</a:t>
          </a:r>
          <a:endParaRPr lang="en-GB"/>
        </a:p>
      </dgm:t>
    </dgm:pt>
    <dgm:pt modelId="{4CF86DF1-DA65-42E2-8F5E-C20A490A40C2}" type="parTrans" cxnId="{FF16B0A2-AF23-4DF5-ABD6-B453950CF18C}">
      <dgm:prSet/>
      <dgm:spPr/>
      <dgm:t>
        <a:bodyPr/>
        <a:lstStyle/>
        <a:p>
          <a:endParaRPr lang="en-GB"/>
        </a:p>
      </dgm:t>
    </dgm:pt>
    <dgm:pt modelId="{603C2F7B-8ED6-4E61-BCB9-B80F2F7DBC64}" type="sibTrans" cxnId="{FF16B0A2-AF23-4DF5-ABD6-B453950CF18C}">
      <dgm:prSet/>
      <dgm:spPr/>
      <dgm:t>
        <a:bodyPr/>
        <a:lstStyle/>
        <a:p>
          <a:endParaRPr lang="en-GB"/>
        </a:p>
      </dgm:t>
    </dgm:pt>
    <dgm:pt modelId="{C92608BE-E136-44A9-8BC3-53E3D9090953}">
      <dgm:prSet/>
      <dgm:spPr/>
      <dgm:t>
        <a:bodyPr/>
        <a:lstStyle/>
        <a:p>
          <a:pPr rtl="0"/>
          <a:r>
            <a:rPr lang="en-GB" smtClean="0"/>
            <a:t>Overview of Medicines and Prescribing – Physiotherapists working in Primary Care </a:t>
          </a:r>
          <a:endParaRPr lang="en-GB"/>
        </a:p>
      </dgm:t>
    </dgm:pt>
    <dgm:pt modelId="{8D8E1982-3533-4EB1-8CFD-D63BED63449C}" type="parTrans" cxnId="{69F0C81C-A123-445A-980B-3E8BB3445414}">
      <dgm:prSet/>
      <dgm:spPr/>
      <dgm:t>
        <a:bodyPr/>
        <a:lstStyle/>
        <a:p>
          <a:endParaRPr lang="en-GB"/>
        </a:p>
      </dgm:t>
    </dgm:pt>
    <dgm:pt modelId="{C6E628C1-8334-4DAA-9B9F-DECA744D2274}" type="sibTrans" cxnId="{69F0C81C-A123-445A-980B-3E8BB3445414}">
      <dgm:prSet/>
      <dgm:spPr/>
      <dgm:t>
        <a:bodyPr/>
        <a:lstStyle/>
        <a:p>
          <a:endParaRPr lang="en-GB"/>
        </a:p>
      </dgm:t>
    </dgm:pt>
    <dgm:pt modelId="{C873076E-D788-458D-88FB-7AE518901AE4}">
      <dgm:prSet/>
      <dgm:spPr/>
      <dgm:t>
        <a:bodyPr/>
        <a:lstStyle/>
        <a:p>
          <a:pPr rtl="0"/>
          <a:r>
            <a:rPr lang="en-GB" smtClean="0"/>
            <a:t>Overview of Serious pathology masquerading as musculoskeletal conditions and Inflammatory Joint Conditions (axial and peripheral).</a:t>
          </a:r>
          <a:endParaRPr lang="en-GB"/>
        </a:p>
      </dgm:t>
    </dgm:pt>
    <dgm:pt modelId="{9FC19A06-1C45-498C-9134-35EE93C7BC6D}" type="parTrans" cxnId="{CBCDAA83-EE3D-46D4-A555-AD4BC30F709E}">
      <dgm:prSet/>
      <dgm:spPr/>
      <dgm:t>
        <a:bodyPr/>
        <a:lstStyle/>
        <a:p>
          <a:endParaRPr lang="en-GB"/>
        </a:p>
      </dgm:t>
    </dgm:pt>
    <dgm:pt modelId="{2E2AD550-5025-4699-BC74-D069164A5545}" type="sibTrans" cxnId="{CBCDAA83-EE3D-46D4-A555-AD4BC30F709E}">
      <dgm:prSet/>
      <dgm:spPr/>
      <dgm:t>
        <a:bodyPr/>
        <a:lstStyle/>
        <a:p>
          <a:endParaRPr lang="en-GB"/>
        </a:p>
      </dgm:t>
    </dgm:pt>
    <dgm:pt modelId="{C4287A47-0858-414A-9817-BF8A07574B91}" type="pres">
      <dgm:prSet presAssocID="{C221968C-4645-4D64-A381-336770952490}" presName="linearFlow" presStyleCnt="0">
        <dgm:presLayoutVars>
          <dgm:dir/>
          <dgm:resizeHandles val="exact"/>
        </dgm:presLayoutVars>
      </dgm:prSet>
      <dgm:spPr/>
      <dgm:t>
        <a:bodyPr/>
        <a:lstStyle/>
        <a:p>
          <a:endParaRPr lang="en-GB"/>
        </a:p>
      </dgm:t>
    </dgm:pt>
    <dgm:pt modelId="{4937A1B2-9E03-49C9-AAB5-85E5516906FB}" type="pres">
      <dgm:prSet presAssocID="{3F8B5833-3DD5-4D1A-BE8A-595759FE1AC9}" presName="composite" presStyleCnt="0"/>
      <dgm:spPr/>
    </dgm:pt>
    <dgm:pt modelId="{12B90EB5-3B9F-4DB3-9C26-AE23DF8150A4}" type="pres">
      <dgm:prSet presAssocID="{3F8B5833-3DD5-4D1A-BE8A-595759FE1AC9}" presName="imgShp" presStyleLbl="fgImgPlace1" presStyleIdx="0" presStyleCnt="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GB"/>
        </a:p>
      </dgm:t>
    </dgm:pt>
    <dgm:pt modelId="{14A6B572-BF58-424D-AEC7-7BDE14491B69}" type="pres">
      <dgm:prSet presAssocID="{3F8B5833-3DD5-4D1A-BE8A-595759FE1AC9}" presName="txShp" presStyleLbl="node1" presStyleIdx="0" presStyleCnt="8">
        <dgm:presLayoutVars>
          <dgm:bulletEnabled val="1"/>
        </dgm:presLayoutVars>
      </dgm:prSet>
      <dgm:spPr/>
      <dgm:t>
        <a:bodyPr/>
        <a:lstStyle/>
        <a:p>
          <a:endParaRPr lang="en-GB"/>
        </a:p>
      </dgm:t>
    </dgm:pt>
    <dgm:pt modelId="{BEA2238C-692D-466F-9A94-78F7EE0172D8}" type="pres">
      <dgm:prSet presAssocID="{BFDAF065-EF01-4BF0-8FA6-547B3B656057}" presName="spacing" presStyleCnt="0"/>
      <dgm:spPr/>
    </dgm:pt>
    <dgm:pt modelId="{C0B2702B-7543-44FA-BBD2-73AF220E6428}" type="pres">
      <dgm:prSet presAssocID="{505B686B-9C75-479E-9645-A0F66ADB9E87}" presName="composite" presStyleCnt="0"/>
      <dgm:spPr/>
    </dgm:pt>
    <dgm:pt modelId="{DDF509F0-BCC4-4F1A-8D30-C0B0ED1CB891}" type="pres">
      <dgm:prSet presAssocID="{505B686B-9C75-479E-9645-A0F66ADB9E87}" presName="imgShp" presStyleLbl="fgImgPlace1" presStyleIdx="1" presStyleCnt="8"/>
      <dgm:spPr>
        <a:blipFill rotWithShape="1">
          <a:blip xmlns:r="http://schemas.openxmlformats.org/officeDocument/2006/relationships" r:embed="rId2"/>
          <a:stretch>
            <a:fillRect/>
          </a:stretch>
        </a:blipFill>
      </dgm:spPr>
    </dgm:pt>
    <dgm:pt modelId="{AC775F82-1474-4D4B-9093-EA089BBF8A0D}" type="pres">
      <dgm:prSet presAssocID="{505B686B-9C75-479E-9645-A0F66ADB9E87}" presName="txShp" presStyleLbl="node1" presStyleIdx="1" presStyleCnt="8">
        <dgm:presLayoutVars>
          <dgm:bulletEnabled val="1"/>
        </dgm:presLayoutVars>
      </dgm:prSet>
      <dgm:spPr/>
      <dgm:t>
        <a:bodyPr/>
        <a:lstStyle/>
        <a:p>
          <a:endParaRPr lang="en-GB"/>
        </a:p>
      </dgm:t>
    </dgm:pt>
    <dgm:pt modelId="{77F8C766-09C0-4031-BD23-0A1CE6EC8CE0}" type="pres">
      <dgm:prSet presAssocID="{72DEC8C4-CD69-4263-9ADA-63B7F2837E45}" presName="spacing" presStyleCnt="0"/>
      <dgm:spPr/>
    </dgm:pt>
    <dgm:pt modelId="{948FA92A-D17E-4E72-93A5-1B2E2127D1D5}" type="pres">
      <dgm:prSet presAssocID="{3D89F9F8-0B49-4B67-BC30-1453AD221F61}" presName="composite" presStyleCnt="0"/>
      <dgm:spPr/>
    </dgm:pt>
    <dgm:pt modelId="{09B8531F-B230-42D4-B653-1C5E0AC53A3F}" type="pres">
      <dgm:prSet presAssocID="{3D89F9F8-0B49-4B67-BC30-1453AD221F61}" presName="imgShp" presStyleLbl="fgImgPlace1" presStyleIdx="2" presStyleCnt="8"/>
      <dgm:spPr>
        <a:blipFill rotWithShape="1">
          <a:blip xmlns:r="http://schemas.openxmlformats.org/officeDocument/2006/relationships" r:embed="rId2"/>
          <a:stretch>
            <a:fillRect/>
          </a:stretch>
        </a:blipFill>
      </dgm:spPr>
    </dgm:pt>
    <dgm:pt modelId="{20FA0DAE-E98F-4085-9B7A-21869892A0AD}" type="pres">
      <dgm:prSet presAssocID="{3D89F9F8-0B49-4B67-BC30-1453AD221F61}" presName="txShp" presStyleLbl="node1" presStyleIdx="2" presStyleCnt="8">
        <dgm:presLayoutVars>
          <dgm:bulletEnabled val="1"/>
        </dgm:presLayoutVars>
      </dgm:prSet>
      <dgm:spPr/>
      <dgm:t>
        <a:bodyPr/>
        <a:lstStyle/>
        <a:p>
          <a:endParaRPr lang="en-GB"/>
        </a:p>
      </dgm:t>
    </dgm:pt>
    <dgm:pt modelId="{18A5F450-071A-4F71-82FC-3D7250BCC79C}" type="pres">
      <dgm:prSet presAssocID="{B469C2B5-4B61-4FE3-AEE3-3E033B48DA2C}" presName="spacing" presStyleCnt="0"/>
      <dgm:spPr/>
    </dgm:pt>
    <dgm:pt modelId="{76589EA3-F54E-497F-8D2B-6652DB923CF1}" type="pres">
      <dgm:prSet presAssocID="{30ACD9F3-DC97-4728-A84A-FA9CAD12FF4C}" presName="composite" presStyleCnt="0"/>
      <dgm:spPr/>
    </dgm:pt>
    <dgm:pt modelId="{14FEEF21-6EE7-4994-89D9-66AEF578D20E}" type="pres">
      <dgm:prSet presAssocID="{30ACD9F3-DC97-4728-A84A-FA9CAD12FF4C}" presName="imgShp" presStyleLbl="fgImgPlace1" presStyleIdx="3" presStyleCnt="8"/>
      <dgm:spPr>
        <a:blipFill rotWithShape="1">
          <a:blip xmlns:r="http://schemas.openxmlformats.org/officeDocument/2006/relationships" r:embed="rId2"/>
          <a:stretch>
            <a:fillRect/>
          </a:stretch>
        </a:blipFill>
      </dgm:spPr>
    </dgm:pt>
    <dgm:pt modelId="{6A58854F-3E45-4DD0-B38C-271CE4780DB4}" type="pres">
      <dgm:prSet presAssocID="{30ACD9F3-DC97-4728-A84A-FA9CAD12FF4C}" presName="txShp" presStyleLbl="node1" presStyleIdx="3" presStyleCnt="8">
        <dgm:presLayoutVars>
          <dgm:bulletEnabled val="1"/>
        </dgm:presLayoutVars>
      </dgm:prSet>
      <dgm:spPr/>
      <dgm:t>
        <a:bodyPr/>
        <a:lstStyle/>
        <a:p>
          <a:endParaRPr lang="en-GB"/>
        </a:p>
      </dgm:t>
    </dgm:pt>
    <dgm:pt modelId="{2F4ADCB9-E2E8-4A8A-9B40-69910CA46DE0}" type="pres">
      <dgm:prSet presAssocID="{5548C055-B7B4-4EBC-A1B6-13CE3C46F87D}" presName="spacing" presStyleCnt="0"/>
      <dgm:spPr/>
    </dgm:pt>
    <dgm:pt modelId="{BB8A9025-966B-4A16-B702-61825E2F988F}" type="pres">
      <dgm:prSet presAssocID="{D8BAE08E-C105-460C-BB12-B166EFC3DD27}" presName="composite" presStyleCnt="0"/>
      <dgm:spPr/>
    </dgm:pt>
    <dgm:pt modelId="{61F2C0F5-7975-409C-B5A6-B51D142FDC66}" type="pres">
      <dgm:prSet presAssocID="{D8BAE08E-C105-460C-BB12-B166EFC3DD27}" presName="imgShp" presStyleLbl="fgImgPlace1" presStyleIdx="4" presStyleCnt="8"/>
      <dgm:spPr>
        <a:blipFill rotWithShape="1">
          <a:blip xmlns:r="http://schemas.openxmlformats.org/officeDocument/2006/relationships" r:embed="rId2"/>
          <a:stretch>
            <a:fillRect/>
          </a:stretch>
        </a:blipFill>
      </dgm:spPr>
    </dgm:pt>
    <dgm:pt modelId="{B58F71B6-A5E0-4777-8459-0380F4128FFA}" type="pres">
      <dgm:prSet presAssocID="{D8BAE08E-C105-460C-BB12-B166EFC3DD27}" presName="txShp" presStyleLbl="node1" presStyleIdx="4" presStyleCnt="8">
        <dgm:presLayoutVars>
          <dgm:bulletEnabled val="1"/>
        </dgm:presLayoutVars>
      </dgm:prSet>
      <dgm:spPr/>
      <dgm:t>
        <a:bodyPr/>
        <a:lstStyle/>
        <a:p>
          <a:endParaRPr lang="en-GB"/>
        </a:p>
      </dgm:t>
    </dgm:pt>
    <dgm:pt modelId="{A66A8336-3303-4B5B-B529-C6B9318B6010}" type="pres">
      <dgm:prSet presAssocID="{92D3FB3E-EA71-48B4-8234-A8AFC172161C}" presName="spacing" presStyleCnt="0"/>
      <dgm:spPr/>
    </dgm:pt>
    <dgm:pt modelId="{9323F85A-A95D-4136-B4B5-CBFAF1D01190}" type="pres">
      <dgm:prSet presAssocID="{C187DCB4-6D37-4BBD-82F7-80ADBC55B87A}" presName="composite" presStyleCnt="0"/>
      <dgm:spPr/>
    </dgm:pt>
    <dgm:pt modelId="{4C25937B-70E2-47A1-98EE-CA640B36AB42}" type="pres">
      <dgm:prSet presAssocID="{C187DCB4-6D37-4BBD-82F7-80ADBC55B87A}" presName="imgShp" presStyleLbl="fgImgPlace1" presStyleIdx="5" presStyleCnt="8"/>
      <dgm:spPr>
        <a:blipFill rotWithShape="1">
          <a:blip xmlns:r="http://schemas.openxmlformats.org/officeDocument/2006/relationships" r:embed="rId2"/>
          <a:stretch>
            <a:fillRect/>
          </a:stretch>
        </a:blipFill>
      </dgm:spPr>
    </dgm:pt>
    <dgm:pt modelId="{7D135419-63E2-4551-966C-FEDB4A26DCDC}" type="pres">
      <dgm:prSet presAssocID="{C187DCB4-6D37-4BBD-82F7-80ADBC55B87A}" presName="txShp" presStyleLbl="node1" presStyleIdx="5" presStyleCnt="8">
        <dgm:presLayoutVars>
          <dgm:bulletEnabled val="1"/>
        </dgm:presLayoutVars>
      </dgm:prSet>
      <dgm:spPr/>
      <dgm:t>
        <a:bodyPr/>
        <a:lstStyle/>
        <a:p>
          <a:endParaRPr lang="en-GB"/>
        </a:p>
      </dgm:t>
    </dgm:pt>
    <dgm:pt modelId="{3F30169F-8FCC-48B7-9646-31F725D68614}" type="pres">
      <dgm:prSet presAssocID="{603C2F7B-8ED6-4E61-BCB9-B80F2F7DBC64}" presName="spacing" presStyleCnt="0"/>
      <dgm:spPr/>
    </dgm:pt>
    <dgm:pt modelId="{9382C673-D5D4-42D4-9BF3-223752B02792}" type="pres">
      <dgm:prSet presAssocID="{C92608BE-E136-44A9-8BC3-53E3D9090953}" presName="composite" presStyleCnt="0"/>
      <dgm:spPr/>
    </dgm:pt>
    <dgm:pt modelId="{731B7D18-A435-4CDE-8746-FECBE8D27029}" type="pres">
      <dgm:prSet presAssocID="{C92608BE-E136-44A9-8BC3-53E3D9090953}" presName="imgShp" presStyleLbl="fgImgPlace1" presStyleIdx="6" presStyleCnt="8"/>
      <dgm:spPr>
        <a:blipFill rotWithShape="1">
          <a:blip xmlns:r="http://schemas.openxmlformats.org/officeDocument/2006/relationships" r:embed="rId2"/>
          <a:stretch>
            <a:fillRect/>
          </a:stretch>
        </a:blipFill>
      </dgm:spPr>
    </dgm:pt>
    <dgm:pt modelId="{F4FE14C4-8980-493A-8918-5611D993D72D}" type="pres">
      <dgm:prSet presAssocID="{C92608BE-E136-44A9-8BC3-53E3D9090953}" presName="txShp" presStyleLbl="node1" presStyleIdx="6" presStyleCnt="8">
        <dgm:presLayoutVars>
          <dgm:bulletEnabled val="1"/>
        </dgm:presLayoutVars>
      </dgm:prSet>
      <dgm:spPr/>
      <dgm:t>
        <a:bodyPr/>
        <a:lstStyle/>
        <a:p>
          <a:endParaRPr lang="en-GB"/>
        </a:p>
      </dgm:t>
    </dgm:pt>
    <dgm:pt modelId="{68FCA28E-FE5F-4CEF-9A33-D67FAA0384FD}" type="pres">
      <dgm:prSet presAssocID="{C6E628C1-8334-4DAA-9B9F-DECA744D2274}" presName="spacing" presStyleCnt="0"/>
      <dgm:spPr/>
    </dgm:pt>
    <dgm:pt modelId="{B59FDFE6-4A59-4F7A-B5B2-DF3A4379473D}" type="pres">
      <dgm:prSet presAssocID="{C873076E-D788-458D-88FB-7AE518901AE4}" presName="composite" presStyleCnt="0"/>
      <dgm:spPr/>
    </dgm:pt>
    <dgm:pt modelId="{B441EF6A-6095-498D-A789-F1207247DEBA}" type="pres">
      <dgm:prSet presAssocID="{C873076E-D788-458D-88FB-7AE518901AE4}" presName="imgShp" presStyleLbl="fgImgPlace1" presStyleIdx="7" presStyleCnt="8"/>
      <dgm:spPr>
        <a:blipFill rotWithShape="1">
          <a:blip xmlns:r="http://schemas.openxmlformats.org/officeDocument/2006/relationships" r:embed="rId2"/>
          <a:stretch>
            <a:fillRect/>
          </a:stretch>
        </a:blipFill>
      </dgm:spPr>
    </dgm:pt>
    <dgm:pt modelId="{701EC9A7-D5AC-4443-A0B6-FA801534A105}" type="pres">
      <dgm:prSet presAssocID="{C873076E-D788-458D-88FB-7AE518901AE4}" presName="txShp" presStyleLbl="node1" presStyleIdx="7" presStyleCnt="8">
        <dgm:presLayoutVars>
          <dgm:bulletEnabled val="1"/>
        </dgm:presLayoutVars>
      </dgm:prSet>
      <dgm:spPr/>
      <dgm:t>
        <a:bodyPr/>
        <a:lstStyle/>
        <a:p>
          <a:endParaRPr lang="en-GB"/>
        </a:p>
      </dgm:t>
    </dgm:pt>
  </dgm:ptLst>
  <dgm:cxnLst>
    <dgm:cxn modelId="{9DE92993-741C-4C00-A55B-179BE715CA0F}" srcId="{C221968C-4645-4D64-A381-336770952490}" destId="{3F8B5833-3DD5-4D1A-BE8A-595759FE1AC9}" srcOrd="0" destOrd="0" parTransId="{70115514-0566-47DB-AEE5-7DDFF3F0553C}" sibTransId="{BFDAF065-EF01-4BF0-8FA6-547B3B656057}"/>
    <dgm:cxn modelId="{FF16B0A2-AF23-4DF5-ABD6-B453950CF18C}" srcId="{C221968C-4645-4D64-A381-336770952490}" destId="{C187DCB4-6D37-4BBD-82F7-80ADBC55B87A}" srcOrd="5" destOrd="0" parTransId="{4CF86DF1-DA65-42E2-8F5E-C20A490A40C2}" sibTransId="{603C2F7B-8ED6-4E61-BCB9-B80F2F7DBC64}"/>
    <dgm:cxn modelId="{C470E763-B708-4979-AEDC-EA91AFEC64F8}" srcId="{C221968C-4645-4D64-A381-336770952490}" destId="{D8BAE08E-C105-460C-BB12-B166EFC3DD27}" srcOrd="4" destOrd="0" parTransId="{9F1FCDC6-7382-4743-BA14-052889AAF343}" sibTransId="{92D3FB3E-EA71-48B4-8234-A8AFC172161C}"/>
    <dgm:cxn modelId="{483A6EA1-1F68-4A68-8FDD-A57FC5185A1D}" type="presOf" srcId="{3D89F9F8-0B49-4B67-BC30-1453AD221F61}" destId="{20FA0DAE-E98F-4085-9B7A-21869892A0AD}" srcOrd="0" destOrd="0" presId="urn:microsoft.com/office/officeart/2005/8/layout/vList3"/>
    <dgm:cxn modelId="{CBCDAA83-EE3D-46D4-A555-AD4BC30F709E}" srcId="{C221968C-4645-4D64-A381-336770952490}" destId="{C873076E-D788-458D-88FB-7AE518901AE4}" srcOrd="7" destOrd="0" parTransId="{9FC19A06-1C45-498C-9134-35EE93C7BC6D}" sibTransId="{2E2AD550-5025-4699-BC74-D069164A5545}"/>
    <dgm:cxn modelId="{1365783E-1C2F-497D-9421-9C3DD9DC8C2A}" type="presOf" srcId="{C873076E-D788-458D-88FB-7AE518901AE4}" destId="{701EC9A7-D5AC-4443-A0B6-FA801534A105}" srcOrd="0" destOrd="0" presId="urn:microsoft.com/office/officeart/2005/8/layout/vList3"/>
    <dgm:cxn modelId="{CB5403E0-64F6-4506-BE8D-259C8EA3C020}" srcId="{C221968C-4645-4D64-A381-336770952490}" destId="{505B686B-9C75-479E-9645-A0F66ADB9E87}" srcOrd="1" destOrd="0" parTransId="{52179786-F8CC-4FF8-89DC-4E6476308DB0}" sibTransId="{72DEC8C4-CD69-4263-9ADA-63B7F2837E45}"/>
    <dgm:cxn modelId="{4426C8DF-D057-4A45-86F8-EEA8A363999B}" type="presOf" srcId="{505B686B-9C75-479E-9645-A0F66ADB9E87}" destId="{AC775F82-1474-4D4B-9093-EA089BBF8A0D}" srcOrd="0" destOrd="0" presId="urn:microsoft.com/office/officeart/2005/8/layout/vList3"/>
    <dgm:cxn modelId="{69F0C81C-A123-445A-980B-3E8BB3445414}" srcId="{C221968C-4645-4D64-A381-336770952490}" destId="{C92608BE-E136-44A9-8BC3-53E3D9090953}" srcOrd="6" destOrd="0" parTransId="{8D8E1982-3533-4EB1-8CFD-D63BED63449C}" sibTransId="{C6E628C1-8334-4DAA-9B9F-DECA744D2274}"/>
    <dgm:cxn modelId="{6A6AA25A-0F76-4BA2-BC09-67752D1BE90A}" type="presOf" srcId="{30ACD9F3-DC97-4728-A84A-FA9CAD12FF4C}" destId="{6A58854F-3E45-4DD0-B38C-271CE4780DB4}" srcOrd="0" destOrd="0" presId="urn:microsoft.com/office/officeart/2005/8/layout/vList3"/>
    <dgm:cxn modelId="{4C1D2800-4180-4188-8EA8-5FA6AA3218B0}" type="presOf" srcId="{C221968C-4645-4D64-A381-336770952490}" destId="{C4287A47-0858-414A-9817-BF8A07574B91}" srcOrd="0" destOrd="0" presId="urn:microsoft.com/office/officeart/2005/8/layout/vList3"/>
    <dgm:cxn modelId="{7724A42C-A858-4615-8B9E-BA2757CBE33E}" srcId="{C221968C-4645-4D64-A381-336770952490}" destId="{3D89F9F8-0B49-4B67-BC30-1453AD221F61}" srcOrd="2" destOrd="0" parTransId="{7483549C-146D-4D74-8A7F-06448C4DC8F3}" sibTransId="{B469C2B5-4B61-4FE3-AEE3-3E033B48DA2C}"/>
    <dgm:cxn modelId="{77142295-AF49-4C54-AC78-73ED40D704AC}" type="presOf" srcId="{D8BAE08E-C105-460C-BB12-B166EFC3DD27}" destId="{B58F71B6-A5E0-4777-8459-0380F4128FFA}" srcOrd="0" destOrd="0" presId="urn:microsoft.com/office/officeart/2005/8/layout/vList3"/>
    <dgm:cxn modelId="{23B9F971-E93B-4F57-8349-7BB95A89EF2D}" srcId="{C221968C-4645-4D64-A381-336770952490}" destId="{30ACD9F3-DC97-4728-A84A-FA9CAD12FF4C}" srcOrd="3" destOrd="0" parTransId="{26A1C811-E008-45D7-BF4C-85F9BAAFAEA8}" sibTransId="{5548C055-B7B4-4EBC-A1B6-13CE3C46F87D}"/>
    <dgm:cxn modelId="{73D417DA-71D4-4E95-8884-79B2B154AB0E}" type="presOf" srcId="{C187DCB4-6D37-4BBD-82F7-80ADBC55B87A}" destId="{7D135419-63E2-4551-966C-FEDB4A26DCDC}" srcOrd="0" destOrd="0" presId="urn:microsoft.com/office/officeart/2005/8/layout/vList3"/>
    <dgm:cxn modelId="{858C6011-5092-4AC3-82D8-3D1FAFE1CB3E}" type="presOf" srcId="{3F8B5833-3DD5-4D1A-BE8A-595759FE1AC9}" destId="{14A6B572-BF58-424D-AEC7-7BDE14491B69}" srcOrd="0" destOrd="0" presId="urn:microsoft.com/office/officeart/2005/8/layout/vList3"/>
    <dgm:cxn modelId="{6AE5ADD0-38E0-4A21-8036-4CF134D241A2}" type="presOf" srcId="{C92608BE-E136-44A9-8BC3-53E3D9090953}" destId="{F4FE14C4-8980-493A-8918-5611D993D72D}" srcOrd="0" destOrd="0" presId="urn:microsoft.com/office/officeart/2005/8/layout/vList3"/>
    <dgm:cxn modelId="{705E6073-0B3F-45CE-B206-C09ECBE4E1CE}" type="presParOf" srcId="{C4287A47-0858-414A-9817-BF8A07574B91}" destId="{4937A1B2-9E03-49C9-AAB5-85E5516906FB}" srcOrd="0" destOrd="0" presId="urn:microsoft.com/office/officeart/2005/8/layout/vList3"/>
    <dgm:cxn modelId="{BE67FC76-188D-4D0B-85DF-E00AB25C9E87}" type="presParOf" srcId="{4937A1B2-9E03-49C9-AAB5-85E5516906FB}" destId="{12B90EB5-3B9F-4DB3-9C26-AE23DF8150A4}" srcOrd="0" destOrd="0" presId="urn:microsoft.com/office/officeart/2005/8/layout/vList3"/>
    <dgm:cxn modelId="{A970E33D-7405-40A7-A08C-9DBBA4348882}" type="presParOf" srcId="{4937A1B2-9E03-49C9-AAB5-85E5516906FB}" destId="{14A6B572-BF58-424D-AEC7-7BDE14491B69}" srcOrd="1" destOrd="0" presId="urn:microsoft.com/office/officeart/2005/8/layout/vList3"/>
    <dgm:cxn modelId="{EC1034D8-8A84-4A89-BEDB-D2F19CB22410}" type="presParOf" srcId="{C4287A47-0858-414A-9817-BF8A07574B91}" destId="{BEA2238C-692D-466F-9A94-78F7EE0172D8}" srcOrd="1" destOrd="0" presId="urn:microsoft.com/office/officeart/2005/8/layout/vList3"/>
    <dgm:cxn modelId="{F231EBBD-63E5-49D4-97C9-3455402613AE}" type="presParOf" srcId="{C4287A47-0858-414A-9817-BF8A07574B91}" destId="{C0B2702B-7543-44FA-BBD2-73AF220E6428}" srcOrd="2" destOrd="0" presId="urn:microsoft.com/office/officeart/2005/8/layout/vList3"/>
    <dgm:cxn modelId="{82B92B5F-E6CC-47CA-B8EE-6642A584D84C}" type="presParOf" srcId="{C0B2702B-7543-44FA-BBD2-73AF220E6428}" destId="{DDF509F0-BCC4-4F1A-8D30-C0B0ED1CB891}" srcOrd="0" destOrd="0" presId="urn:microsoft.com/office/officeart/2005/8/layout/vList3"/>
    <dgm:cxn modelId="{73835B5F-C09F-435F-B531-B95653C8BC35}" type="presParOf" srcId="{C0B2702B-7543-44FA-BBD2-73AF220E6428}" destId="{AC775F82-1474-4D4B-9093-EA089BBF8A0D}" srcOrd="1" destOrd="0" presId="urn:microsoft.com/office/officeart/2005/8/layout/vList3"/>
    <dgm:cxn modelId="{A50D0ED7-8F90-44C4-A59D-B3E9BB8EBA3E}" type="presParOf" srcId="{C4287A47-0858-414A-9817-BF8A07574B91}" destId="{77F8C766-09C0-4031-BD23-0A1CE6EC8CE0}" srcOrd="3" destOrd="0" presId="urn:microsoft.com/office/officeart/2005/8/layout/vList3"/>
    <dgm:cxn modelId="{2A0FD7F5-9C05-4596-B243-64DE983647F1}" type="presParOf" srcId="{C4287A47-0858-414A-9817-BF8A07574B91}" destId="{948FA92A-D17E-4E72-93A5-1B2E2127D1D5}" srcOrd="4" destOrd="0" presId="urn:microsoft.com/office/officeart/2005/8/layout/vList3"/>
    <dgm:cxn modelId="{1E9A2DC7-5EB5-45A4-8705-791CBC997430}" type="presParOf" srcId="{948FA92A-D17E-4E72-93A5-1B2E2127D1D5}" destId="{09B8531F-B230-42D4-B653-1C5E0AC53A3F}" srcOrd="0" destOrd="0" presId="urn:microsoft.com/office/officeart/2005/8/layout/vList3"/>
    <dgm:cxn modelId="{96DF2F77-23A5-48A8-BFAE-829ADB4FDEF2}" type="presParOf" srcId="{948FA92A-D17E-4E72-93A5-1B2E2127D1D5}" destId="{20FA0DAE-E98F-4085-9B7A-21869892A0AD}" srcOrd="1" destOrd="0" presId="urn:microsoft.com/office/officeart/2005/8/layout/vList3"/>
    <dgm:cxn modelId="{7773A52F-26BA-402F-8901-11FDBA94A08B}" type="presParOf" srcId="{C4287A47-0858-414A-9817-BF8A07574B91}" destId="{18A5F450-071A-4F71-82FC-3D7250BCC79C}" srcOrd="5" destOrd="0" presId="urn:microsoft.com/office/officeart/2005/8/layout/vList3"/>
    <dgm:cxn modelId="{E3C153B9-30BF-4A48-A5ED-DB39B8997EB1}" type="presParOf" srcId="{C4287A47-0858-414A-9817-BF8A07574B91}" destId="{76589EA3-F54E-497F-8D2B-6652DB923CF1}" srcOrd="6" destOrd="0" presId="urn:microsoft.com/office/officeart/2005/8/layout/vList3"/>
    <dgm:cxn modelId="{213C6C5D-5A59-404D-8779-8958A7C4B896}" type="presParOf" srcId="{76589EA3-F54E-497F-8D2B-6652DB923CF1}" destId="{14FEEF21-6EE7-4994-89D9-66AEF578D20E}" srcOrd="0" destOrd="0" presId="urn:microsoft.com/office/officeart/2005/8/layout/vList3"/>
    <dgm:cxn modelId="{5130BC1E-07D4-4611-9551-864D378F017F}" type="presParOf" srcId="{76589EA3-F54E-497F-8D2B-6652DB923CF1}" destId="{6A58854F-3E45-4DD0-B38C-271CE4780DB4}" srcOrd="1" destOrd="0" presId="urn:microsoft.com/office/officeart/2005/8/layout/vList3"/>
    <dgm:cxn modelId="{BF83A529-ACA3-4DFE-BCE6-88DF25076FFF}" type="presParOf" srcId="{C4287A47-0858-414A-9817-BF8A07574B91}" destId="{2F4ADCB9-E2E8-4A8A-9B40-69910CA46DE0}" srcOrd="7" destOrd="0" presId="urn:microsoft.com/office/officeart/2005/8/layout/vList3"/>
    <dgm:cxn modelId="{A53ED0AF-FA6E-49F6-9110-FAA065F42443}" type="presParOf" srcId="{C4287A47-0858-414A-9817-BF8A07574B91}" destId="{BB8A9025-966B-4A16-B702-61825E2F988F}" srcOrd="8" destOrd="0" presId="urn:microsoft.com/office/officeart/2005/8/layout/vList3"/>
    <dgm:cxn modelId="{2C40B998-5C4E-48FA-A4F3-11EC76EA9192}" type="presParOf" srcId="{BB8A9025-966B-4A16-B702-61825E2F988F}" destId="{61F2C0F5-7975-409C-B5A6-B51D142FDC66}" srcOrd="0" destOrd="0" presId="urn:microsoft.com/office/officeart/2005/8/layout/vList3"/>
    <dgm:cxn modelId="{7E7842D2-61FB-4D04-A2C5-9EEE41D3709B}" type="presParOf" srcId="{BB8A9025-966B-4A16-B702-61825E2F988F}" destId="{B58F71B6-A5E0-4777-8459-0380F4128FFA}" srcOrd="1" destOrd="0" presId="urn:microsoft.com/office/officeart/2005/8/layout/vList3"/>
    <dgm:cxn modelId="{0E579666-3B45-4324-9AAD-17D64CAC9443}" type="presParOf" srcId="{C4287A47-0858-414A-9817-BF8A07574B91}" destId="{A66A8336-3303-4B5B-B529-C6B9318B6010}" srcOrd="9" destOrd="0" presId="urn:microsoft.com/office/officeart/2005/8/layout/vList3"/>
    <dgm:cxn modelId="{209EED9D-888A-46BD-8F8F-C46B338F0870}" type="presParOf" srcId="{C4287A47-0858-414A-9817-BF8A07574B91}" destId="{9323F85A-A95D-4136-B4B5-CBFAF1D01190}" srcOrd="10" destOrd="0" presId="urn:microsoft.com/office/officeart/2005/8/layout/vList3"/>
    <dgm:cxn modelId="{EACC9696-D595-40AD-B630-81529F439F75}" type="presParOf" srcId="{9323F85A-A95D-4136-B4B5-CBFAF1D01190}" destId="{4C25937B-70E2-47A1-98EE-CA640B36AB42}" srcOrd="0" destOrd="0" presId="urn:microsoft.com/office/officeart/2005/8/layout/vList3"/>
    <dgm:cxn modelId="{A5DB9A9D-411E-43DC-9B14-6296FE358628}" type="presParOf" srcId="{9323F85A-A95D-4136-B4B5-CBFAF1D01190}" destId="{7D135419-63E2-4551-966C-FEDB4A26DCDC}" srcOrd="1" destOrd="0" presId="urn:microsoft.com/office/officeart/2005/8/layout/vList3"/>
    <dgm:cxn modelId="{46E60C62-3FA5-474B-9E84-2EF4552EE38B}" type="presParOf" srcId="{C4287A47-0858-414A-9817-BF8A07574B91}" destId="{3F30169F-8FCC-48B7-9646-31F725D68614}" srcOrd="11" destOrd="0" presId="urn:microsoft.com/office/officeart/2005/8/layout/vList3"/>
    <dgm:cxn modelId="{738C238E-F479-4E95-ADAB-601C2F602359}" type="presParOf" srcId="{C4287A47-0858-414A-9817-BF8A07574B91}" destId="{9382C673-D5D4-42D4-9BF3-223752B02792}" srcOrd="12" destOrd="0" presId="urn:microsoft.com/office/officeart/2005/8/layout/vList3"/>
    <dgm:cxn modelId="{7F5DE7B4-7E00-44B6-A763-161EE9D687AD}" type="presParOf" srcId="{9382C673-D5D4-42D4-9BF3-223752B02792}" destId="{731B7D18-A435-4CDE-8746-FECBE8D27029}" srcOrd="0" destOrd="0" presId="urn:microsoft.com/office/officeart/2005/8/layout/vList3"/>
    <dgm:cxn modelId="{28EE6005-EFBB-477A-AE50-C4395C66FAE0}" type="presParOf" srcId="{9382C673-D5D4-42D4-9BF3-223752B02792}" destId="{F4FE14C4-8980-493A-8918-5611D993D72D}" srcOrd="1" destOrd="0" presId="urn:microsoft.com/office/officeart/2005/8/layout/vList3"/>
    <dgm:cxn modelId="{57DC9E2C-C50D-424B-8A73-18A13B6BC6A2}" type="presParOf" srcId="{C4287A47-0858-414A-9817-BF8A07574B91}" destId="{68FCA28E-FE5F-4CEF-9A33-D67FAA0384FD}" srcOrd="13" destOrd="0" presId="urn:microsoft.com/office/officeart/2005/8/layout/vList3"/>
    <dgm:cxn modelId="{A3EBE951-443C-405A-8DD1-BE270694E964}" type="presParOf" srcId="{C4287A47-0858-414A-9817-BF8A07574B91}" destId="{B59FDFE6-4A59-4F7A-B5B2-DF3A4379473D}" srcOrd="14" destOrd="0" presId="urn:microsoft.com/office/officeart/2005/8/layout/vList3"/>
    <dgm:cxn modelId="{5C292C8B-8A55-4929-9A14-DDA44C727E40}" type="presParOf" srcId="{B59FDFE6-4A59-4F7A-B5B2-DF3A4379473D}" destId="{B441EF6A-6095-498D-A789-F1207247DEBA}" srcOrd="0" destOrd="0" presId="urn:microsoft.com/office/officeart/2005/8/layout/vList3"/>
    <dgm:cxn modelId="{A14E421A-E325-43C7-BAB0-80D1BDA36715}" type="presParOf" srcId="{B59FDFE6-4A59-4F7A-B5B2-DF3A4379473D}" destId="{701EC9A7-D5AC-4443-A0B6-FA801534A10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ED3117-737C-4AA5-BFB9-B0F6FCDB4EDA}" type="doc">
      <dgm:prSet loTypeId="urn:microsoft.com/office/officeart/2005/8/layout/venn1" loCatId="relationship" qsTypeId="urn:microsoft.com/office/officeart/2005/8/quickstyle/3d1" qsCatId="3D" csTypeId="urn:microsoft.com/office/officeart/2005/8/colors/colorful3" csCatId="colorful"/>
      <dgm:spPr/>
      <dgm:t>
        <a:bodyPr/>
        <a:lstStyle/>
        <a:p>
          <a:endParaRPr lang="en-GB"/>
        </a:p>
      </dgm:t>
    </dgm:pt>
    <dgm:pt modelId="{2D0307F1-976E-4256-80B6-7C494DBE7550}">
      <dgm:prSet/>
      <dgm:spPr/>
      <dgm:t>
        <a:bodyPr/>
        <a:lstStyle/>
        <a:p>
          <a:pPr rtl="0"/>
          <a:r>
            <a:rPr lang="en-GB" smtClean="0"/>
            <a:t>Service implementation.</a:t>
          </a:r>
          <a:endParaRPr lang="en-GB"/>
        </a:p>
      </dgm:t>
    </dgm:pt>
    <dgm:pt modelId="{4BEA1CAB-BB38-4AB6-AAD0-1B1879BC3C05}" type="parTrans" cxnId="{9A034E75-FDB5-4E29-B036-4FC1D282B056}">
      <dgm:prSet/>
      <dgm:spPr/>
      <dgm:t>
        <a:bodyPr/>
        <a:lstStyle/>
        <a:p>
          <a:endParaRPr lang="en-GB"/>
        </a:p>
      </dgm:t>
    </dgm:pt>
    <dgm:pt modelId="{0DFED8EC-E005-4185-B792-0493412B5BFC}" type="sibTrans" cxnId="{9A034E75-FDB5-4E29-B036-4FC1D282B056}">
      <dgm:prSet/>
      <dgm:spPr/>
      <dgm:t>
        <a:bodyPr/>
        <a:lstStyle/>
        <a:p>
          <a:endParaRPr lang="en-GB"/>
        </a:p>
      </dgm:t>
    </dgm:pt>
    <dgm:pt modelId="{161BE390-DE93-415B-B87C-8B354F516259}">
      <dgm:prSet/>
      <dgm:spPr/>
      <dgm:t>
        <a:bodyPr/>
        <a:lstStyle/>
        <a:p>
          <a:pPr rtl="0"/>
          <a:r>
            <a:rPr lang="en-GB" smtClean="0"/>
            <a:t>Service evaluation.</a:t>
          </a:r>
          <a:endParaRPr lang="en-GB"/>
        </a:p>
      </dgm:t>
    </dgm:pt>
    <dgm:pt modelId="{260505A7-4CEB-4BD1-A68C-CA14CB309A7E}" type="parTrans" cxnId="{9386FBF2-11F4-4FB8-B5DC-98390C48B58C}">
      <dgm:prSet/>
      <dgm:spPr/>
      <dgm:t>
        <a:bodyPr/>
        <a:lstStyle/>
        <a:p>
          <a:endParaRPr lang="en-GB"/>
        </a:p>
      </dgm:t>
    </dgm:pt>
    <dgm:pt modelId="{6DFF9216-EFD7-4EC0-8A75-B9BF8B427F8D}" type="sibTrans" cxnId="{9386FBF2-11F4-4FB8-B5DC-98390C48B58C}">
      <dgm:prSet/>
      <dgm:spPr/>
      <dgm:t>
        <a:bodyPr/>
        <a:lstStyle/>
        <a:p>
          <a:endParaRPr lang="en-GB"/>
        </a:p>
      </dgm:t>
    </dgm:pt>
    <dgm:pt modelId="{ACA5E7CB-DCFF-4C30-90BA-AE02CF36268B}">
      <dgm:prSet/>
      <dgm:spPr/>
      <dgm:t>
        <a:bodyPr/>
        <a:lstStyle/>
        <a:p>
          <a:pPr rtl="0"/>
          <a:r>
            <a:rPr lang="en-GB" smtClean="0"/>
            <a:t>Service education of clinicians, service users, stakeholders.</a:t>
          </a:r>
          <a:endParaRPr lang="en-GB"/>
        </a:p>
      </dgm:t>
    </dgm:pt>
    <dgm:pt modelId="{71BA31A8-770B-41D6-8409-F5AF76919E0C}" type="parTrans" cxnId="{66826501-AF47-4B56-B0E1-EC0C5402AB3C}">
      <dgm:prSet/>
      <dgm:spPr/>
      <dgm:t>
        <a:bodyPr/>
        <a:lstStyle/>
        <a:p>
          <a:endParaRPr lang="en-GB"/>
        </a:p>
      </dgm:t>
    </dgm:pt>
    <dgm:pt modelId="{554B984C-D3A9-467D-820E-BB85DA89598D}" type="sibTrans" cxnId="{66826501-AF47-4B56-B0E1-EC0C5402AB3C}">
      <dgm:prSet/>
      <dgm:spPr/>
      <dgm:t>
        <a:bodyPr/>
        <a:lstStyle/>
        <a:p>
          <a:endParaRPr lang="en-GB"/>
        </a:p>
      </dgm:t>
    </dgm:pt>
    <dgm:pt modelId="{6570A291-B9D9-4C71-A2D6-8D7701D43038}">
      <dgm:prSet/>
      <dgm:spPr/>
      <dgm:t>
        <a:bodyPr/>
        <a:lstStyle/>
        <a:p>
          <a:pPr rtl="0"/>
          <a:r>
            <a:rPr lang="en-GB" smtClean="0"/>
            <a:t>Service leadership.</a:t>
          </a:r>
          <a:endParaRPr lang="en-GB"/>
        </a:p>
      </dgm:t>
    </dgm:pt>
    <dgm:pt modelId="{1A66494E-3A57-4CBD-B757-203E2A0FCE7A}" type="parTrans" cxnId="{C3268F4B-1E39-4BCC-B9D0-F017B132E0A7}">
      <dgm:prSet/>
      <dgm:spPr/>
      <dgm:t>
        <a:bodyPr/>
        <a:lstStyle/>
        <a:p>
          <a:endParaRPr lang="en-GB"/>
        </a:p>
      </dgm:t>
    </dgm:pt>
    <dgm:pt modelId="{D4AA9E66-40FE-4311-98F8-D3EB3D0C8C6B}" type="sibTrans" cxnId="{C3268F4B-1E39-4BCC-B9D0-F017B132E0A7}">
      <dgm:prSet/>
      <dgm:spPr/>
      <dgm:t>
        <a:bodyPr/>
        <a:lstStyle/>
        <a:p>
          <a:endParaRPr lang="en-GB"/>
        </a:p>
      </dgm:t>
    </dgm:pt>
    <dgm:pt modelId="{68961239-2CB9-4BF1-AF1E-75F8C9D70F8F}" type="pres">
      <dgm:prSet presAssocID="{53ED3117-737C-4AA5-BFB9-B0F6FCDB4EDA}" presName="compositeShape" presStyleCnt="0">
        <dgm:presLayoutVars>
          <dgm:chMax val="7"/>
          <dgm:dir/>
          <dgm:resizeHandles val="exact"/>
        </dgm:presLayoutVars>
      </dgm:prSet>
      <dgm:spPr/>
      <dgm:t>
        <a:bodyPr/>
        <a:lstStyle/>
        <a:p>
          <a:endParaRPr lang="en-GB"/>
        </a:p>
      </dgm:t>
    </dgm:pt>
    <dgm:pt modelId="{CF3776C6-5E92-4EBC-8353-51514105EF33}" type="pres">
      <dgm:prSet presAssocID="{2D0307F1-976E-4256-80B6-7C494DBE7550}" presName="circ1" presStyleLbl="vennNode1" presStyleIdx="0" presStyleCnt="4"/>
      <dgm:spPr/>
      <dgm:t>
        <a:bodyPr/>
        <a:lstStyle/>
        <a:p>
          <a:endParaRPr lang="en-GB"/>
        </a:p>
      </dgm:t>
    </dgm:pt>
    <dgm:pt modelId="{B8263CFE-E92D-466A-9615-0613DB05EABB}" type="pres">
      <dgm:prSet presAssocID="{2D0307F1-976E-4256-80B6-7C494DBE7550}" presName="circ1Tx" presStyleLbl="revTx" presStyleIdx="0" presStyleCnt="0">
        <dgm:presLayoutVars>
          <dgm:chMax val="0"/>
          <dgm:chPref val="0"/>
          <dgm:bulletEnabled val="1"/>
        </dgm:presLayoutVars>
      </dgm:prSet>
      <dgm:spPr/>
      <dgm:t>
        <a:bodyPr/>
        <a:lstStyle/>
        <a:p>
          <a:endParaRPr lang="en-GB"/>
        </a:p>
      </dgm:t>
    </dgm:pt>
    <dgm:pt modelId="{70187892-18B3-44A6-BC70-44E9C4EF4AFC}" type="pres">
      <dgm:prSet presAssocID="{161BE390-DE93-415B-B87C-8B354F516259}" presName="circ2" presStyleLbl="vennNode1" presStyleIdx="1" presStyleCnt="4"/>
      <dgm:spPr/>
      <dgm:t>
        <a:bodyPr/>
        <a:lstStyle/>
        <a:p>
          <a:endParaRPr lang="en-GB"/>
        </a:p>
      </dgm:t>
    </dgm:pt>
    <dgm:pt modelId="{0BB1C37C-844F-4072-8E5F-5DAC3B58B511}" type="pres">
      <dgm:prSet presAssocID="{161BE390-DE93-415B-B87C-8B354F516259}" presName="circ2Tx" presStyleLbl="revTx" presStyleIdx="0" presStyleCnt="0">
        <dgm:presLayoutVars>
          <dgm:chMax val="0"/>
          <dgm:chPref val="0"/>
          <dgm:bulletEnabled val="1"/>
        </dgm:presLayoutVars>
      </dgm:prSet>
      <dgm:spPr/>
      <dgm:t>
        <a:bodyPr/>
        <a:lstStyle/>
        <a:p>
          <a:endParaRPr lang="en-GB"/>
        </a:p>
      </dgm:t>
    </dgm:pt>
    <dgm:pt modelId="{420E304F-29AE-428E-8386-72A919083557}" type="pres">
      <dgm:prSet presAssocID="{ACA5E7CB-DCFF-4C30-90BA-AE02CF36268B}" presName="circ3" presStyleLbl="vennNode1" presStyleIdx="2" presStyleCnt="4"/>
      <dgm:spPr/>
      <dgm:t>
        <a:bodyPr/>
        <a:lstStyle/>
        <a:p>
          <a:endParaRPr lang="en-GB"/>
        </a:p>
      </dgm:t>
    </dgm:pt>
    <dgm:pt modelId="{7F50F423-B473-4A2A-B061-844C906B260E}" type="pres">
      <dgm:prSet presAssocID="{ACA5E7CB-DCFF-4C30-90BA-AE02CF36268B}" presName="circ3Tx" presStyleLbl="revTx" presStyleIdx="0" presStyleCnt="0">
        <dgm:presLayoutVars>
          <dgm:chMax val="0"/>
          <dgm:chPref val="0"/>
          <dgm:bulletEnabled val="1"/>
        </dgm:presLayoutVars>
      </dgm:prSet>
      <dgm:spPr/>
      <dgm:t>
        <a:bodyPr/>
        <a:lstStyle/>
        <a:p>
          <a:endParaRPr lang="en-GB"/>
        </a:p>
      </dgm:t>
    </dgm:pt>
    <dgm:pt modelId="{90D456D9-AB5B-4294-ADF2-7C9A0484C904}" type="pres">
      <dgm:prSet presAssocID="{6570A291-B9D9-4C71-A2D6-8D7701D43038}" presName="circ4" presStyleLbl="vennNode1" presStyleIdx="3" presStyleCnt="4"/>
      <dgm:spPr/>
      <dgm:t>
        <a:bodyPr/>
        <a:lstStyle/>
        <a:p>
          <a:endParaRPr lang="en-GB"/>
        </a:p>
      </dgm:t>
    </dgm:pt>
    <dgm:pt modelId="{FCDB3488-D7BA-48E1-9125-470AC2CA28D8}" type="pres">
      <dgm:prSet presAssocID="{6570A291-B9D9-4C71-A2D6-8D7701D43038}" presName="circ4Tx" presStyleLbl="revTx" presStyleIdx="0" presStyleCnt="0">
        <dgm:presLayoutVars>
          <dgm:chMax val="0"/>
          <dgm:chPref val="0"/>
          <dgm:bulletEnabled val="1"/>
        </dgm:presLayoutVars>
      </dgm:prSet>
      <dgm:spPr/>
      <dgm:t>
        <a:bodyPr/>
        <a:lstStyle/>
        <a:p>
          <a:endParaRPr lang="en-GB"/>
        </a:p>
      </dgm:t>
    </dgm:pt>
  </dgm:ptLst>
  <dgm:cxnLst>
    <dgm:cxn modelId="{FAE58EA6-08C7-4B01-B5F1-215F76413D99}" type="presOf" srcId="{ACA5E7CB-DCFF-4C30-90BA-AE02CF36268B}" destId="{7F50F423-B473-4A2A-B061-844C906B260E}" srcOrd="1" destOrd="0" presId="urn:microsoft.com/office/officeart/2005/8/layout/venn1"/>
    <dgm:cxn modelId="{9386FBF2-11F4-4FB8-B5DC-98390C48B58C}" srcId="{53ED3117-737C-4AA5-BFB9-B0F6FCDB4EDA}" destId="{161BE390-DE93-415B-B87C-8B354F516259}" srcOrd="1" destOrd="0" parTransId="{260505A7-4CEB-4BD1-A68C-CA14CB309A7E}" sibTransId="{6DFF9216-EFD7-4EC0-8A75-B9BF8B427F8D}"/>
    <dgm:cxn modelId="{F229CDAD-D6A0-4B58-ADF0-69B8D4D703C8}" type="presOf" srcId="{6570A291-B9D9-4C71-A2D6-8D7701D43038}" destId="{90D456D9-AB5B-4294-ADF2-7C9A0484C904}" srcOrd="0" destOrd="0" presId="urn:microsoft.com/office/officeart/2005/8/layout/venn1"/>
    <dgm:cxn modelId="{C3268F4B-1E39-4BCC-B9D0-F017B132E0A7}" srcId="{53ED3117-737C-4AA5-BFB9-B0F6FCDB4EDA}" destId="{6570A291-B9D9-4C71-A2D6-8D7701D43038}" srcOrd="3" destOrd="0" parTransId="{1A66494E-3A57-4CBD-B757-203E2A0FCE7A}" sibTransId="{D4AA9E66-40FE-4311-98F8-D3EB3D0C8C6B}"/>
    <dgm:cxn modelId="{693616FD-1DE7-463C-B9B2-B9B36FE16A1B}" type="presOf" srcId="{161BE390-DE93-415B-B87C-8B354F516259}" destId="{70187892-18B3-44A6-BC70-44E9C4EF4AFC}" srcOrd="0" destOrd="0" presId="urn:microsoft.com/office/officeart/2005/8/layout/venn1"/>
    <dgm:cxn modelId="{66826501-AF47-4B56-B0E1-EC0C5402AB3C}" srcId="{53ED3117-737C-4AA5-BFB9-B0F6FCDB4EDA}" destId="{ACA5E7CB-DCFF-4C30-90BA-AE02CF36268B}" srcOrd="2" destOrd="0" parTransId="{71BA31A8-770B-41D6-8409-F5AF76919E0C}" sibTransId="{554B984C-D3A9-467D-820E-BB85DA89598D}"/>
    <dgm:cxn modelId="{E0990281-83EC-4204-A0FF-9DE48E5B68F1}" type="presOf" srcId="{53ED3117-737C-4AA5-BFB9-B0F6FCDB4EDA}" destId="{68961239-2CB9-4BF1-AF1E-75F8C9D70F8F}" srcOrd="0" destOrd="0" presId="urn:microsoft.com/office/officeart/2005/8/layout/venn1"/>
    <dgm:cxn modelId="{D3A55FA4-7356-4657-A8A5-9DD28D67D82D}" type="presOf" srcId="{2D0307F1-976E-4256-80B6-7C494DBE7550}" destId="{B8263CFE-E92D-466A-9615-0613DB05EABB}" srcOrd="1" destOrd="0" presId="urn:microsoft.com/office/officeart/2005/8/layout/venn1"/>
    <dgm:cxn modelId="{F0125716-31CB-4DAC-9D4F-4953714DE190}" type="presOf" srcId="{2D0307F1-976E-4256-80B6-7C494DBE7550}" destId="{CF3776C6-5E92-4EBC-8353-51514105EF33}" srcOrd="0" destOrd="0" presId="urn:microsoft.com/office/officeart/2005/8/layout/venn1"/>
    <dgm:cxn modelId="{9E9567FA-36B4-4157-83BA-F85E64693567}" type="presOf" srcId="{ACA5E7CB-DCFF-4C30-90BA-AE02CF36268B}" destId="{420E304F-29AE-428E-8386-72A919083557}" srcOrd="0" destOrd="0" presId="urn:microsoft.com/office/officeart/2005/8/layout/venn1"/>
    <dgm:cxn modelId="{D915684D-913B-422D-928F-80D4BB5A2001}" type="presOf" srcId="{6570A291-B9D9-4C71-A2D6-8D7701D43038}" destId="{FCDB3488-D7BA-48E1-9125-470AC2CA28D8}" srcOrd="1" destOrd="0" presId="urn:microsoft.com/office/officeart/2005/8/layout/venn1"/>
    <dgm:cxn modelId="{9A034E75-FDB5-4E29-B036-4FC1D282B056}" srcId="{53ED3117-737C-4AA5-BFB9-B0F6FCDB4EDA}" destId="{2D0307F1-976E-4256-80B6-7C494DBE7550}" srcOrd="0" destOrd="0" parTransId="{4BEA1CAB-BB38-4AB6-AAD0-1B1879BC3C05}" sibTransId="{0DFED8EC-E005-4185-B792-0493412B5BFC}"/>
    <dgm:cxn modelId="{AD6A805A-5825-44E0-A51B-1355A02C9A58}" type="presOf" srcId="{161BE390-DE93-415B-B87C-8B354F516259}" destId="{0BB1C37C-844F-4072-8E5F-5DAC3B58B511}" srcOrd="1" destOrd="0" presId="urn:microsoft.com/office/officeart/2005/8/layout/venn1"/>
    <dgm:cxn modelId="{F743D5A5-651C-459C-8F09-9E05487A1D3A}" type="presParOf" srcId="{68961239-2CB9-4BF1-AF1E-75F8C9D70F8F}" destId="{CF3776C6-5E92-4EBC-8353-51514105EF33}" srcOrd="0" destOrd="0" presId="urn:microsoft.com/office/officeart/2005/8/layout/venn1"/>
    <dgm:cxn modelId="{2B209D22-EBE5-4946-B810-CD67ECE86F13}" type="presParOf" srcId="{68961239-2CB9-4BF1-AF1E-75F8C9D70F8F}" destId="{B8263CFE-E92D-466A-9615-0613DB05EABB}" srcOrd="1" destOrd="0" presId="urn:microsoft.com/office/officeart/2005/8/layout/venn1"/>
    <dgm:cxn modelId="{158B42CC-3E8B-4297-9B2D-87289594A49D}" type="presParOf" srcId="{68961239-2CB9-4BF1-AF1E-75F8C9D70F8F}" destId="{70187892-18B3-44A6-BC70-44E9C4EF4AFC}" srcOrd="2" destOrd="0" presId="urn:microsoft.com/office/officeart/2005/8/layout/venn1"/>
    <dgm:cxn modelId="{74F95BB5-0992-4421-9EE0-5737301DBE4B}" type="presParOf" srcId="{68961239-2CB9-4BF1-AF1E-75F8C9D70F8F}" destId="{0BB1C37C-844F-4072-8E5F-5DAC3B58B511}" srcOrd="3" destOrd="0" presId="urn:microsoft.com/office/officeart/2005/8/layout/venn1"/>
    <dgm:cxn modelId="{C7031062-66EC-4E28-B63A-3F5728D51AAE}" type="presParOf" srcId="{68961239-2CB9-4BF1-AF1E-75F8C9D70F8F}" destId="{420E304F-29AE-428E-8386-72A919083557}" srcOrd="4" destOrd="0" presId="urn:microsoft.com/office/officeart/2005/8/layout/venn1"/>
    <dgm:cxn modelId="{19227CE2-098C-43BB-9E68-15C3ED32457F}" type="presParOf" srcId="{68961239-2CB9-4BF1-AF1E-75F8C9D70F8F}" destId="{7F50F423-B473-4A2A-B061-844C906B260E}" srcOrd="5" destOrd="0" presId="urn:microsoft.com/office/officeart/2005/8/layout/venn1"/>
    <dgm:cxn modelId="{FBE2AA3A-FEFB-4ED6-BE06-B236CEB7236D}" type="presParOf" srcId="{68961239-2CB9-4BF1-AF1E-75F8C9D70F8F}" destId="{90D456D9-AB5B-4294-ADF2-7C9A0484C904}" srcOrd="6" destOrd="0" presId="urn:microsoft.com/office/officeart/2005/8/layout/venn1"/>
    <dgm:cxn modelId="{E89C8A95-62E6-4C3D-A3EC-7599800A399A}" type="presParOf" srcId="{68961239-2CB9-4BF1-AF1E-75F8C9D70F8F}" destId="{FCDB3488-D7BA-48E1-9125-470AC2CA28D8}"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B2FE00-73FD-4CC2-ACCD-348F9BA3BF6E}" type="doc">
      <dgm:prSet loTypeId="urn:microsoft.com/office/officeart/2005/8/layout/venn1" loCatId="relationship" qsTypeId="urn:microsoft.com/office/officeart/2005/8/quickstyle/3d1" qsCatId="3D" csTypeId="urn:microsoft.com/office/officeart/2005/8/colors/colorful2" csCatId="colorful" phldr="1"/>
      <dgm:spPr/>
      <dgm:t>
        <a:bodyPr/>
        <a:lstStyle/>
        <a:p>
          <a:endParaRPr lang="en-GB"/>
        </a:p>
      </dgm:t>
    </dgm:pt>
    <dgm:pt modelId="{A1A29461-71AC-446A-BF7A-C8BDB5828F73}">
      <dgm:prSet/>
      <dgm:spPr/>
      <dgm:t>
        <a:bodyPr/>
        <a:lstStyle/>
        <a:p>
          <a:pPr rtl="0"/>
          <a:r>
            <a:rPr lang="en-GB" smtClean="0"/>
            <a:t>Previous experience- HEI accreditation </a:t>
          </a:r>
          <a:endParaRPr lang="en-GB"/>
        </a:p>
      </dgm:t>
    </dgm:pt>
    <dgm:pt modelId="{DB32BF38-3041-4966-A8AC-7BAE50B69488}" type="parTrans" cxnId="{8E87CEB7-DFD9-4238-BF36-1D4FD55A221A}">
      <dgm:prSet/>
      <dgm:spPr/>
      <dgm:t>
        <a:bodyPr/>
        <a:lstStyle/>
        <a:p>
          <a:endParaRPr lang="en-GB"/>
        </a:p>
      </dgm:t>
    </dgm:pt>
    <dgm:pt modelId="{C80BAEDA-C5DB-4142-9208-71C54BA7A908}" type="sibTrans" cxnId="{8E87CEB7-DFD9-4238-BF36-1D4FD55A221A}">
      <dgm:prSet/>
      <dgm:spPr/>
      <dgm:t>
        <a:bodyPr/>
        <a:lstStyle/>
        <a:p>
          <a:endParaRPr lang="en-GB"/>
        </a:p>
      </dgm:t>
    </dgm:pt>
    <dgm:pt modelId="{F2A97551-8DB2-47D9-BF7B-8848A679A545}">
      <dgm:prSet/>
      <dgm:spPr/>
      <dgm:t>
        <a:bodyPr/>
        <a:lstStyle/>
        <a:p>
          <a:pPr rtl="0"/>
          <a:r>
            <a:rPr lang="en-GB" smtClean="0"/>
            <a:t>Previous MSc Modules –APEL</a:t>
          </a:r>
          <a:endParaRPr lang="en-GB"/>
        </a:p>
      </dgm:t>
    </dgm:pt>
    <dgm:pt modelId="{B2218B04-3763-4F3D-A2AA-F3E176A4E786}" type="parTrans" cxnId="{5D7A9297-15E7-430E-98C2-0C646C5C68C2}">
      <dgm:prSet/>
      <dgm:spPr/>
      <dgm:t>
        <a:bodyPr/>
        <a:lstStyle/>
        <a:p>
          <a:endParaRPr lang="en-GB"/>
        </a:p>
      </dgm:t>
    </dgm:pt>
    <dgm:pt modelId="{F6758038-0D90-422D-9D09-AEE2F9639623}" type="sibTrans" cxnId="{5D7A9297-15E7-430E-98C2-0C646C5C68C2}">
      <dgm:prSet/>
      <dgm:spPr/>
      <dgm:t>
        <a:bodyPr/>
        <a:lstStyle/>
        <a:p>
          <a:endParaRPr lang="en-GB"/>
        </a:p>
      </dgm:t>
    </dgm:pt>
    <dgm:pt modelId="{909458A5-733D-4B0E-B2FE-54FE7E6558AA}">
      <dgm:prSet/>
      <dgm:spPr/>
      <dgm:t>
        <a:bodyPr/>
        <a:lstStyle/>
        <a:p>
          <a:pPr rtl="0"/>
          <a:r>
            <a:rPr lang="en-GB" smtClean="0"/>
            <a:t>Work-based accreditation – portfolio</a:t>
          </a:r>
          <a:endParaRPr lang="en-GB"/>
        </a:p>
      </dgm:t>
    </dgm:pt>
    <dgm:pt modelId="{3BA89638-DBC8-4FC2-BED9-869A8D0AC5FC}" type="parTrans" cxnId="{9D16A2B8-DCC2-4B9C-94D1-3A7BC931B419}">
      <dgm:prSet/>
      <dgm:spPr/>
      <dgm:t>
        <a:bodyPr/>
        <a:lstStyle/>
        <a:p>
          <a:endParaRPr lang="en-GB"/>
        </a:p>
      </dgm:t>
    </dgm:pt>
    <dgm:pt modelId="{C8F85EE2-953C-4E53-B5C2-889C6D1148FC}" type="sibTrans" cxnId="{9D16A2B8-DCC2-4B9C-94D1-3A7BC931B419}">
      <dgm:prSet/>
      <dgm:spPr/>
      <dgm:t>
        <a:bodyPr/>
        <a:lstStyle/>
        <a:p>
          <a:endParaRPr lang="en-GB"/>
        </a:p>
      </dgm:t>
    </dgm:pt>
    <dgm:pt modelId="{49C2FEA9-477E-47F7-899F-FF9D6BE5A588}">
      <dgm:prSet/>
      <dgm:spPr/>
      <dgm:t>
        <a:bodyPr/>
        <a:lstStyle/>
        <a:p>
          <a:pPr rtl="0"/>
          <a:r>
            <a:rPr lang="en-GB" dirty="0" smtClean="0"/>
            <a:t>MSc Modules</a:t>
          </a:r>
          <a:endParaRPr lang="en-GB" dirty="0"/>
        </a:p>
      </dgm:t>
    </dgm:pt>
    <dgm:pt modelId="{4DCE011D-3A16-44AC-BC72-CF99B8096DE2}" type="parTrans" cxnId="{66223CA2-A483-4929-A87F-85673F587A9A}">
      <dgm:prSet/>
      <dgm:spPr/>
      <dgm:t>
        <a:bodyPr/>
        <a:lstStyle/>
        <a:p>
          <a:endParaRPr lang="en-GB"/>
        </a:p>
      </dgm:t>
    </dgm:pt>
    <dgm:pt modelId="{83CD1AC2-8B0B-4866-9B1A-F8A2AF6F0ABD}" type="sibTrans" cxnId="{66223CA2-A483-4929-A87F-85673F587A9A}">
      <dgm:prSet/>
      <dgm:spPr/>
      <dgm:t>
        <a:bodyPr/>
        <a:lstStyle/>
        <a:p>
          <a:endParaRPr lang="en-GB"/>
        </a:p>
      </dgm:t>
    </dgm:pt>
    <dgm:pt modelId="{4C60C938-6601-45EE-8B8C-FC55958DB7E7}">
      <dgm:prSet/>
      <dgm:spPr/>
      <dgm:t>
        <a:bodyPr/>
        <a:lstStyle/>
        <a:p>
          <a:pPr rtl="0"/>
          <a:r>
            <a:rPr lang="en-GB" smtClean="0"/>
            <a:t>E-learning</a:t>
          </a:r>
          <a:endParaRPr lang="en-GB"/>
        </a:p>
      </dgm:t>
    </dgm:pt>
    <dgm:pt modelId="{A0B2BD28-A568-48A5-BA8D-5963E8A0647B}" type="parTrans" cxnId="{FF2FAA58-96FE-4E6C-87DA-2B69ED57FC7C}">
      <dgm:prSet/>
      <dgm:spPr/>
      <dgm:t>
        <a:bodyPr/>
        <a:lstStyle/>
        <a:p>
          <a:endParaRPr lang="en-GB"/>
        </a:p>
      </dgm:t>
    </dgm:pt>
    <dgm:pt modelId="{B5B3410B-980F-4498-9EC4-9B53B7091367}" type="sibTrans" cxnId="{FF2FAA58-96FE-4E6C-87DA-2B69ED57FC7C}">
      <dgm:prSet/>
      <dgm:spPr/>
      <dgm:t>
        <a:bodyPr/>
        <a:lstStyle/>
        <a:p>
          <a:endParaRPr lang="en-GB"/>
        </a:p>
      </dgm:t>
    </dgm:pt>
    <dgm:pt modelId="{4D136233-0BF9-4567-AEBD-0567574B4F42}" type="pres">
      <dgm:prSet presAssocID="{24B2FE00-73FD-4CC2-ACCD-348F9BA3BF6E}" presName="compositeShape" presStyleCnt="0">
        <dgm:presLayoutVars>
          <dgm:chMax val="7"/>
          <dgm:dir/>
          <dgm:resizeHandles val="exact"/>
        </dgm:presLayoutVars>
      </dgm:prSet>
      <dgm:spPr/>
      <dgm:t>
        <a:bodyPr/>
        <a:lstStyle/>
        <a:p>
          <a:endParaRPr lang="en-GB"/>
        </a:p>
      </dgm:t>
    </dgm:pt>
    <dgm:pt modelId="{AF469BC0-B584-4714-B4BE-EC8B4F12969E}" type="pres">
      <dgm:prSet presAssocID="{A1A29461-71AC-446A-BF7A-C8BDB5828F73}" presName="circ1" presStyleLbl="vennNode1" presStyleIdx="0" presStyleCnt="5"/>
      <dgm:spPr/>
    </dgm:pt>
    <dgm:pt modelId="{908CCB65-D6A5-42C4-B408-919680ED3B44}" type="pres">
      <dgm:prSet presAssocID="{A1A29461-71AC-446A-BF7A-C8BDB5828F73}" presName="circ1Tx" presStyleLbl="revTx" presStyleIdx="0" presStyleCnt="0">
        <dgm:presLayoutVars>
          <dgm:chMax val="0"/>
          <dgm:chPref val="0"/>
          <dgm:bulletEnabled val="1"/>
        </dgm:presLayoutVars>
      </dgm:prSet>
      <dgm:spPr/>
      <dgm:t>
        <a:bodyPr/>
        <a:lstStyle/>
        <a:p>
          <a:endParaRPr lang="en-GB"/>
        </a:p>
      </dgm:t>
    </dgm:pt>
    <dgm:pt modelId="{B0535D97-3C00-443C-B785-161B5F17491A}" type="pres">
      <dgm:prSet presAssocID="{F2A97551-8DB2-47D9-BF7B-8848A679A545}" presName="circ2" presStyleLbl="vennNode1" presStyleIdx="1" presStyleCnt="5"/>
      <dgm:spPr/>
    </dgm:pt>
    <dgm:pt modelId="{93D90FAC-341C-4F72-877B-30FF7DD4D195}" type="pres">
      <dgm:prSet presAssocID="{F2A97551-8DB2-47D9-BF7B-8848A679A545}" presName="circ2Tx" presStyleLbl="revTx" presStyleIdx="0" presStyleCnt="0">
        <dgm:presLayoutVars>
          <dgm:chMax val="0"/>
          <dgm:chPref val="0"/>
          <dgm:bulletEnabled val="1"/>
        </dgm:presLayoutVars>
      </dgm:prSet>
      <dgm:spPr/>
      <dgm:t>
        <a:bodyPr/>
        <a:lstStyle/>
        <a:p>
          <a:endParaRPr lang="en-GB"/>
        </a:p>
      </dgm:t>
    </dgm:pt>
    <dgm:pt modelId="{0B9BB227-F4A6-4D24-A8E3-0251C7A4E218}" type="pres">
      <dgm:prSet presAssocID="{909458A5-733D-4B0E-B2FE-54FE7E6558AA}" presName="circ3" presStyleLbl="vennNode1" presStyleIdx="2" presStyleCnt="5"/>
      <dgm:spPr/>
    </dgm:pt>
    <dgm:pt modelId="{9D65BB0C-EC31-499B-9F47-868D8A3D69E0}" type="pres">
      <dgm:prSet presAssocID="{909458A5-733D-4B0E-B2FE-54FE7E6558AA}" presName="circ3Tx" presStyleLbl="revTx" presStyleIdx="0" presStyleCnt="0">
        <dgm:presLayoutVars>
          <dgm:chMax val="0"/>
          <dgm:chPref val="0"/>
          <dgm:bulletEnabled val="1"/>
        </dgm:presLayoutVars>
      </dgm:prSet>
      <dgm:spPr/>
      <dgm:t>
        <a:bodyPr/>
        <a:lstStyle/>
        <a:p>
          <a:endParaRPr lang="en-GB"/>
        </a:p>
      </dgm:t>
    </dgm:pt>
    <dgm:pt modelId="{476AC2A8-E791-46D6-B44C-66E1B154706E}" type="pres">
      <dgm:prSet presAssocID="{49C2FEA9-477E-47F7-899F-FF9D6BE5A588}" presName="circ4" presStyleLbl="vennNode1" presStyleIdx="3" presStyleCnt="5"/>
      <dgm:spPr/>
    </dgm:pt>
    <dgm:pt modelId="{A7842405-13FC-4D6D-8D72-13263C1F447A}" type="pres">
      <dgm:prSet presAssocID="{49C2FEA9-477E-47F7-899F-FF9D6BE5A588}" presName="circ4Tx" presStyleLbl="revTx" presStyleIdx="0" presStyleCnt="0">
        <dgm:presLayoutVars>
          <dgm:chMax val="0"/>
          <dgm:chPref val="0"/>
          <dgm:bulletEnabled val="1"/>
        </dgm:presLayoutVars>
      </dgm:prSet>
      <dgm:spPr/>
      <dgm:t>
        <a:bodyPr/>
        <a:lstStyle/>
        <a:p>
          <a:endParaRPr lang="en-GB"/>
        </a:p>
      </dgm:t>
    </dgm:pt>
    <dgm:pt modelId="{93683D86-58BC-41D5-8C24-01FCE9EA6A86}" type="pres">
      <dgm:prSet presAssocID="{4C60C938-6601-45EE-8B8C-FC55958DB7E7}" presName="circ5" presStyleLbl="vennNode1" presStyleIdx="4" presStyleCnt="5"/>
      <dgm:spPr/>
    </dgm:pt>
    <dgm:pt modelId="{591CC446-7D23-4D72-9426-4FFC1E4FD76F}" type="pres">
      <dgm:prSet presAssocID="{4C60C938-6601-45EE-8B8C-FC55958DB7E7}" presName="circ5Tx" presStyleLbl="revTx" presStyleIdx="0" presStyleCnt="0">
        <dgm:presLayoutVars>
          <dgm:chMax val="0"/>
          <dgm:chPref val="0"/>
          <dgm:bulletEnabled val="1"/>
        </dgm:presLayoutVars>
      </dgm:prSet>
      <dgm:spPr/>
      <dgm:t>
        <a:bodyPr/>
        <a:lstStyle/>
        <a:p>
          <a:endParaRPr lang="en-GB"/>
        </a:p>
      </dgm:t>
    </dgm:pt>
  </dgm:ptLst>
  <dgm:cxnLst>
    <dgm:cxn modelId="{FF2FAA58-96FE-4E6C-87DA-2B69ED57FC7C}" srcId="{24B2FE00-73FD-4CC2-ACCD-348F9BA3BF6E}" destId="{4C60C938-6601-45EE-8B8C-FC55958DB7E7}" srcOrd="4" destOrd="0" parTransId="{A0B2BD28-A568-48A5-BA8D-5963E8A0647B}" sibTransId="{B5B3410B-980F-4498-9EC4-9B53B7091367}"/>
    <dgm:cxn modelId="{8E87CEB7-DFD9-4238-BF36-1D4FD55A221A}" srcId="{24B2FE00-73FD-4CC2-ACCD-348F9BA3BF6E}" destId="{A1A29461-71AC-446A-BF7A-C8BDB5828F73}" srcOrd="0" destOrd="0" parTransId="{DB32BF38-3041-4966-A8AC-7BAE50B69488}" sibTransId="{C80BAEDA-C5DB-4142-9208-71C54BA7A908}"/>
    <dgm:cxn modelId="{2F448453-BD38-4BF2-B040-03D5AB0186B5}" type="presOf" srcId="{4C60C938-6601-45EE-8B8C-FC55958DB7E7}" destId="{591CC446-7D23-4D72-9426-4FFC1E4FD76F}" srcOrd="0" destOrd="0" presId="urn:microsoft.com/office/officeart/2005/8/layout/venn1"/>
    <dgm:cxn modelId="{5511CE82-82C4-425E-81B4-3AB65B4D6B6C}" type="presOf" srcId="{49C2FEA9-477E-47F7-899F-FF9D6BE5A588}" destId="{A7842405-13FC-4D6D-8D72-13263C1F447A}" srcOrd="0" destOrd="0" presId="urn:microsoft.com/office/officeart/2005/8/layout/venn1"/>
    <dgm:cxn modelId="{5D7A9297-15E7-430E-98C2-0C646C5C68C2}" srcId="{24B2FE00-73FD-4CC2-ACCD-348F9BA3BF6E}" destId="{F2A97551-8DB2-47D9-BF7B-8848A679A545}" srcOrd="1" destOrd="0" parTransId="{B2218B04-3763-4F3D-A2AA-F3E176A4E786}" sibTransId="{F6758038-0D90-422D-9D09-AEE2F9639623}"/>
    <dgm:cxn modelId="{4DD73B21-35AE-4BE9-AA70-55BFCA815E1D}" type="presOf" srcId="{F2A97551-8DB2-47D9-BF7B-8848A679A545}" destId="{93D90FAC-341C-4F72-877B-30FF7DD4D195}" srcOrd="0" destOrd="0" presId="urn:microsoft.com/office/officeart/2005/8/layout/venn1"/>
    <dgm:cxn modelId="{9431F9EF-8CA7-48F7-8703-F2D893889608}" type="presOf" srcId="{909458A5-733D-4B0E-B2FE-54FE7E6558AA}" destId="{9D65BB0C-EC31-499B-9F47-868D8A3D69E0}" srcOrd="0" destOrd="0" presId="urn:microsoft.com/office/officeart/2005/8/layout/venn1"/>
    <dgm:cxn modelId="{0A873B84-6D3A-4710-8E2E-7A82F7F30B65}" type="presOf" srcId="{A1A29461-71AC-446A-BF7A-C8BDB5828F73}" destId="{908CCB65-D6A5-42C4-B408-919680ED3B44}" srcOrd="0" destOrd="0" presId="urn:microsoft.com/office/officeart/2005/8/layout/venn1"/>
    <dgm:cxn modelId="{9D16A2B8-DCC2-4B9C-94D1-3A7BC931B419}" srcId="{24B2FE00-73FD-4CC2-ACCD-348F9BA3BF6E}" destId="{909458A5-733D-4B0E-B2FE-54FE7E6558AA}" srcOrd="2" destOrd="0" parTransId="{3BA89638-DBC8-4FC2-BED9-869A8D0AC5FC}" sibTransId="{C8F85EE2-953C-4E53-B5C2-889C6D1148FC}"/>
    <dgm:cxn modelId="{A63C459F-A9AB-4421-9EDC-9D62E21F9AC9}" type="presOf" srcId="{24B2FE00-73FD-4CC2-ACCD-348F9BA3BF6E}" destId="{4D136233-0BF9-4567-AEBD-0567574B4F42}" srcOrd="0" destOrd="0" presId="urn:microsoft.com/office/officeart/2005/8/layout/venn1"/>
    <dgm:cxn modelId="{66223CA2-A483-4929-A87F-85673F587A9A}" srcId="{24B2FE00-73FD-4CC2-ACCD-348F9BA3BF6E}" destId="{49C2FEA9-477E-47F7-899F-FF9D6BE5A588}" srcOrd="3" destOrd="0" parTransId="{4DCE011D-3A16-44AC-BC72-CF99B8096DE2}" sibTransId="{83CD1AC2-8B0B-4866-9B1A-F8A2AF6F0ABD}"/>
    <dgm:cxn modelId="{196BBD8A-82CA-40B9-97DD-102B716F39F1}" type="presParOf" srcId="{4D136233-0BF9-4567-AEBD-0567574B4F42}" destId="{AF469BC0-B584-4714-B4BE-EC8B4F12969E}" srcOrd="0" destOrd="0" presId="urn:microsoft.com/office/officeart/2005/8/layout/venn1"/>
    <dgm:cxn modelId="{9CE094D0-E47D-45DD-96A9-1FD90E6573E2}" type="presParOf" srcId="{4D136233-0BF9-4567-AEBD-0567574B4F42}" destId="{908CCB65-D6A5-42C4-B408-919680ED3B44}" srcOrd="1" destOrd="0" presId="urn:microsoft.com/office/officeart/2005/8/layout/venn1"/>
    <dgm:cxn modelId="{DCB7CE6E-F2CE-4394-AC0D-F7D406D89A29}" type="presParOf" srcId="{4D136233-0BF9-4567-AEBD-0567574B4F42}" destId="{B0535D97-3C00-443C-B785-161B5F17491A}" srcOrd="2" destOrd="0" presId="urn:microsoft.com/office/officeart/2005/8/layout/venn1"/>
    <dgm:cxn modelId="{57A36841-BD50-4A2C-A80E-7A116C466DB4}" type="presParOf" srcId="{4D136233-0BF9-4567-AEBD-0567574B4F42}" destId="{93D90FAC-341C-4F72-877B-30FF7DD4D195}" srcOrd="3" destOrd="0" presId="urn:microsoft.com/office/officeart/2005/8/layout/venn1"/>
    <dgm:cxn modelId="{714B6685-281E-4BC6-AD26-9FE617DE5173}" type="presParOf" srcId="{4D136233-0BF9-4567-AEBD-0567574B4F42}" destId="{0B9BB227-F4A6-4D24-A8E3-0251C7A4E218}" srcOrd="4" destOrd="0" presId="urn:microsoft.com/office/officeart/2005/8/layout/venn1"/>
    <dgm:cxn modelId="{508EE049-F567-4CD6-AAA8-A62D772A2FBB}" type="presParOf" srcId="{4D136233-0BF9-4567-AEBD-0567574B4F42}" destId="{9D65BB0C-EC31-499B-9F47-868D8A3D69E0}" srcOrd="5" destOrd="0" presId="urn:microsoft.com/office/officeart/2005/8/layout/venn1"/>
    <dgm:cxn modelId="{D3508078-02C0-4BFA-B491-2798AF96100E}" type="presParOf" srcId="{4D136233-0BF9-4567-AEBD-0567574B4F42}" destId="{476AC2A8-E791-46D6-B44C-66E1B154706E}" srcOrd="6" destOrd="0" presId="urn:microsoft.com/office/officeart/2005/8/layout/venn1"/>
    <dgm:cxn modelId="{D5B36C61-9C18-4841-9FE6-CFC8BDFFCD1B}" type="presParOf" srcId="{4D136233-0BF9-4567-AEBD-0567574B4F42}" destId="{A7842405-13FC-4D6D-8D72-13263C1F447A}" srcOrd="7" destOrd="0" presId="urn:microsoft.com/office/officeart/2005/8/layout/venn1"/>
    <dgm:cxn modelId="{5F81BEF9-E37C-4E42-A978-57D7DF4F9E0C}" type="presParOf" srcId="{4D136233-0BF9-4567-AEBD-0567574B4F42}" destId="{93683D86-58BC-41D5-8C24-01FCE9EA6A86}" srcOrd="8" destOrd="0" presId="urn:microsoft.com/office/officeart/2005/8/layout/venn1"/>
    <dgm:cxn modelId="{DF6628CD-273E-4EE8-811D-A2D65BF2909F}" type="presParOf" srcId="{4D136233-0BF9-4567-AEBD-0567574B4F42}" destId="{591CC446-7D23-4D72-9426-4FFC1E4FD76F}"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7A8BD0-690F-4FD2-A573-AB4B32E10D28}" type="doc">
      <dgm:prSet loTypeId="urn:microsoft.com/office/officeart/2005/8/layout/venn3" loCatId="relationship" qsTypeId="urn:microsoft.com/office/officeart/2005/8/quickstyle/3d9" qsCatId="3D" csTypeId="urn:microsoft.com/office/officeart/2005/8/colors/accent1_1" csCatId="accent1"/>
      <dgm:spPr/>
      <dgm:t>
        <a:bodyPr/>
        <a:lstStyle/>
        <a:p>
          <a:endParaRPr lang="en-GB"/>
        </a:p>
      </dgm:t>
    </dgm:pt>
    <dgm:pt modelId="{D0B79BBA-AEB5-4AF9-B66D-AC30E167EC90}">
      <dgm:prSet/>
      <dgm:spPr/>
      <dgm:t>
        <a:bodyPr/>
        <a:lstStyle/>
        <a:p>
          <a:pPr rtl="0"/>
          <a:r>
            <a:rPr lang="en-GB" smtClean="0"/>
            <a:t>Academy of ACP –Level of practice</a:t>
          </a:r>
          <a:endParaRPr lang="en-GB"/>
        </a:p>
      </dgm:t>
    </dgm:pt>
    <dgm:pt modelId="{752B0793-483A-450A-BE13-8ADA6E9E3693}" type="parTrans" cxnId="{E2A6182D-7250-4A9E-8867-8286B329671C}">
      <dgm:prSet/>
      <dgm:spPr/>
      <dgm:t>
        <a:bodyPr/>
        <a:lstStyle/>
        <a:p>
          <a:endParaRPr lang="en-GB"/>
        </a:p>
      </dgm:t>
    </dgm:pt>
    <dgm:pt modelId="{E2F97FA9-1297-4AC4-B360-C473F982EDD3}" type="sibTrans" cxnId="{E2A6182D-7250-4A9E-8867-8286B329671C}">
      <dgm:prSet/>
      <dgm:spPr/>
      <dgm:t>
        <a:bodyPr/>
        <a:lstStyle/>
        <a:p>
          <a:endParaRPr lang="en-GB"/>
        </a:p>
      </dgm:t>
    </dgm:pt>
    <dgm:pt modelId="{B589846E-E046-41FE-B568-A4402FD5F8C1}">
      <dgm:prSet/>
      <dgm:spPr/>
      <dgm:t>
        <a:bodyPr/>
        <a:lstStyle/>
        <a:p>
          <a:pPr rtl="0"/>
          <a:r>
            <a:rPr lang="en-GB" smtClean="0"/>
            <a:t>Register of FCP – Specialism of practice</a:t>
          </a:r>
          <a:endParaRPr lang="en-GB"/>
        </a:p>
      </dgm:t>
    </dgm:pt>
    <dgm:pt modelId="{22A1E74F-F8FF-4948-A015-C6A0422DF245}" type="parTrans" cxnId="{9490A9C1-E68B-4BF8-9062-0F6A4BAFBEEB}">
      <dgm:prSet/>
      <dgm:spPr/>
      <dgm:t>
        <a:bodyPr/>
        <a:lstStyle/>
        <a:p>
          <a:endParaRPr lang="en-GB"/>
        </a:p>
      </dgm:t>
    </dgm:pt>
    <dgm:pt modelId="{530AE291-C384-4471-92BF-F9BEC0757C17}" type="sibTrans" cxnId="{9490A9C1-E68B-4BF8-9062-0F6A4BAFBEEB}">
      <dgm:prSet/>
      <dgm:spPr/>
      <dgm:t>
        <a:bodyPr/>
        <a:lstStyle/>
        <a:p>
          <a:endParaRPr lang="en-GB"/>
        </a:p>
      </dgm:t>
    </dgm:pt>
    <dgm:pt modelId="{ACDCE573-D878-49C6-AFA1-8BC7D6C7B6BE}" type="pres">
      <dgm:prSet presAssocID="{FB7A8BD0-690F-4FD2-A573-AB4B32E10D28}" presName="Name0" presStyleCnt="0">
        <dgm:presLayoutVars>
          <dgm:dir/>
          <dgm:resizeHandles val="exact"/>
        </dgm:presLayoutVars>
      </dgm:prSet>
      <dgm:spPr/>
      <dgm:t>
        <a:bodyPr/>
        <a:lstStyle/>
        <a:p>
          <a:endParaRPr lang="en-GB"/>
        </a:p>
      </dgm:t>
    </dgm:pt>
    <dgm:pt modelId="{B95D5E85-137A-4A9E-B9EC-31729B7D8508}" type="pres">
      <dgm:prSet presAssocID="{D0B79BBA-AEB5-4AF9-B66D-AC30E167EC90}" presName="Name5" presStyleLbl="vennNode1" presStyleIdx="0" presStyleCnt="2">
        <dgm:presLayoutVars>
          <dgm:bulletEnabled val="1"/>
        </dgm:presLayoutVars>
      </dgm:prSet>
      <dgm:spPr/>
      <dgm:t>
        <a:bodyPr/>
        <a:lstStyle/>
        <a:p>
          <a:endParaRPr lang="en-GB"/>
        </a:p>
      </dgm:t>
    </dgm:pt>
    <dgm:pt modelId="{EEC34580-FC9A-4650-91D9-65CC3E0B410E}" type="pres">
      <dgm:prSet presAssocID="{E2F97FA9-1297-4AC4-B360-C473F982EDD3}" presName="space" presStyleCnt="0"/>
      <dgm:spPr/>
    </dgm:pt>
    <dgm:pt modelId="{29C20310-4BBD-4A76-9CE7-B6B0467381FA}" type="pres">
      <dgm:prSet presAssocID="{B589846E-E046-41FE-B568-A4402FD5F8C1}" presName="Name5" presStyleLbl="vennNode1" presStyleIdx="1" presStyleCnt="2">
        <dgm:presLayoutVars>
          <dgm:bulletEnabled val="1"/>
        </dgm:presLayoutVars>
      </dgm:prSet>
      <dgm:spPr/>
      <dgm:t>
        <a:bodyPr/>
        <a:lstStyle/>
        <a:p>
          <a:endParaRPr lang="en-GB"/>
        </a:p>
      </dgm:t>
    </dgm:pt>
  </dgm:ptLst>
  <dgm:cxnLst>
    <dgm:cxn modelId="{50806C81-2356-46E7-B019-21FE5BFC9774}" type="presOf" srcId="{B589846E-E046-41FE-B568-A4402FD5F8C1}" destId="{29C20310-4BBD-4A76-9CE7-B6B0467381FA}" srcOrd="0" destOrd="0" presId="urn:microsoft.com/office/officeart/2005/8/layout/venn3"/>
    <dgm:cxn modelId="{9490A9C1-E68B-4BF8-9062-0F6A4BAFBEEB}" srcId="{FB7A8BD0-690F-4FD2-A573-AB4B32E10D28}" destId="{B589846E-E046-41FE-B568-A4402FD5F8C1}" srcOrd="1" destOrd="0" parTransId="{22A1E74F-F8FF-4948-A015-C6A0422DF245}" sibTransId="{530AE291-C384-4471-92BF-F9BEC0757C17}"/>
    <dgm:cxn modelId="{CD36FAE8-B01F-436D-91E5-D2D3AFE89C4F}" type="presOf" srcId="{D0B79BBA-AEB5-4AF9-B66D-AC30E167EC90}" destId="{B95D5E85-137A-4A9E-B9EC-31729B7D8508}" srcOrd="0" destOrd="0" presId="urn:microsoft.com/office/officeart/2005/8/layout/venn3"/>
    <dgm:cxn modelId="{7E68E4BB-C1C0-46D1-AD19-CE6B215A77E0}" type="presOf" srcId="{FB7A8BD0-690F-4FD2-A573-AB4B32E10D28}" destId="{ACDCE573-D878-49C6-AFA1-8BC7D6C7B6BE}" srcOrd="0" destOrd="0" presId="urn:microsoft.com/office/officeart/2005/8/layout/venn3"/>
    <dgm:cxn modelId="{E2A6182D-7250-4A9E-8867-8286B329671C}" srcId="{FB7A8BD0-690F-4FD2-A573-AB4B32E10D28}" destId="{D0B79BBA-AEB5-4AF9-B66D-AC30E167EC90}" srcOrd="0" destOrd="0" parTransId="{752B0793-483A-450A-BE13-8ADA6E9E3693}" sibTransId="{E2F97FA9-1297-4AC4-B360-C473F982EDD3}"/>
    <dgm:cxn modelId="{8F0D5150-8ADA-4CAD-B50C-30FC97C1EC54}" type="presParOf" srcId="{ACDCE573-D878-49C6-AFA1-8BC7D6C7B6BE}" destId="{B95D5E85-137A-4A9E-B9EC-31729B7D8508}" srcOrd="0" destOrd="0" presId="urn:microsoft.com/office/officeart/2005/8/layout/venn3"/>
    <dgm:cxn modelId="{5E2B4F2A-AFE8-42C3-8BDC-00B022D6A7ED}" type="presParOf" srcId="{ACDCE573-D878-49C6-AFA1-8BC7D6C7B6BE}" destId="{EEC34580-FC9A-4650-91D9-65CC3E0B410E}" srcOrd="1" destOrd="0" presId="urn:microsoft.com/office/officeart/2005/8/layout/venn3"/>
    <dgm:cxn modelId="{BEE9772E-0206-4EAE-A417-BB8FD93149DB}" type="presParOf" srcId="{ACDCE573-D878-49C6-AFA1-8BC7D6C7B6BE}" destId="{29C20310-4BBD-4A76-9CE7-B6B0467381FA}"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55FA8-AA23-404A-907E-D47D556690D4}">
      <dsp:nvSpPr>
        <dsp:cNvPr id="0" name=""/>
        <dsp:cNvSpPr/>
      </dsp:nvSpPr>
      <dsp:spPr>
        <a:xfrm>
          <a:off x="3376705" y="1152310"/>
          <a:ext cx="1476188" cy="147636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176ADD1-F0A5-4848-BD73-C4554BFAC0B5}">
      <dsp:nvSpPr>
        <dsp:cNvPr id="0" name=""/>
        <dsp:cNvSpPr/>
      </dsp:nvSpPr>
      <dsp:spPr>
        <a:xfrm>
          <a:off x="3269067" y="0"/>
          <a:ext cx="1691465" cy="9051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GB" sz="2100" kern="1200" dirty="0" smtClean="0"/>
            <a:t>FCP</a:t>
          </a:r>
          <a:endParaRPr lang="en-GB" sz="2100" kern="1200" dirty="0"/>
        </a:p>
      </dsp:txBody>
      <dsp:txXfrm>
        <a:off x="3269067" y="0"/>
        <a:ext cx="1691465" cy="905192"/>
      </dsp:txXfrm>
    </dsp:sp>
    <dsp:sp modelId="{DAD993AD-3053-495F-865F-BD54CF780471}">
      <dsp:nvSpPr>
        <dsp:cNvPr id="0" name=""/>
        <dsp:cNvSpPr/>
      </dsp:nvSpPr>
      <dsp:spPr>
        <a:xfrm>
          <a:off x="3809721" y="1360504"/>
          <a:ext cx="1476188" cy="1476369"/>
        </a:xfrm>
        <a:prstGeom prst="ellipse">
          <a:avLst/>
        </a:prstGeom>
        <a:solidFill>
          <a:schemeClr val="accent2">
            <a:alpha val="50000"/>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00620D9-61D9-4676-B7A1-64B4310BF6CA}">
      <dsp:nvSpPr>
        <dsp:cNvPr id="0" name=""/>
        <dsp:cNvSpPr/>
      </dsp:nvSpPr>
      <dsp:spPr>
        <a:xfrm>
          <a:off x="5467972" y="859932"/>
          <a:ext cx="1599203" cy="9957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GB" sz="2100" kern="1200" dirty="0" smtClean="0"/>
            <a:t>Advanced Practice -</a:t>
          </a:r>
          <a:r>
            <a:rPr lang="en-GB" sz="2100" kern="1200" dirty="0" err="1" smtClean="0"/>
            <a:t>MPFramework</a:t>
          </a:r>
          <a:endParaRPr lang="en-GB" sz="2100" kern="1200" dirty="0"/>
        </a:p>
      </dsp:txBody>
      <dsp:txXfrm>
        <a:off x="5467972" y="859932"/>
        <a:ext cx="1599203" cy="995711"/>
      </dsp:txXfrm>
    </dsp:sp>
    <dsp:sp modelId="{9124862E-6C82-4C31-AC5F-3EEBEE303F1A}">
      <dsp:nvSpPr>
        <dsp:cNvPr id="0" name=""/>
        <dsp:cNvSpPr/>
      </dsp:nvSpPr>
      <dsp:spPr>
        <a:xfrm>
          <a:off x="3916129" y="1828941"/>
          <a:ext cx="1476188" cy="1476369"/>
        </a:xfrm>
        <a:prstGeom prst="ellipse">
          <a:avLst/>
        </a:prstGeom>
        <a:solidFill>
          <a:schemeClr val="accent2">
            <a:alpha val="50000"/>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4A66853-9AD9-4F9C-83B1-9B5F4170834E}">
      <dsp:nvSpPr>
        <dsp:cNvPr id="0" name=""/>
        <dsp:cNvSpPr/>
      </dsp:nvSpPr>
      <dsp:spPr>
        <a:xfrm>
          <a:off x="5621742" y="2127202"/>
          <a:ext cx="1568449" cy="10636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GB" sz="2100" kern="1200" smtClean="0"/>
            <a:t>Frameworks</a:t>
          </a:r>
          <a:endParaRPr lang="en-GB" sz="2100" kern="1200"/>
        </a:p>
      </dsp:txBody>
      <dsp:txXfrm>
        <a:off x="5621742" y="2127202"/>
        <a:ext cx="1568449" cy="1063601"/>
      </dsp:txXfrm>
    </dsp:sp>
    <dsp:sp modelId="{0A7DF43C-F6FA-434F-8C6F-3E5EE17B862D}">
      <dsp:nvSpPr>
        <dsp:cNvPr id="0" name=""/>
        <dsp:cNvSpPr/>
      </dsp:nvSpPr>
      <dsp:spPr>
        <a:xfrm>
          <a:off x="3616586" y="2204596"/>
          <a:ext cx="1476188" cy="1476369"/>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A059295-0712-4C9E-B68E-267059DAABE6}">
      <dsp:nvSpPr>
        <dsp:cNvPr id="0" name=""/>
        <dsp:cNvSpPr/>
      </dsp:nvSpPr>
      <dsp:spPr>
        <a:xfrm>
          <a:off x="4945155" y="3552880"/>
          <a:ext cx="1691465" cy="9730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GB" sz="2100" kern="1200" smtClean="0"/>
            <a:t>Apprenticeship to advanced practice</a:t>
          </a:r>
          <a:endParaRPr lang="en-GB" sz="2100" kern="1200"/>
        </a:p>
      </dsp:txBody>
      <dsp:txXfrm>
        <a:off x="4945155" y="3552880"/>
        <a:ext cx="1691465" cy="973082"/>
      </dsp:txXfrm>
    </dsp:sp>
    <dsp:sp modelId="{EA4E877A-CEF6-4280-A1A7-6992D43E62D9}">
      <dsp:nvSpPr>
        <dsp:cNvPr id="0" name=""/>
        <dsp:cNvSpPr/>
      </dsp:nvSpPr>
      <dsp:spPr>
        <a:xfrm>
          <a:off x="3136825" y="2204596"/>
          <a:ext cx="1476188" cy="1476369"/>
        </a:xfrm>
        <a:prstGeom prst="ellipse">
          <a:avLst/>
        </a:prstGeom>
        <a:solidFill>
          <a:schemeClr val="accent2">
            <a:alpha val="50000"/>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79C0E9-1DFB-4ABA-829F-A77B77741EF5}">
      <dsp:nvSpPr>
        <dsp:cNvPr id="0" name=""/>
        <dsp:cNvSpPr/>
      </dsp:nvSpPr>
      <dsp:spPr>
        <a:xfrm>
          <a:off x="1592978" y="3552880"/>
          <a:ext cx="1691465" cy="9730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GB" sz="2100" kern="1200" dirty="0" smtClean="0"/>
            <a:t>MSc Modules and programmes</a:t>
          </a:r>
          <a:endParaRPr lang="en-GB" sz="2100" kern="1200" dirty="0"/>
        </a:p>
      </dsp:txBody>
      <dsp:txXfrm>
        <a:off x="1592978" y="3552880"/>
        <a:ext cx="1691465" cy="973082"/>
      </dsp:txXfrm>
    </dsp:sp>
    <dsp:sp modelId="{AD5E4C30-09B4-4770-B82C-F07AA2710CCF}">
      <dsp:nvSpPr>
        <dsp:cNvPr id="0" name=""/>
        <dsp:cNvSpPr/>
      </dsp:nvSpPr>
      <dsp:spPr>
        <a:xfrm>
          <a:off x="2837282" y="1828941"/>
          <a:ext cx="1476188" cy="1476369"/>
        </a:xfrm>
        <a:prstGeom prst="ellipse">
          <a:avLst/>
        </a:prstGeom>
        <a:solidFill>
          <a:schemeClr val="accent2">
            <a:alpha val="50000"/>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07C4B86-9AA3-4ED0-8A4A-4B6F17E7CC24}">
      <dsp:nvSpPr>
        <dsp:cNvPr id="0" name=""/>
        <dsp:cNvSpPr/>
      </dsp:nvSpPr>
      <dsp:spPr>
        <a:xfrm>
          <a:off x="1039408" y="2127202"/>
          <a:ext cx="1568449" cy="10636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GB" sz="2100" kern="1200" smtClean="0"/>
            <a:t>APEL/RPEL</a:t>
          </a:r>
          <a:endParaRPr lang="en-GB" sz="2100" kern="1200"/>
        </a:p>
      </dsp:txBody>
      <dsp:txXfrm>
        <a:off x="1039408" y="2127202"/>
        <a:ext cx="1568449" cy="1063601"/>
      </dsp:txXfrm>
    </dsp:sp>
    <dsp:sp modelId="{209A2393-EA44-4C43-A9E8-BDF733630D8F}">
      <dsp:nvSpPr>
        <dsp:cNvPr id="0" name=""/>
        <dsp:cNvSpPr/>
      </dsp:nvSpPr>
      <dsp:spPr>
        <a:xfrm>
          <a:off x="2943690" y="1360504"/>
          <a:ext cx="1476188" cy="1476369"/>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5CD72F-CCA5-4ECD-956E-95F6DF4F0BA0}">
      <dsp:nvSpPr>
        <dsp:cNvPr id="0" name=""/>
        <dsp:cNvSpPr/>
      </dsp:nvSpPr>
      <dsp:spPr>
        <a:xfrm>
          <a:off x="1162423" y="859932"/>
          <a:ext cx="1599203" cy="9957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GB" sz="2100" kern="1200" smtClean="0"/>
            <a:t>National academy</a:t>
          </a:r>
          <a:endParaRPr lang="en-GB" sz="2100" kern="1200"/>
        </a:p>
      </dsp:txBody>
      <dsp:txXfrm>
        <a:off x="1162423" y="859932"/>
        <a:ext cx="1599203" cy="995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57CF2-CB13-4EBE-AE53-A5315BD69CDA}">
      <dsp:nvSpPr>
        <dsp:cNvPr id="0" name=""/>
        <dsp:cNvSpPr/>
      </dsp:nvSpPr>
      <dsp:spPr>
        <a:xfrm rot="16200000">
          <a:off x="702" y="261838"/>
          <a:ext cx="4002285" cy="4002285"/>
        </a:xfrm>
        <a:prstGeom prst="downArrow">
          <a:avLst>
            <a:gd name="adj1" fmla="val 50000"/>
            <a:gd name="adj2" fmla="val 35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sp3d extrusionH="28000" prstMaterial="matte"/>
        </a:bodyPr>
        <a:lstStyle/>
        <a:p>
          <a:pPr lvl="0" algn="ctr" defTabSz="1111250" rtl="0">
            <a:lnSpc>
              <a:spcPct val="90000"/>
            </a:lnSpc>
            <a:spcBef>
              <a:spcPct val="0"/>
            </a:spcBef>
            <a:spcAft>
              <a:spcPct val="35000"/>
            </a:spcAft>
          </a:pPr>
          <a:r>
            <a:rPr lang="en-GB" sz="2500" kern="1200" smtClean="0"/>
            <a:t>Advanced Practice – level of practice</a:t>
          </a:r>
          <a:endParaRPr lang="en-GB" sz="2500" kern="1200"/>
        </a:p>
      </dsp:txBody>
      <dsp:txXfrm rot="5400000">
        <a:off x="702" y="1262409"/>
        <a:ext cx="3301885" cy="2001143"/>
      </dsp:txXfrm>
    </dsp:sp>
    <dsp:sp modelId="{B30C8B33-F0DD-44B8-B528-6483860B0D4F}">
      <dsp:nvSpPr>
        <dsp:cNvPr id="0" name=""/>
        <dsp:cNvSpPr/>
      </dsp:nvSpPr>
      <dsp:spPr>
        <a:xfrm rot="5400000">
          <a:off x="4226611" y="261838"/>
          <a:ext cx="4002285" cy="4002285"/>
        </a:xfrm>
        <a:prstGeom prst="downArrow">
          <a:avLst>
            <a:gd name="adj1" fmla="val 50000"/>
            <a:gd name="adj2" fmla="val 35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sp3d extrusionH="28000" prstMaterial="matte"/>
        </a:bodyPr>
        <a:lstStyle/>
        <a:p>
          <a:pPr lvl="0" algn="ctr" defTabSz="1111250" rtl="0">
            <a:lnSpc>
              <a:spcPct val="90000"/>
            </a:lnSpc>
            <a:spcBef>
              <a:spcPct val="0"/>
            </a:spcBef>
            <a:spcAft>
              <a:spcPct val="35000"/>
            </a:spcAft>
          </a:pPr>
          <a:r>
            <a:rPr lang="en-GB" sz="2500" kern="1200" smtClean="0"/>
            <a:t>Clinical specialism – specific to an area – does not fulfil 4 Pillars of advanced practice</a:t>
          </a:r>
          <a:endParaRPr lang="en-GB" sz="2500" kern="1200"/>
        </a:p>
      </dsp:txBody>
      <dsp:txXfrm rot="-5400000">
        <a:off x="4927011" y="1262409"/>
        <a:ext cx="3301885" cy="20011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F350E-8DD5-4655-BA1F-BB38657FA81D}">
      <dsp:nvSpPr>
        <dsp:cNvPr id="0" name=""/>
        <dsp:cNvSpPr/>
      </dsp:nvSpPr>
      <dsp:spPr>
        <a:xfrm>
          <a:off x="1851818" y="0"/>
          <a:ext cx="4525963" cy="452596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E73E98CD-797D-4A2D-A5FB-D872CEBA527F}">
      <dsp:nvSpPr>
        <dsp:cNvPr id="0" name=""/>
        <dsp:cNvSpPr/>
      </dsp:nvSpPr>
      <dsp:spPr>
        <a:xfrm>
          <a:off x="2146006" y="294187"/>
          <a:ext cx="1810385" cy="1810385"/>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rtl="0">
            <a:lnSpc>
              <a:spcPct val="90000"/>
            </a:lnSpc>
            <a:spcBef>
              <a:spcPct val="0"/>
            </a:spcBef>
            <a:spcAft>
              <a:spcPct val="35000"/>
            </a:spcAft>
          </a:pPr>
          <a:r>
            <a:rPr lang="en-GB" sz="2000" kern="1200" smtClean="0"/>
            <a:t>Injection Therapy</a:t>
          </a:r>
          <a:endParaRPr lang="en-GB" sz="2000" kern="1200"/>
        </a:p>
      </dsp:txBody>
      <dsp:txXfrm>
        <a:off x="2234382" y="382563"/>
        <a:ext cx="1633633" cy="1633633"/>
      </dsp:txXfrm>
    </dsp:sp>
    <dsp:sp modelId="{629D3C6E-5ABF-48C5-BFCC-9E0C49D5DE36}">
      <dsp:nvSpPr>
        <dsp:cNvPr id="0" name=""/>
        <dsp:cNvSpPr/>
      </dsp:nvSpPr>
      <dsp:spPr>
        <a:xfrm>
          <a:off x="4273208" y="294187"/>
          <a:ext cx="1810385" cy="1810385"/>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rtl="0">
            <a:lnSpc>
              <a:spcPct val="90000"/>
            </a:lnSpc>
            <a:spcBef>
              <a:spcPct val="0"/>
            </a:spcBef>
            <a:spcAft>
              <a:spcPct val="35000"/>
            </a:spcAft>
          </a:pPr>
          <a:r>
            <a:rPr lang="en-GB" sz="2000" kern="1200" smtClean="0"/>
            <a:t>Independent Prescribing</a:t>
          </a:r>
          <a:endParaRPr lang="en-GB" sz="2000" kern="1200"/>
        </a:p>
      </dsp:txBody>
      <dsp:txXfrm>
        <a:off x="4361584" y="382563"/>
        <a:ext cx="1633633" cy="1633633"/>
      </dsp:txXfrm>
    </dsp:sp>
    <dsp:sp modelId="{E8CF388F-0D45-4759-B514-97C137EECDBA}">
      <dsp:nvSpPr>
        <dsp:cNvPr id="0" name=""/>
        <dsp:cNvSpPr/>
      </dsp:nvSpPr>
      <dsp:spPr>
        <a:xfrm>
          <a:off x="2146006" y="2421390"/>
          <a:ext cx="1810385" cy="1810385"/>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rtl="0">
            <a:lnSpc>
              <a:spcPct val="90000"/>
            </a:lnSpc>
            <a:spcBef>
              <a:spcPct val="0"/>
            </a:spcBef>
            <a:spcAft>
              <a:spcPct val="35000"/>
            </a:spcAft>
          </a:pPr>
          <a:r>
            <a:rPr lang="en-GB" sz="2000" kern="1200" smtClean="0"/>
            <a:t>Radiological interpretation</a:t>
          </a:r>
          <a:endParaRPr lang="en-GB" sz="2000" kern="1200"/>
        </a:p>
      </dsp:txBody>
      <dsp:txXfrm>
        <a:off x="2234382" y="2509766"/>
        <a:ext cx="1633633" cy="1633633"/>
      </dsp:txXfrm>
    </dsp:sp>
    <dsp:sp modelId="{E5E16CDD-E60A-404D-9051-7771453D983C}">
      <dsp:nvSpPr>
        <dsp:cNvPr id="0" name=""/>
        <dsp:cNvSpPr/>
      </dsp:nvSpPr>
      <dsp:spPr>
        <a:xfrm>
          <a:off x="4273208" y="2421390"/>
          <a:ext cx="1810385" cy="1810385"/>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a:lnSpc>
              <a:spcPct val="90000"/>
            </a:lnSpc>
            <a:spcBef>
              <a:spcPct val="0"/>
            </a:spcBef>
            <a:spcAft>
              <a:spcPct val="35000"/>
            </a:spcAft>
          </a:pPr>
          <a:r>
            <a:rPr lang="en-GB" sz="2000" kern="1200" dirty="0" smtClean="0"/>
            <a:t>Requesting investigations</a:t>
          </a:r>
          <a:endParaRPr lang="en-GB" sz="2000" kern="1200" dirty="0"/>
        </a:p>
      </dsp:txBody>
      <dsp:txXfrm>
        <a:off x="4361584" y="2509766"/>
        <a:ext cx="1633633" cy="1633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439AA-8BE0-4DC5-9BE1-F563CD5AD442}">
      <dsp:nvSpPr>
        <dsp:cNvPr id="0" name=""/>
        <dsp:cNvSpPr/>
      </dsp:nvSpPr>
      <dsp:spPr>
        <a:xfrm>
          <a:off x="617219" y="0"/>
          <a:ext cx="6995160" cy="4525963"/>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DB6900B-9F82-4E79-A72A-AF19D7D18A01}">
      <dsp:nvSpPr>
        <dsp:cNvPr id="0" name=""/>
        <dsp:cNvSpPr/>
      </dsp:nvSpPr>
      <dsp:spPr>
        <a:xfrm>
          <a:off x="3616" y="1357788"/>
          <a:ext cx="1581224" cy="181038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smtClean="0"/>
            <a:t>Commissioned through HEE.</a:t>
          </a:r>
          <a:endParaRPr lang="en-GB" sz="1100" kern="1200"/>
        </a:p>
      </dsp:txBody>
      <dsp:txXfrm>
        <a:off x="80805" y="1434977"/>
        <a:ext cx="1426846" cy="1656007"/>
      </dsp:txXfrm>
    </dsp:sp>
    <dsp:sp modelId="{A633DB4B-A57B-41B2-B1A1-BF907B3939BB}">
      <dsp:nvSpPr>
        <dsp:cNvPr id="0" name=""/>
        <dsp:cNvSpPr/>
      </dsp:nvSpPr>
      <dsp:spPr>
        <a:xfrm>
          <a:off x="1663902" y="1357788"/>
          <a:ext cx="1581224" cy="181038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smtClean="0"/>
            <a:t>Consensus via SoMe on content.</a:t>
          </a:r>
          <a:endParaRPr lang="en-GB" sz="1100" kern="1200"/>
        </a:p>
      </dsp:txBody>
      <dsp:txXfrm>
        <a:off x="1741091" y="1434977"/>
        <a:ext cx="1426846" cy="1656007"/>
      </dsp:txXfrm>
    </dsp:sp>
    <dsp:sp modelId="{BF21AB64-E0F1-444D-82BE-FBB46B7A01E8}">
      <dsp:nvSpPr>
        <dsp:cNvPr id="0" name=""/>
        <dsp:cNvSpPr/>
      </dsp:nvSpPr>
      <dsp:spPr>
        <a:xfrm>
          <a:off x="3324187" y="1357788"/>
          <a:ext cx="1581224" cy="181038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smtClean="0"/>
            <a:t>Range of authors/collaborators.</a:t>
          </a:r>
          <a:endParaRPr lang="en-GB" sz="1100" kern="1200"/>
        </a:p>
      </dsp:txBody>
      <dsp:txXfrm>
        <a:off x="3401376" y="1434977"/>
        <a:ext cx="1426846" cy="1656007"/>
      </dsp:txXfrm>
    </dsp:sp>
    <dsp:sp modelId="{766886EC-B787-45DD-ACC0-E9BDF1E85AD5}">
      <dsp:nvSpPr>
        <dsp:cNvPr id="0" name=""/>
        <dsp:cNvSpPr/>
      </dsp:nvSpPr>
      <dsp:spPr>
        <a:xfrm>
          <a:off x="4984473" y="1357788"/>
          <a:ext cx="1581224" cy="181038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smtClean="0"/>
            <a:t>Developed 8 modules</a:t>
          </a:r>
          <a:endParaRPr lang="en-GB" sz="1100" kern="1200"/>
        </a:p>
      </dsp:txBody>
      <dsp:txXfrm>
        <a:off x="5061662" y="1434977"/>
        <a:ext cx="1426846" cy="1656007"/>
      </dsp:txXfrm>
    </dsp:sp>
    <dsp:sp modelId="{E3051705-2D9F-46B8-887E-EED3CBF05DD1}">
      <dsp:nvSpPr>
        <dsp:cNvPr id="0" name=""/>
        <dsp:cNvSpPr/>
      </dsp:nvSpPr>
      <dsp:spPr>
        <a:xfrm>
          <a:off x="6644759" y="1357788"/>
          <a:ext cx="1581224" cy="181038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smtClean="0"/>
            <a:t>Underpinned by PCA</a:t>
          </a:r>
          <a:endParaRPr lang="en-GB" sz="1100" kern="1200"/>
        </a:p>
      </dsp:txBody>
      <dsp:txXfrm>
        <a:off x="6721948" y="1434977"/>
        <a:ext cx="1426846" cy="16560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97DAA-1DE9-478F-9A49-6D61A8640425}">
      <dsp:nvSpPr>
        <dsp:cNvPr id="0" name=""/>
        <dsp:cNvSpPr/>
      </dsp:nvSpPr>
      <dsp:spPr>
        <a:xfrm>
          <a:off x="2827999" y="2426567"/>
          <a:ext cx="604894" cy="1152619"/>
        </a:xfrm>
        <a:custGeom>
          <a:avLst/>
          <a:gdLst/>
          <a:ahLst/>
          <a:cxnLst/>
          <a:rect l="0" t="0" r="0" b="0"/>
          <a:pathLst>
            <a:path>
              <a:moveTo>
                <a:pt x="0" y="0"/>
              </a:moveTo>
              <a:lnTo>
                <a:pt x="302447" y="0"/>
              </a:lnTo>
              <a:lnTo>
                <a:pt x="302447" y="1152619"/>
              </a:lnTo>
              <a:lnTo>
                <a:pt x="604894" y="11526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097904" y="2970334"/>
        <a:ext cx="65085" cy="65085"/>
      </dsp:txXfrm>
    </dsp:sp>
    <dsp:sp modelId="{420E271B-EE21-4171-9E17-43D6B92DEA05}">
      <dsp:nvSpPr>
        <dsp:cNvPr id="0" name=""/>
        <dsp:cNvSpPr/>
      </dsp:nvSpPr>
      <dsp:spPr>
        <a:xfrm>
          <a:off x="2827999" y="2380847"/>
          <a:ext cx="604894" cy="91440"/>
        </a:xfrm>
        <a:custGeom>
          <a:avLst/>
          <a:gdLst/>
          <a:ahLst/>
          <a:cxnLst/>
          <a:rect l="0" t="0" r="0" b="0"/>
          <a:pathLst>
            <a:path>
              <a:moveTo>
                <a:pt x="0" y="45720"/>
              </a:moveTo>
              <a:lnTo>
                <a:pt x="604894"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115324" y="2411445"/>
        <a:ext cx="30244" cy="30244"/>
      </dsp:txXfrm>
    </dsp:sp>
    <dsp:sp modelId="{E3F3484C-9331-4165-9455-897EC43895A0}">
      <dsp:nvSpPr>
        <dsp:cNvPr id="0" name=""/>
        <dsp:cNvSpPr/>
      </dsp:nvSpPr>
      <dsp:spPr>
        <a:xfrm>
          <a:off x="2827999" y="1273947"/>
          <a:ext cx="604894" cy="1152619"/>
        </a:xfrm>
        <a:custGeom>
          <a:avLst/>
          <a:gdLst/>
          <a:ahLst/>
          <a:cxnLst/>
          <a:rect l="0" t="0" r="0" b="0"/>
          <a:pathLst>
            <a:path>
              <a:moveTo>
                <a:pt x="0" y="1152619"/>
              </a:moveTo>
              <a:lnTo>
                <a:pt x="302447" y="1152619"/>
              </a:lnTo>
              <a:lnTo>
                <a:pt x="302447" y="0"/>
              </a:lnTo>
              <a:lnTo>
                <a:pt x="60489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097904" y="1817715"/>
        <a:ext cx="65085" cy="65085"/>
      </dsp:txXfrm>
    </dsp:sp>
    <dsp:sp modelId="{0C27A2B6-3CA7-41DB-9478-CC46CBC5EC49}">
      <dsp:nvSpPr>
        <dsp:cNvPr id="0" name=""/>
        <dsp:cNvSpPr/>
      </dsp:nvSpPr>
      <dsp:spPr>
        <a:xfrm rot="16200000">
          <a:off x="-59615" y="1965519"/>
          <a:ext cx="4853135" cy="9220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en-GB" sz="6000" kern="1200"/>
            <a:t>First Contact</a:t>
          </a:r>
        </a:p>
      </dsp:txBody>
      <dsp:txXfrm>
        <a:off x="-59615" y="1965519"/>
        <a:ext cx="4853135" cy="922095"/>
      </dsp:txXfrm>
    </dsp:sp>
    <dsp:sp modelId="{ABBD53D4-A041-4AF3-892A-92B3BFAB3268}">
      <dsp:nvSpPr>
        <dsp:cNvPr id="0" name=""/>
        <dsp:cNvSpPr/>
      </dsp:nvSpPr>
      <dsp:spPr>
        <a:xfrm>
          <a:off x="3432894" y="812900"/>
          <a:ext cx="3024473" cy="9220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a:t>1)Basic MSK assessment skills and knowledge -Orthopeadic management, physiology, anatomy. </a:t>
          </a:r>
        </a:p>
      </dsp:txBody>
      <dsp:txXfrm>
        <a:off x="3432894" y="812900"/>
        <a:ext cx="3024473" cy="922095"/>
      </dsp:txXfrm>
    </dsp:sp>
    <dsp:sp modelId="{A893E987-7BAB-41FD-8E90-61D4B9F6D7DA}">
      <dsp:nvSpPr>
        <dsp:cNvPr id="0" name=""/>
        <dsp:cNvSpPr/>
      </dsp:nvSpPr>
      <dsp:spPr>
        <a:xfrm>
          <a:off x="3432894" y="1965519"/>
          <a:ext cx="3024473" cy="9220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a:t>2)Advanced skills - Injection therapy, radiology, independent prescribing, basic blood tests.</a:t>
          </a:r>
        </a:p>
      </dsp:txBody>
      <dsp:txXfrm>
        <a:off x="3432894" y="1965519"/>
        <a:ext cx="3024473" cy="922095"/>
      </dsp:txXfrm>
    </dsp:sp>
    <dsp:sp modelId="{F7D5665F-E1D1-419A-94E8-62A7F8AC17F7}">
      <dsp:nvSpPr>
        <dsp:cNvPr id="0" name=""/>
        <dsp:cNvSpPr/>
      </dsp:nvSpPr>
      <dsp:spPr>
        <a:xfrm>
          <a:off x="3432894" y="3118139"/>
          <a:ext cx="3024473" cy="9220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a:t>3)Primary care skills</a:t>
          </a:r>
        </a:p>
      </dsp:txBody>
      <dsp:txXfrm>
        <a:off x="3432894" y="3118139"/>
        <a:ext cx="3024473" cy="9220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6B572-BF58-424D-AEC7-7BDE14491B69}">
      <dsp:nvSpPr>
        <dsp:cNvPr id="0" name=""/>
        <dsp:cNvSpPr/>
      </dsp:nvSpPr>
      <dsp:spPr>
        <a:xfrm rot="10800000">
          <a:off x="1585232" y="1715"/>
          <a:ext cx="5776722" cy="520773"/>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647" tIns="53340" rIns="99568" bIns="53340" numCol="1" spcCol="1270" anchor="ctr" anchorCtr="0">
          <a:noAutofit/>
        </a:bodyPr>
        <a:lstStyle/>
        <a:p>
          <a:pPr lvl="0" algn="ctr" defTabSz="622300" rtl="0">
            <a:lnSpc>
              <a:spcPct val="90000"/>
            </a:lnSpc>
            <a:spcBef>
              <a:spcPct val="0"/>
            </a:spcBef>
            <a:spcAft>
              <a:spcPct val="35000"/>
            </a:spcAft>
          </a:pPr>
          <a:r>
            <a:rPr lang="en-GB" sz="1400" kern="1200" smtClean="0"/>
            <a:t>What is primary care? What are its challenges and how should these be addressed?</a:t>
          </a:r>
          <a:endParaRPr lang="en-GB" sz="1400" kern="1200"/>
        </a:p>
      </dsp:txBody>
      <dsp:txXfrm rot="10800000">
        <a:off x="1715425" y="1715"/>
        <a:ext cx="5646529" cy="520773"/>
      </dsp:txXfrm>
    </dsp:sp>
    <dsp:sp modelId="{12B90EB5-3B9F-4DB3-9C26-AE23DF8150A4}">
      <dsp:nvSpPr>
        <dsp:cNvPr id="0" name=""/>
        <dsp:cNvSpPr/>
      </dsp:nvSpPr>
      <dsp:spPr>
        <a:xfrm>
          <a:off x="1324845" y="1715"/>
          <a:ext cx="520773" cy="52077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C775F82-1474-4D4B-9093-EA089BBF8A0D}">
      <dsp:nvSpPr>
        <dsp:cNvPr id="0" name=""/>
        <dsp:cNvSpPr/>
      </dsp:nvSpPr>
      <dsp:spPr>
        <a:xfrm rot="10800000">
          <a:off x="1585232" y="677943"/>
          <a:ext cx="5776722" cy="520773"/>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647" tIns="53340" rIns="99568" bIns="53340" numCol="1" spcCol="1270" anchor="ctr" anchorCtr="0">
          <a:noAutofit/>
        </a:bodyPr>
        <a:lstStyle/>
        <a:p>
          <a:pPr lvl="0" algn="ctr" defTabSz="622300" rtl="0">
            <a:lnSpc>
              <a:spcPct val="90000"/>
            </a:lnSpc>
            <a:spcBef>
              <a:spcPct val="0"/>
            </a:spcBef>
            <a:spcAft>
              <a:spcPct val="35000"/>
            </a:spcAft>
          </a:pPr>
          <a:r>
            <a:rPr lang="en-GB" sz="1400" kern="1200" smtClean="0"/>
            <a:t>The unwell and physically at-risk patient - identification and interventions Frailty- identification and interventions</a:t>
          </a:r>
          <a:endParaRPr lang="en-GB" sz="1400" kern="1200"/>
        </a:p>
      </dsp:txBody>
      <dsp:txXfrm rot="10800000">
        <a:off x="1715425" y="677943"/>
        <a:ext cx="5646529" cy="520773"/>
      </dsp:txXfrm>
    </dsp:sp>
    <dsp:sp modelId="{DDF509F0-BCC4-4F1A-8D30-C0B0ED1CB891}">
      <dsp:nvSpPr>
        <dsp:cNvPr id="0" name=""/>
        <dsp:cNvSpPr/>
      </dsp:nvSpPr>
      <dsp:spPr>
        <a:xfrm>
          <a:off x="1324845" y="677943"/>
          <a:ext cx="520773" cy="520773"/>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0FA0DAE-E98F-4085-9B7A-21869892A0AD}">
      <dsp:nvSpPr>
        <dsp:cNvPr id="0" name=""/>
        <dsp:cNvSpPr/>
      </dsp:nvSpPr>
      <dsp:spPr>
        <a:xfrm rot="10800000">
          <a:off x="1585232" y="1354171"/>
          <a:ext cx="5776722" cy="520773"/>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647" tIns="53340" rIns="99568" bIns="53340" numCol="1" spcCol="1270" anchor="ctr" anchorCtr="0">
          <a:noAutofit/>
        </a:bodyPr>
        <a:lstStyle/>
        <a:p>
          <a:pPr lvl="0" algn="ctr" defTabSz="622300" rtl="0">
            <a:lnSpc>
              <a:spcPct val="90000"/>
            </a:lnSpc>
            <a:spcBef>
              <a:spcPct val="0"/>
            </a:spcBef>
            <a:spcAft>
              <a:spcPct val="35000"/>
            </a:spcAft>
          </a:pPr>
          <a:r>
            <a:rPr lang="en-GB" sz="1400" kern="1200" smtClean="0"/>
            <a:t>Identification, decision-making and early management of mental health in primary care</a:t>
          </a:r>
          <a:endParaRPr lang="en-GB" sz="1400" kern="1200"/>
        </a:p>
      </dsp:txBody>
      <dsp:txXfrm rot="10800000">
        <a:off x="1715425" y="1354171"/>
        <a:ext cx="5646529" cy="520773"/>
      </dsp:txXfrm>
    </dsp:sp>
    <dsp:sp modelId="{09B8531F-B230-42D4-B653-1C5E0AC53A3F}">
      <dsp:nvSpPr>
        <dsp:cNvPr id="0" name=""/>
        <dsp:cNvSpPr/>
      </dsp:nvSpPr>
      <dsp:spPr>
        <a:xfrm>
          <a:off x="1324845" y="1354171"/>
          <a:ext cx="520773" cy="520773"/>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A58854F-3E45-4DD0-B38C-271CE4780DB4}">
      <dsp:nvSpPr>
        <dsp:cNvPr id="0" name=""/>
        <dsp:cNvSpPr/>
      </dsp:nvSpPr>
      <dsp:spPr>
        <a:xfrm rot="10800000">
          <a:off x="1585232" y="2030399"/>
          <a:ext cx="5776722" cy="520773"/>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647" tIns="53340" rIns="99568" bIns="53340" numCol="1" spcCol="1270" anchor="ctr" anchorCtr="0">
          <a:noAutofit/>
        </a:bodyPr>
        <a:lstStyle/>
        <a:p>
          <a:pPr lvl="0" algn="ctr" defTabSz="622300" rtl="0">
            <a:lnSpc>
              <a:spcPct val="90000"/>
            </a:lnSpc>
            <a:spcBef>
              <a:spcPct val="0"/>
            </a:spcBef>
            <a:spcAft>
              <a:spcPct val="35000"/>
            </a:spcAft>
          </a:pPr>
          <a:r>
            <a:rPr lang="en-GB" sz="1400" kern="1200" smtClean="0"/>
            <a:t>Clinical Decision Making in time limited contexts managing multi-morbidity and complexity</a:t>
          </a:r>
          <a:endParaRPr lang="en-GB" sz="1400" kern="1200"/>
        </a:p>
      </dsp:txBody>
      <dsp:txXfrm rot="10800000">
        <a:off x="1715425" y="2030399"/>
        <a:ext cx="5646529" cy="520773"/>
      </dsp:txXfrm>
    </dsp:sp>
    <dsp:sp modelId="{14FEEF21-6EE7-4994-89D9-66AEF578D20E}">
      <dsp:nvSpPr>
        <dsp:cNvPr id="0" name=""/>
        <dsp:cNvSpPr/>
      </dsp:nvSpPr>
      <dsp:spPr>
        <a:xfrm>
          <a:off x="1324845" y="2030399"/>
          <a:ext cx="520773" cy="520773"/>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58F71B6-A5E0-4777-8459-0380F4128FFA}">
      <dsp:nvSpPr>
        <dsp:cNvPr id="0" name=""/>
        <dsp:cNvSpPr/>
      </dsp:nvSpPr>
      <dsp:spPr>
        <a:xfrm rot="10800000">
          <a:off x="1585232" y="2706627"/>
          <a:ext cx="5776722" cy="520773"/>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647" tIns="53340" rIns="99568" bIns="53340" numCol="1" spcCol="1270" anchor="ctr" anchorCtr="0">
          <a:noAutofit/>
        </a:bodyPr>
        <a:lstStyle/>
        <a:p>
          <a:pPr lvl="0" algn="ctr" defTabSz="622300" rtl="0">
            <a:lnSpc>
              <a:spcPct val="90000"/>
            </a:lnSpc>
            <a:spcBef>
              <a:spcPct val="0"/>
            </a:spcBef>
            <a:spcAft>
              <a:spcPct val="35000"/>
            </a:spcAft>
          </a:pPr>
          <a:r>
            <a:rPr lang="en-GB" sz="1400" kern="1200" smtClean="0"/>
            <a:t>Public health Practice in Primary Care </a:t>
          </a:r>
          <a:endParaRPr lang="en-GB" sz="1400" kern="1200"/>
        </a:p>
      </dsp:txBody>
      <dsp:txXfrm rot="10800000">
        <a:off x="1715425" y="2706627"/>
        <a:ext cx="5646529" cy="520773"/>
      </dsp:txXfrm>
    </dsp:sp>
    <dsp:sp modelId="{61F2C0F5-7975-409C-B5A6-B51D142FDC66}">
      <dsp:nvSpPr>
        <dsp:cNvPr id="0" name=""/>
        <dsp:cNvSpPr/>
      </dsp:nvSpPr>
      <dsp:spPr>
        <a:xfrm>
          <a:off x="1324845" y="2706627"/>
          <a:ext cx="520773" cy="520773"/>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135419-63E2-4551-966C-FEDB4A26DCDC}">
      <dsp:nvSpPr>
        <dsp:cNvPr id="0" name=""/>
        <dsp:cNvSpPr/>
      </dsp:nvSpPr>
      <dsp:spPr>
        <a:xfrm rot="10800000">
          <a:off x="1585232" y="3382855"/>
          <a:ext cx="5776722" cy="520773"/>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647" tIns="53340" rIns="99568" bIns="53340" numCol="1" spcCol="1270" anchor="ctr" anchorCtr="0">
          <a:noAutofit/>
        </a:bodyPr>
        <a:lstStyle/>
        <a:p>
          <a:pPr lvl="0" algn="ctr" defTabSz="622300" rtl="0">
            <a:lnSpc>
              <a:spcPct val="90000"/>
            </a:lnSpc>
            <a:spcBef>
              <a:spcPct val="0"/>
            </a:spcBef>
            <a:spcAft>
              <a:spcPct val="35000"/>
            </a:spcAft>
          </a:pPr>
          <a:r>
            <a:rPr lang="en-GB" sz="1400" kern="1200" smtClean="0"/>
            <a:t>Psychology and pain management strategies in the assessment and treatment of persistent pain</a:t>
          </a:r>
          <a:endParaRPr lang="en-GB" sz="1400" kern="1200"/>
        </a:p>
      </dsp:txBody>
      <dsp:txXfrm rot="10800000">
        <a:off x="1715425" y="3382855"/>
        <a:ext cx="5646529" cy="520773"/>
      </dsp:txXfrm>
    </dsp:sp>
    <dsp:sp modelId="{4C25937B-70E2-47A1-98EE-CA640B36AB42}">
      <dsp:nvSpPr>
        <dsp:cNvPr id="0" name=""/>
        <dsp:cNvSpPr/>
      </dsp:nvSpPr>
      <dsp:spPr>
        <a:xfrm>
          <a:off x="1324845" y="3382855"/>
          <a:ext cx="520773" cy="520773"/>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4FE14C4-8980-493A-8918-5611D993D72D}">
      <dsp:nvSpPr>
        <dsp:cNvPr id="0" name=""/>
        <dsp:cNvSpPr/>
      </dsp:nvSpPr>
      <dsp:spPr>
        <a:xfrm rot="10800000">
          <a:off x="1585232" y="4059083"/>
          <a:ext cx="5776722" cy="520773"/>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647" tIns="53340" rIns="99568" bIns="53340" numCol="1" spcCol="1270" anchor="ctr" anchorCtr="0">
          <a:noAutofit/>
        </a:bodyPr>
        <a:lstStyle/>
        <a:p>
          <a:pPr lvl="0" algn="ctr" defTabSz="622300" rtl="0">
            <a:lnSpc>
              <a:spcPct val="90000"/>
            </a:lnSpc>
            <a:spcBef>
              <a:spcPct val="0"/>
            </a:spcBef>
            <a:spcAft>
              <a:spcPct val="35000"/>
            </a:spcAft>
          </a:pPr>
          <a:r>
            <a:rPr lang="en-GB" sz="1400" kern="1200" smtClean="0"/>
            <a:t>Overview of Medicines and Prescribing – Physiotherapists working in Primary Care </a:t>
          </a:r>
          <a:endParaRPr lang="en-GB" sz="1400" kern="1200"/>
        </a:p>
      </dsp:txBody>
      <dsp:txXfrm rot="10800000">
        <a:off x="1715425" y="4059083"/>
        <a:ext cx="5646529" cy="520773"/>
      </dsp:txXfrm>
    </dsp:sp>
    <dsp:sp modelId="{731B7D18-A435-4CDE-8746-FECBE8D27029}">
      <dsp:nvSpPr>
        <dsp:cNvPr id="0" name=""/>
        <dsp:cNvSpPr/>
      </dsp:nvSpPr>
      <dsp:spPr>
        <a:xfrm>
          <a:off x="1324845" y="4059083"/>
          <a:ext cx="520773" cy="520773"/>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01EC9A7-D5AC-4443-A0B6-FA801534A105}">
      <dsp:nvSpPr>
        <dsp:cNvPr id="0" name=""/>
        <dsp:cNvSpPr/>
      </dsp:nvSpPr>
      <dsp:spPr>
        <a:xfrm rot="10800000">
          <a:off x="1585232" y="4735311"/>
          <a:ext cx="5776722" cy="520773"/>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647" tIns="53340" rIns="99568" bIns="53340" numCol="1" spcCol="1270" anchor="ctr" anchorCtr="0">
          <a:noAutofit/>
        </a:bodyPr>
        <a:lstStyle/>
        <a:p>
          <a:pPr lvl="0" algn="ctr" defTabSz="622300" rtl="0">
            <a:lnSpc>
              <a:spcPct val="90000"/>
            </a:lnSpc>
            <a:spcBef>
              <a:spcPct val="0"/>
            </a:spcBef>
            <a:spcAft>
              <a:spcPct val="35000"/>
            </a:spcAft>
          </a:pPr>
          <a:r>
            <a:rPr lang="en-GB" sz="1400" kern="1200" smtClean="0"/>
            <a:t>Overview of Serious pathology masquerading as musculoskeletal conditions and Inflammatory Joint Conditions (axial and peripheral).</a:t>
          </a:r>
          <a:endParaRPr lang="en-GB" sz="1400" kern="1200"/>
        </a:p>
      </dsp:txBody>
      <dsp:txXfrm rot="10800000">
        <a:off x="1715425" y="4735311"/>
        <a:ext cx="5646529" cy="520773"/>
      </dsp:txXfrm>
    </dsp:sp>
    <dsp:sp modelId="{B441EF6A-6095-498D-A789-F1207247DEBA}">
      <dsp:nvSpPr>
        <dsp:cNvPr id="0" name=""/>
        <dsp:cNvSpPr/>
      </dsp:nvSpPr>
      <dsp:spPr>
        <a:xfrm>
          <a:off x="1324845" y="4735311"/>
          <a:ext cx="520773" cy="520773"/>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776C6-5E92-4EBC-8353-51514105EF33}">
      <dsp:nvSpPr>
        <dsp:cNvPr id="0" name=""/>
        <dsp:cNvSpPr/>
      </dsp:nvSpPr>
      <dsp:spPr>
        <a:xfrm>
          <a:off x="2938049" y="45259"/>
          <a:ext cx="2353500" cy="2353500"/>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GB" sz="1500" kern="1200" smtClean="0"/>
            <a:t>Service implementation.</a:t>
          </a:r>
          <a:endParaRPr lang="en-GB" sz="1500" kern="1200"/>
        </a:p>
      </dsp:txBody>
      <dsp:txXfrm>
        <a:off x="3209607" y="362077"/>
        <a:ext cx="1810385" cy="746783"/>
      </dsp:txXfrm>
    </dsp:sp>
    <dsp:sp modelId="{70187892-18B3-44A6-BC70-44E9C4EF4AFC}">
      <dsp:nvSpPr>
        <dsp:cNvPr id="0" name=""/>
        <dsp:cNvSpPr/>
      </dsp:nvSpPr>
      <dsp:spPr>
        <a:xfrm>
          <a:off x="3979021" y="1086231"/>
          <a:ext cx="2353500" cy="2353500"/>
        </a:xfrm>
        <a:prstGeom prst="ellipse">
          <a:avLst/>
        </a:prstGeom>
        <a:solidFill>
          <a:schemeClr val="accent3">
            <a:alpha val="50000"/>
            <a:hueOff val="3750088"/>
            <a:satOff val="-5627"/>
            <a:lumOff val="-915"/>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GB" sz="1500" kern="1200" smtClean="0"/>
            <a:t>Service evaluation.</a:t>
          </a:r>
          <a:endParaRPr lang="en-GB" sz="1500" kern="1200"/>
        </a:p>
      </dsp:txBody>
      <dsp:txXfrm>
        <a:off x="5246290" y="1357788"/>
        <a:ext cx="905192" cy="1810385"/>
      </dsp:txXfrm>
    </dsp:sp>
    <dsp:sp modelId="{420E304F-29AE-428E-8386-72A919083557}">
      <dsp:nvSpPr>
        <dsp:cNvPr id="0" name=""/>
        <dsp:cNvSpPr/>
      </dsp:nvSpPr>
      <dsp:spPr>
        <a:xfrm>
          <a:off x="2938049" y="2127202"/>
          <a:ext cx="2353500" cy="2353500"/>
        </a:xfrm>
        <a:prstGeom prst="ellipse">
          <a:avLst/>
        </a:prstGeom>
        <a:solidFill>
          <a:schemeClr val="accent3">
            <a:alpha val="50000"/>
            <a:hueOff val="7500176"/>
            <a:satOff val="-11253"/>
            <a:lumOff val="-183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GB" sz="1500" kern="1200" smtClean="0"/>
            <a:t>Service education of clinicians, service users, stakeholders.</a:t>
          </a:r>
          <a:endParaRPr lang="en-GB" sz="1500" kern="1200"/>
        </a:p>
      </dsp:txBody>
      <dsp:txXfrm>
        <a:off x="3209607" y="3417102"/>
        <a:ext cx="1810385" cy="746783"/>
      </dsp:txXfrm>
    </dsp:sp>
    <dsp:sp modelId="{90D456D9-AB5B-4294-ADF2-7C9A0484C904}">
      <dsp:nvSpPr>
        <dsp:cNvPr id="0" name=""/>
        <dsp:cNvSpPr/>
      </dsp:nvSpPr>
      <dsp:spPr>
        <a:xfrm>
          <a:off x="1897078" y="1086231"/>
          <a:ext cx="2353500" cy="2353500"/>
        </a:xfrm>
        <a:prstGeom prst="ellipse">
          <a:avLst/>
        </a:prstGeom>
        <a:solidFill>
          <a:schemeClr val="accent3">
            <a:alpha val="50000"/>
            <a:hueOff val="11250264"/>
            <a:satOff val="-16880"/>
            <a:lumOff val="-2745"/>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GB" sz="1500" kern="1200" smtClean="0"/>
            <a:t>Service leadership.</a:t>
          </a:r>
          <a:endParaRPr lang="en-GB" sz="1500" kern="1200"/>
        </a:p>
      </dsp:txBody>
      <dsp:txXfrm>
        <a:off x="2078116" y="1357788"/>
        <a:ext cx="905192" cy="18103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69BC0-B584-4714-B4BE-EC8B4F12969E}">
      <dsp:nvSpPr>
        <dsp:cNvPr id="0" name=""/>
        <dsp:cNvSpPr/>
      </dsp:nvSpPr>
      <dsp:spPr>
        <a:xfrm>
          <a:off x="3322756" y="1289899"/>
          <a:ext cx="1584087" cy="1584087"/>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908CCB65-D6A5-42C4-B408-919680ED3B44}">
      <dsp:nvSpPr>
        <dsp:cNvPr id="0" name=""/>
        <dsp:cNvSpPr/>
      </dsp:nvSpPr>
      <dsp:spPr>
        <a:xfrm>
          <a:off x="3196029" y="0"/>
          <a:ext cx="1837540" cy="10636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GB" sz="2200" kern="1200" smtClean="0"/>
            <a:t>Previous experience- HEI accreditation </a:t>
          </a:r>
          <a:endParaRPr lang="en-GB" sz="2200" kern="1200"/>
        </a:p>
      </dsp:txBody>
      <dsp:txXfrm>
        <a:off x="3196029" y="0"/>
        <a:ext cx="1837540" cy="1063601"/>
      </dsp:txXfrm>
    </dsp:sp>
    <dsp:sp modelId="{B0535D97-3C00-443C-B785-161B5F17491A}">
      <dsp:nvSpPr>
        <dsp:cNvPr id="0" name=""/>
        <dsp:cNvSpPr/>
      </dsp:nvSpPr>
      <dsp:spPr>
        <a:xfrm>
          <a:off x="3925343" y="1727560"/>
          <a:ext cx="1584087" cy="1584087"/>
        </a:xfrm>
        <a:prstGeom prst="ellipse">
          <a:avLst/>
        </a:prstGeom>
        <a:solidFill>
          <a:schemeClr val="accent2">
            <a:alpha val="50000"/>
            <a:hueOff val="1170380"/>
            <a:satOff val="-1460"/>
            <a:lumOff val="343"/>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93D90FAC-341C-4F72-877B-30FF7DD4D195}">
      <dsp:nvSpPr>
        <dsp:cNvPr id="0" name=""/>
        <dsp:cNvSpPr/>
      </dsp:nvSpPr>
      <dsp:spPr>
        <a:xfrm>
          <a:off x="5635523" y="1403048"/>
          <a:ext cx="1647450" cy="11541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GB" sz="2200" kern="1200" smtClean="0"/>
            <a:t>Previous MSc Modules –APEL</a:t>
          </a:r>
          <a:endParaRPr lang="en-GB" sz="2200" kern="1200"/>
        </a:p>
      </dsp:txBody>
      <dsp:txXfrm>
        <a:off x="5635523" y="1403048"/>
        <a:ext cx="1647450" cy="1154120"/>
      </dsp:txXfrm>
    </dsp:sp>
    <dsp:sp modelId="{0B9BB227-F4A6-4D24-A8E3-0251C7A4E218}">
      <dsp:nvSpPr>
        <dsp:cNvPr id="0" name=""/>
        <dsp:cNvSpPr/>
      </dsp:nvSpPr>
      <dsp:spPr>
        <a:xfrm>
          <a:off x="3695333" y="2436325"/>
          <a:ext cx="1584087" cy="1584087"/>
        </a:xfrm>
        <a:prstGeom prst="ellipse">
          <a:avLst/>
        </a:prstGeom>
        <a:solidFill>
          <a:schemeClr val="accent2">
            <a:alpha val="50000"/>
            <a:hueOff val="2340759"/>
            <a:satOff val="-2919"/>
            <a:lumOff val="686"/>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9D65BB0C-EC31-499B-9F47-868D8A3D69E0}">
      <dsp:nvSpPr>
        <dsp:cNvPr id="0" name=""/>
        <dsp:cNvSpPr/>
      </dsp:nvSpPr>
      <dsp:spPr>
        <a:xfrm>
          <a:off x="5382069" y="3371842"/>
          <a:ext cx="1647450" cy="11541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GB" sz="2200" kern="1200" smtClean="0"/>
            <a:t>Work-based accreditation – portfolio</a:t>
          </a:r>
          <a:endParaRPr lang="en-GB" sz="2200" kern="1200"/>
        </a:p>
      </dsp:txBody>
      <dsp:txXfrm>
        <a:off x="5382069" y="3371842"/>
        <a:ext cx="1647450" cy="1154120"/>
      </dsp:txXfrm>
    </dsp:sp>
    <dsp:sp modelId="{476AC2A8-E791-46D6-B44C-66E1B154706E}">
      <dsp:nvSpPr>
        <dsp:cNvPr id="0" name=""/>
        <dsp:cNvSpPr/>
      </dsp:nvSpPr>
      <dsp:spPr>
        <a:xfrm>
          <a:off x="2950179" y="2436325"/>
          <a:ext cx="1584087" cy="1584087"/>
        </a:xfrm>
        <a:prstGeom prst="ellipse">
          <a:avLst/>
        </a:prstGeom>
        <a:solidFill>
          <a:schemeClr val="accent2">
            <a:alpha val="50000"/>
            <a:hueOff val="3511139"/>
            <a:satOff val="-4379"/>
            <a:lumOff val="103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A7842405-13FC-4D6D-8D72-13263C1F447A}">
      <dsp:nvSpPr>
        <dsp:cNvPr id="0" name=""/>
        <dsp:cNvSpPr/>
      </dsp:nvSpPr>
      <dsp:spPr>
        <a:xfrm>
          <a:off x="1200079" y="3371842"/>
          <a:ext cx="1647450" cy="11541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GB" sz="2200" kern="1200" dirty="0" smtClean="0"/>
            <a:t>MSc Modules</a:t>
          </a:r>
          <a:endParaRPr lang="en-GB" sz="2200" kern="1200" dirty="0"/>
        </a:p>
      </dsp:txBody>
      <dsp:txXfrm>
        <a:off x="1200079" y="3371842"/>
        <a:ext cx="1647450" cy="1154120"/>
      </dsp:txXfrm>
    </dsp:sp>
    <dsp:sp modelId="{93683D86-58BC-41D5-8C24-01FCE9EA6A86}">
      <dsp:nvSpPr>
        <dsp:cNvPr id="0" name=""/>
        <dsp:cNvSpPr/>
      </dsp:nvSpPr>
      <dsp:spPr>
        <a:xfrm>
          <a:off x="2720169" y="1727560"/>
          <a:ext cx="1584087" cy="1584087"/>
        </a:xfrm>
        <a:prstGeom prst="ellipse">
          <a:avLst/>
        </a:prstGeom>
        <a:solidFill>
          <a:schemeClr val="accent2">
            <a:alpha val="50000"/>
            <a:hueOff val="4681519"/>
            <a:satOff val="-5839"/>
            <a:lumOff val="1373"/>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591CC446-7D23-4D72-9426-4FFC1E4FD76F}">
      <dsp:nvSpPr>
        <dsp:cNvPr id="0" name=""/>
        <dsp:cNvSpPr/>
      </dsp:nvSpPr>
      <dsp:spPr>
        <a:xfrm>
          <a:off x="946625" y="1403048"/>
          <a:ext cx="1647450" cy="11541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GB" sz="2200" kern="1200" smtClean="0"/>
            <a:t>E-learning</a:t>
          </a:r>
          <a:endParaRPr lang="en-GB" sz="2200" kern="1200"/>
        </a:p>
      </dsp:txBody>
      <dsp:txXfrm>
        <a:off x="946625" y="1403048"/>
        <a:ext cx="1647450" cy="1154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D5E85-137A-4A9E-B9EC-31729B7D8508}">
      <dsp:nvSpPr>
        <dsp:cNvPr id="0" name=""/>
        <dsp:cNvSpPr/>
      </dsp:nvSpPr>
      <dsp:spPr>
        <a:xfrm>
          <a:off x="42594" y="645"/>
          <a:ext cx="4524672" cy="4524672"/>
        </a:xfrm>
        <a:prstGeom prst="ellipse">
          <a:avLst/>
        </a:prstGeom>
        <a:solidFill>
          <a:schemeClr val="lt1">
            <a:alpha val="5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249008" tIns="62230" rIns="249008" bIns="62230" numCol="1" spcCol="1270" anchor="ctr" anchorCtr="0">
          <a:noAutofit/>
          <a:sp3d extrusionH="28000" prstMaterial="matte"/>
        </a:bodyPr>
        <a:lstStyle/>
        <a:p>
          <a:pPr lvl="0" algn="ctr" defTabSz="2178050" rtl="0">
            <a:lnSpc>
              <a:spcPct val="90000"/>
            </a:lnSpc>
            <a:spcBef>
              <a:spcPct val="0"/>
            </a:spcBef>
            <a:spcAft>
              <a:spcPct val="35000"/>
            </a:spcAft>
          </a:pPr>
          <a:r>
            <a:rPr lang="en-GB" sz="4900" kern="1200" smtClean="0"/>
            <a:t>Academy of ACP –Level of practice</a:t>
          </a:r>
          <a:endParaRPr lang="en-GB" sz="4900" kern="1200"/>
        </a:p>
      </dsp:txBody>
      <dsp:txXfrm>
        <a:off x="705217" y="663268"/>
        <a:ext cx="3199426" cy="3199426"/>
      </dsp:txXfrm>
    </dsp:sp>
    <dsp:sp modelId="{29C20310-4BBD-4A76-9CE7-B6B0467381FA}">
      <dsp:nvSpPr>
        <dsp:cNvPr id="0" name=""/>
        <dsp:cNvSpPr/>
      </dsp:nvSpPr>
      <dsp:spPr>
        <a:xfrm>
          <a:off x="3662332" y="645"/>
          <a:ext cx="4524672" cy="4524672"/>
        </a:xfrm>
        <a:prstGeom prst="ellipse">
          <a:avLst/>
        </a:prstGeom>
        <a:solidFill>
          <a:schemeClr val="lt1">
            <a:alpha val="5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249008" tIns="62230" rIns="249008" bIns="62230" numCol="1" spcCol="1270" anchor="ctr" anchorCtr="0">
          <a:noAutofit/>
          <a:sp3d extrusionH="28000" prstMaterial="matte"/>
        </a:bodyPr>
        <a:lstStyle/>
        <a:p>
          <a:pPr lvl="0" algn="ctr" defTabSz="2178050" rtl="0">
            <a:lnSpc>
              <a:spcPct val="90000"/>
            </a:lnSpc>
            <a:spcBef>
              <a:spcPct val="0"/>
            </a:spcBef>
            <a:spcAft>
              <a:spcPct val="35000"/>
            </a:spcAft>
          </a:pPr>
          <a:r>
            <a:rPr lang="en-GB" sz="4900" kern="1200" smtClean="0"/>
            <a:t>Register of FCP – Specialism of practice</a:t>
          </a:r>
          <a:endParaRPr lang="en-GB" sz="4900" kern="1200"/>
        </a:p>
      </dsp:txBody>
      <dsp:txXfrm>
        <a:off x="4324955" y="663268"/>
        <a:ext cx="3199426" cy="319942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46BB28-CF22-4D7C-99F5-5F19C5B4B6BA}" type="datetimeFigureOut">
              <a:rPr lang="en-GB" smtClean="0"/>
              <a:t>18/03/2019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AF3748-AB94-4311-B51F-A51CB6465B20}" type="slidenum">
              <a:rPr lang="en-GB" smtClean="0"/>
              <a:t>‹#›</a:t>
            </a:fld>
            <a:endParaRPr lang="en-GB"/>
          </a:p>
        </p:txBody>
      </p:sp>
    </p:spTree>
    <p:extLst>
      <p:ext uri="{BB962C8B-B14F-4D97-AF65-F5344CB8AC3E}">
        <p14:creationId xmlns:p14="http://schemas.microsoft.com/office/powerpoint/2010/main" val="192803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AF3748-AB94-4311-B51F-A51CB6465B20}" type="slidenum">
              <a:rPr lang="en-GB" smtClean="0"/>
              <a:t>16</a:t>
            </a:fld>
            <a:endParaRPr lang="en-GB"/>
          </a:p>
        </p:txBody>
      </p:sp>
    </p:spTree>
    <p:extLst>
      <p:ext uri="{BB962C8B-B14F-4D97-AF65-F5344CB8AC3E}">
        <p14:creationId xmlns:p14="http://schemas.microsoft.com/office/powerpoint/2010/main" val="200195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0" i="0" dirty="0"/>
          </a:p>
        </p:txBody>
      </p:sp>
      <p:sp>
        <p:nvSpPr>
          <p:cNvPr id="4" name="Slide Number Placeholder 3"/>
          <p:cNvSpPr>
            <a:spLocks noGrp="1"/>
          </p:cNvSpPr>
          <p:nvPr>
            <p:ph type="sldNum" sz="quarter" idx="10"/>
          </p:nvPr>
        </p:nvSpPr>
        <p:spPr/>
        <p:txBody>
          <a:bodyPr/>
          <a:lstStyle/>
          <a:p>
            <a:fld id="{4721A37E-FB35-4EF2-B2D5-3852BE3A2D82}" type="slidenum">
              <a:rPr lang="en-GB" smtClean="0"/>
              <a:pPr/>
              <a:t>18</a:t>
            </a:fld>
            <a:endParaRPr lang="en-GB"/>
          </a:p>
        </p:txBody>
      </p:sp>
    </p:spTree>
    <p:extLst>
      <p:ext uri="{BB962C8B-B14F-4D97-AF65-F5344CB8AC3E}">
        <p14:creationId xmlns:p14="http://schemas.microsoft.com/office/powerpoint/2010/main" val="259957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4721A37E-FB35-4EF2-B2D5-3852BE3A2D82}" type="slidenum">
              <a:rPr lang="en-GB" smtClean="0"/>
              <a:pPr/>
              <a:t>19</a:t>
            </a:fld>
            <a:endParaRPr lang="en-GB"/>
          </a:p>
        </p:txBody>
      </p:sp>
    </p:spTree>
    <p:extLst>
      <p:ext uri="{BB962C8B-B14F-4D97-AF65-F5344CB8AC3E}">
        <p14:creationId xmlns:p14="http://schemas.microsoft.com/office/powerpoint/2010/main" val="413704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CD628E-8607-4E17-8614-A809C6701232}"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F88958-3618-4640-A54C-7BA81B46F977}" type="slidenum">
              <a:rPr lang="en-GB" smtClean="0"/>
              <a:t>‹#›</a:t>
            </a:fld>
            <a:endParaRPr lang="en-GB"/>
          </a:p>
        </p:txBody>
      </p:sp>
    </p:spTree>
    <p:extLst>
      <p:ext uri="{BB962C8B-B14F-4D97-AF65-F5344CB8AC3E}">
        <p14:creationId xmlns:p14="http://schemas.microsoft.com/office/powerpoint/2010/main" val="3340387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CD628E-8607-4E17-8614-A809C6701232}"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F88958-3618-4640-A54C-7BA81B46F977}" type="slidenum">
              <a:rPr lang="en-GB" smtClean="0"/>
              <a:t>‹#›</a:t>
            </a:fld>
            <a:endParaRPr lang="en-GB"/>
          </a:p>
        </p:txBody>
      </p:sp>
    </p:spTree>
    <p:extLst>
      <p:ext uri="{BB962C8B-B14F-4D97-AF65-F5344CB8AC3E}">
        <p14:creationId xmlns:p14="http://schemas.microsoft.com/office/powerpoint/2010/main" val="134812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CD628E-8607-4E17-8614-A809C6701232}"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F88958-3618-4640-A54C-7BA81B46F977}" type="slidenum">
              <a:rPr lang="en-GB" smtClean="0"/>
              <a:t>‹#›</a:t>
            </a:fld>
            <a:endParaRPr lang="en-GB"/>
          </a:p>
        </p:txBody>
      </p:sp>
    </p:spTree>
    <p:extLst>
      <p:ext uri="{BB962C8B-B14F-4D97-AF65-F5344CB8AC3E}">
        <p14:creationId xmlns:p14="http://schemas.microsoft.com/office/powerpoint/2010/main" val="410243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CD628E-8607-4E17-8614-A809C6701232}"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F88958-3618-4640-A54C-7BA81B46F977}" type="slidenum">
              <a:rPr lang="en-GB" smtClean="0"/>
              <a:t>‹#›</a:t>
            </a:fld>
            <a:endParaRPr lang="en-GB"/>
          </a:p>
        </p:txBody>
      </p:sp>
    </p:spTree>
    <p:extLst>
      <p:ext uri="{BB962C8B-B14F-4D97-AF65-F5344CB8AC3E}">
        <p14:creationId xmlns:p14="http://schemas.microsoft.com/office/powerpoint/2010/main" val="3450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CD628E-8607-4E17-8614-A809C6701232}"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F88958-3618-4640-A54C-7BA81B46F977}" type="slidenum">
              <a:rPr lang="en-GB" smtClean="0"/>
              <a:t>‹#›</a:t>
            </a:fld>
            <a:endParaRPr lang="en-GB"/>
          </a:p>
        </p:txBody>
      </p:sp>
    </p:spTree>
    <p:extLst>
      <p:ext uri="{BB962C8B-B14F-4D97-AF65-F5344CB8AC3E}">
        <p14:creationId xmlns:p14="http://schemas.microsoft.com/office/powerpoint/2010/main" val="88386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CD628E-8607-4E17-8614-A809C6701232}"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F88958-3618-4640-A54C-7BA81B46F977}" type="slidenum">
              <a:rPr lang="en-GB" smtClean="0"/>
              <a:t>‹#›</a:t>
            </a:fld>
            <a:endParaRPr lang="en-GB"/>
          </a:p>
        </p:txBody>
      </p:sp>
    </p:spTree>
    <p:extLst>
      <p:ext uri="{BB962C8B-B14F-4D97-AF65-F5344CB8AC3E}">
        <p14:creationId xmlns:p14="http://schemas.microsoft.com/office/powerpoint/2010/main" val="35929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CD628E-8607-4E17-8614-A809C6701232}" type="datetimeFigureOut">
              <a:rPr lang="en-GB" smtClean="0"/>
              <a:t>18/03/2019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F88958-3618-4640-A54C-7BA81B46F977}" type="slidenum">
              <a:rPr lang="en-GB" smtClean="0"/>
              <a:t>‹#›</a:t>
            </a:fld>
            <a:endParaRPr lang="en-GB"/>
          </a:p>
        </p:txBody>
      </p:sp>
    </p:spTree>
    <p:extLst>
      <p:ext uri="{BB962C8B-B14F-4D97-AF65-F5344CB8AC3E}">
        <p14:creationId xmlns:p14="http://schemas.microsoft.com/office/powerpoint/2010/main" val="93938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CD628E-8607-4E17-8614-A809C6701232}" type="datetimeFigureOut">
              <a:rPr lang="en-GB" smtClean="0"/>
              <a:t>18/03/2019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F88958-3618-4640-A54C-7BA81B46F977}" type="slidenum">
              <a:rPr lang="en-GB" smtClean="0"/>
              <a:t>‹#›</a:t>
            </a:fld>
            <a:endParaRPr lang="en-GB"/>
          </a:p>
        </p:txBody>
      </p:sp>
    </p:spTree>
    <p:extLst>
      <p:ext uri="{BB962C8B-B14F-4D97-AF65-F5344CB8AC3E}">
        <p14:creationId xmlns:p14="http://schemas.microsoft.com/office/powerpoint/2010/main" val="218381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D628E-8607-4E17-8614-A809C6701232}" type="datetimeFigureOut">
              <a:rPr lang="en-GB" smtClean="0"/>
              <a:t>18/03/2019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F88958-3618-4640-A54C-7BA81B46F977}" type="slidenum">
              <a:rPr lang="en-GB" smtClean="0"/>
              <a:t>‹#›</a:t>
            </a:fld>
            <a:endParaRPr lang="en-GB"/>
          </a:p>
        </p:txBody>
      </p:sp>
    </p:spTree>
    <p:extLst>
      <p:ext uri="{BB962C8B-B14F-4D97-AF65-F5344CB8AC3E}">
        <p14:creationId xmlns:p14="http://schemas.microsoft.com/office/powerpoint/2010/main" val="2278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D628E-8607-4E17-8614-A809C6701232}"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F88958-3618-4640-A54C-7BA81B46F977}" type="slidenum">
              <a:rPr lang="en-GB" smtClean="0"/>
              <a:t>‹#›</a:t>
            </a:fld>
            <a:endParaRPr lang="en-GB"/>
          </a:p>
        </p:txBody>
      </p:sp>
    </p:spTree>
    <p:extLst>
      <p:ext uri="{BB962C8B-B14F-4D97-AF65-F5344CB8AC3E}">
        <p14:creationId xmlns:p14="http://schemas.microsoft.com/office/powerpoint/2010/main" val="355088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D628E-8607-4E17-8614-A809C6701232}"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F88958-3618-4640-A54C-7BA81B46F977}" type="slidenum">
              <a:rPr lang="en-GB" smtClean="0"/>
              <a:t>‹#›</a:t>
            </a:fld>
            <a:endParaRPr lang="en-GB"/>
          </a:p>
        </p:txBody>
      </p:sp>
    </p:spTree>
    <p:extLst>
      <p:ext uri="{BB962C8B-B14F-4D97-AF65-F5344CB8AC3E}">
        <p14:creationId xmlns:p14="http://schemas.microsoft.com/office/powerpoint/2010/main" val="229428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D628E-8607-4E17-8614-A809C6701232}" type="datetimeFigureOut">
              <a:rPr lang="en-GB" smtClean="0"/>
              <a:t>18/03/2019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88958-3618-4640-A54C-7BA81B46F977}" type="slidenum">
              <a:rPr lang="en-GB" smtClean="0"/>
              <a:t>‹#›</a:t>
            </a:fld>
            <a:endParaRPr lang="en-GB"/>
          </a:p>
        </p:txBody>
      </p:sp>
    </p:spTree>
    <p:extLst>
      <p:ext uri="{BB962C8B-B14F-4D97-AF65-F5344CB8AC3E}">
        <p14:creationId xmlns:p14="http://schemas.microsoft.com/office/powerpoint/2010/main" val="94370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hyperlink" Target="https://www.google.co.uk/url?sa=i&amp;rct=j&amp;q=&amp;esrc=s&amp;source=images&amp;cd=&amp;cad=rja&amp;uact=8&amp;ved=2ahUKEwiZp9bYxfzgAhUMxYUKHcL6C9QQjRx6BAgBEAU&amp;url=https://www.csp.org.uk/about-csp/using-csp-brand&amp;psig=AOvVaw0DdwGaup292PiuS9te_ox0&amp;ust=1552478085039980"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www.google.co.uk/url?sa=i&amp;rct=j&amp;q=&amp;esrc=s&amp;source=images&amp;cd=&amp;cad=rja&amp;uact=8&amp;ved=2ahUKEwje5-jqxfzgAhVHxhoKHQluCdMQjRx6BAgBEAU&amp;url=https://www.ahcs.ac.uk/2015/11/09/career-opportunity-clinical-fellow-healthcare-scientist-hcs-fellow-with-hee/&amp;psig=AOvVaw2NQOP_reAavZcmhObfECC7&amp;ust=155247812323037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uk/url?sa=i&amp;rct=j&amp;q=&amp;esrc=s&amp;source=imgres&amp;cd=&amp;cad=rja&amp;uact=8&amp;ved=2ahUKEwj4hduexPzgAhXrxoUKHes5BXoQjRx6BAgBEAU&amp;url=https://www.thecompleteuniversityguide.co.uk/central-lancashire/&amp;psig=AOvVaw2TWEja90ihe2reA47p3uE-&amp;ust=155247769531295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Neil.langridge@southernhealth.nhs.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FCP Training: Effective Knowledge Translation.</a:t>
            </a:r>
            <a:endParaRPr lang="en-GB" dirty="0"/>
          </a:p>
        </p:txBody>
      </p:sp>
      <p:sp>
        <p:nvSpPr>
          <p:cNvPr id="3" name="Subtitle 2"/>
          <p:cNvSpPr>
            <a:spLocks noGrp="1"/>
          </p:cNvSpPr>
          <p:nvPr>
            <p:ph type="subTitle" idx="1"/>
          </p:nvPr>
        </p:nvSpPr>
        <p:spPr/>
        <p:txBody>
          <a:bodyPr>
            <a:noAutofit/>
          </a:bodyPr>
          <a:lstStyle/>
          <a:p>
            <a:r>
              <a:rPr lang="en-GB" sz="2800" dirty="0" smtClean="0"/>
              <a:t>Dr Neil Langridge </a:t>
            </a:r>
            <a:r>
              <a:rPr lang="en-GB" sz="2800" dirty="0" err="1" smtClean="0"/>
              <a:t>DClinP</a:t>
            </a:r>
            <a:r>
              <a:rPr lang="en-GB" sz="2800" dirty="0" smtClean="0"/>
              <a:t> MSc BSC (Hons) FMACP</a:t>
            </a:r>
          </a:p>
          <a:p>
            <a:r>
              <a:rPr lang="en-GB" sz="2800" dirty="0" smtClean="0"/>
              <a:t>Consultant MSK </a:t>
            </a:r>
            <a:r>
              <a:rPr lang="en-GB" sz="2800" dirty="0" smtClean="0"/>
              <a:t>Physiotherapist</a:t>
            </a:r>
          </a:p>
          <a:p>
            <a:r>
              <a:rPr lang="en-GB" sz="2800" dirty="0" smtClean="0"/>
              <a:t>Senior Lecturer</a:t>
            </a:r>
            <a:endParaRPr lang="en-GB" sz="2800" dirty="0" smtClean="0"/>
          </a:p>
          <a:p>
            <a:r>
              <a:rPr lang="en-GB" sz="2800" dirty="0" smtClean="0"/>
              <a:t>@</a:t>
            </a:r>
            <a:r>
              <a:rPr lang="en-GB" sz="2800" dirty="0" err="1" smtClean="0"/>
              <a:t>neiljlangridge</a:t>
            </a:r>
            <a:endParaRPr lang="en-GB" sz="2800" dirty="0"/>
          </a:p>
        </p:txBody>
      </p:sp>
      <p:pic>
        <p:nvPicPr>
          <p:cNvPr id="2050" name="Picture 2" descr="Image result for csp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90349"/>
            <a:ext cx="22860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EE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72" y="90349"/>
            <a:ext cx="389515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5013176"/>
            <a:ext cx="1512168" cy="1512168"/>
          </a:xfrm>
          <a:prstGeom prst="rect">
            <a:avLst/>
          </a:prstGeom>
        </p:spPr>
      </p:pic>
      <p:pic>
        <p:nvPicPr>
          <p:cNvPr id="7" name="Picture 6">
            <a:extLst>
              <a:ext uri="{FF2B5EF4-FFF2-40B4-BE49-F238E27FC236}">
                <a16:creationId xmlns:a16="http://schemas.microsoft.com/office/drawing/2014/main" xmlns="" id="{56605053-DC64-4FAC-AC0D-FD44D728CF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8304" y="5265362"/>
            <a:ext cx="1511693" cy="1007795"/>
          </a:xfrm>
          <a:prstGeom prst="rect">
            <a:avLst/>
          </a:prstGeom>
        </p:spPr>
      </p:pic>
    </p:spTree>
    <p:extLst>
      <p:ext uri="{BB962C8B-B14F-4D97-AF65-F5344CB8AC3E}">
        <p14:creationId xmlns:p14="http://schemas.microsoft.com/office/powerpoint/2010/main" val="254099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GB" dirty="0" smtClean="0"/>
              <a:t>Building the clinical portfolio MSc.</a:t>
            </a:r>
            <a:endParaRPr lang="en-GB" dirty="0"/>
          </a:p>
        </p:txBody>
      </p:sp>
      <p:sp>
        <p:nvSpPr>
          <p:cNvPr id="3" name="Content Placeholder 2"/>
          <p:cNvSpPr>
            <a:spLocks noGrp="1"/>
          </p:cNvSpPr>
          <p:nvPr>
            <p:ph idx="1"/>
          </p:nvPr>
        </p:nvSpPr>
        <p:spPr/>
        <p:txBody>
          <a:bodyPr>
            <a:noAutofit/>
          </a:bodyPr>
          <a:lstStyle/>
          <a:p>
            <a:r>
              <a:rPr lang="en-GB" sz="1400" b="1" dirty="0" smtClean="0">
                <a:effectLst/>
              </a:rPr>
              <a:t>Learning outcome &amp; aims</a:t>
            </a:r>
          </a:p>
          <a:p>
            <a:r>
              <a:rPr lang="en-GB" sz="1400" dirty="0" smtClean="0">
                <a:effectLst/>
              </a:rPr>
              <a:t>This 30 credit masters level module is suitable for AHPs already working in FCP roles in primary care or those planning to move into these roles. It has been designed with stakeholder and clinicians and is supported by Health Education England. It is a new module, the first of its kind in England. There will be an in depth evaluation to ensure the course meets the needs of all involved so there will be opportunity to feedback and shape the development of the course. The course will be delivered in  5 taught days  and 10 days clinical practice. You are required to identify a medical practitioner (GP or </a:t>
            </a:r>
            <a:r>
              <a:rPr lang="en-GB" sz="1400" dirty="0" err="1" smtClean="0">
                <a:effectLst/>
              </a:rPr>
              <a:t>reg</a:t>
            </a:r>
            <a:r>
              <a:rPr lang="en-GB" sz="1400" dirty="0" smtClean="0">
                <a:effectLst/>
              </a:rPr>
              <a:t>/ Cos) who will act as  your Clinical Mentor (CM) to support, develop and assess your clinical based learning. You will need to spend a minimum of 5 days (8-10 sessions) with your CM. Taught sessions will include some lectures, workshops and discussions sessions covering topics including</a:t>
            </a:r>
          </a:p>
          <a:p>
            <a:r>
              <a:rPr lang="en-GB" sz="1400" b="1" dirty="0" smtClean="0">
                <a:effectLst/>
              </a:rPr>
              <a:t>Primary care and how it works</a:t>
            </a:r>
          </a:p>
          <a:p>
            <a:r>
              <a:rPr lang="en-GB" sz="1400" b="1" dirty="0" smtClean="0">
                <a:effectLst/>
              </a:rPr>
              <a:t>Clinical skills training,  differential diagnosis and the unwell patient</a:t>
            </a:r>
            <a:r>
              <a:rPr lang="en-GB" sz="1400" dirty="0" smtClean="0">
                <a:effectLst/>
              </a:rPr>
              <a:t>,</a:t>
            </a:r>
          </a:p>
          <a:p>
            <a:r>
              <a:rPr lang="en-GB" sz="1400" b="1" dirty="0" smtClean="0">
                <a:effectLst/>
              </a:rPr>
              <a:t>Leadership, development, reflection and PDP planning,</a:t>
            </a:r>
          </a:p>
          <a:p>
            <a:r>
              <a:rPr lang="en-GB" sz="1400" b="1" dirty="0" smtClean="0">
                <a:effectLst/>
              </a:rPr>
              <a:t>Red flags, risk management and learning from critical events</a:t>
            </a:r>
            <a:r>
              <a:rPr lang="en-GB" sz="1400" dirty="0" smtClean="0">
                <a:effectLst/>
              </a:rPr>
              <a:t>,</a:t>
            </a:r>
          </a:p>
          <a:p>
            <a:r>
              <a:rPr lang="en-GB" sz="1400" b="1" dirty="0" smtClean="0">
                <a:effectLst/>
              </a:rPr>
              <a:t>Mental health, Public health, wider determinants of health and social prescribing/ long term condition management</a:t>
            </a:r>
          </a:p>
          <a:p>
            <a:r>
              <a:rPr lang="en-GB" sz="1400" b="1" dirty="0" smtClean="0">
                <a:effectLst/>
              </a:rPr>
              <a:t>Measuring value, outcomes and impact  in primary care alongside the national agenda and frameworks.</a:t>
            </a:r>
          </a:p>
          <a:p>
            <a:r>
              <a:rPr lang="en-GB" sz="1400" dirty="0" smtClean="0">
                <a:effectLst/>
              </a:rPr>
              <a:t>It is anticipated that clinicians will already have clinical expertise in their area and will come from a range of backgrounds. This multi-professional nature will support interdisciplinary working and critical reflection and debate which are core skills for these roles and when working at level 7.This module aims to provide a governance framework for those working in FCP roles</a:t>
            </a:r>
            <a:endParaRPr lang="en-GB" sz="1400" dirty="0">
              <a:effectLst/>
            </a:endParaRPr>
          </a:p>
        </p:txBody>
      </p:sp>
      <p:pic>
        <p:nvPicPr>
          <p:cNvPr id="1028" name="Picture 4" descr="https://www.thecompleteuniversityguide.co.uk/imagecache/file/fit/400x200/media/3179879/uclanlogo-300_dpi_col_with_word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251078"/>
            <a:ext cx="2376264" cy="1503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999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Developing the work-based requirements.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15355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9075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E-Learning Support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818134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6836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116632"/>
            <a:ext cx="8208912" cy="66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944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FCP programme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8651477"/>
              </p:ext>
            </p:extLst>
          </p:nvPr>
        </p:nvGraphicFramePr>
        <p:xfrm>
          <a:off x="457200" y="1600200"/>
          <a:ext cx="8363272" cy="4853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1411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 – Team!</a:t>
            </a:r>
            <a:endParaRPr lang="en-GB" dirty="0"/>
          </a:p>
        </p:txBody>
      </p:sp>
      <p:sp>
        <p:nvSpPr>
          <p:cNvPr id="3" name="Content Placeholder 2"/>
          <p:cNvSpPr>
            <a:spLocks noGrp="1"/>
          </p:cNvSpPr>
          <p:nvPr>
            <p:ph idx="1"/>
          </p:nvPr>
        </p:nvSpPr>
        <p:spPr/>
        <p:txBody>
          <a:bodyPr>
            <a:normAutofit lnSpcReduction="10000"/>
          </a:bodyPr>
          <a:lstStyle/>
          <a:p>
            <a:r>
              <a:rPr lang="en-GB" b="1" dirty="0" smtClean="0"/>
              <a:t>Quality Assurance </a:t>
            </a:r>
            <a:r>
              <a:rPr lang="en-GB" dirty="0" smtClean="0"/>
              <a:t>– Laura Finucane, Amanda Hensman-Crook, Matt Low, Janine Ord.</a:t>
            </a:r>
          </a:p>
          <a:p>
            <a:r>
              <a:rPr lang="en-GB" b="1" dirty="0" smtClean="0"/>
              <a:t>Authors</a:t>
            </a:r>
            <a:r>
              <a:rPr lang="en-GB" dirty="0" smtClean="0"/>
              <a:t> – Dr Greg Warner, Dr Esther Clift, Dr Sheila Hardy, Linda Hindle, Gill Rawlinson, Amanda Hensman-Crook, Matt Low, Justin Strain, Kathryn Marcus, Sue Greenhalgh, Chris Mercer, Laura Finucane, Jack March, Dave Baker</a:t>
            </a:r>
          </a:p>
          <a:p>
            <a:r>
              <a:rPr lang="en-GB" b="1" dirty="0" smtClean="0"/>
              <a:t>PCA</a:t>
            </a:r>
            <a:r>
              <a:rPr lang="en-GB" dirty="0" smtClean="0"/>
              <a:t> – Petrea Fagan , Anya Iongh</a:t>
            </a:r>
            <a:endParaRPr lang="en-GB" dirty="0"/>
          </a:p>
        </p:txBody>
      </p:sp>
    </p:spTree>
    <p:extLst>
      <p:ext uri="{BB962C8B-B14F-4D97-AF65-F5344CB8AC3E}">
        <p14:creationId xmlns:p14="http://schemas.microsoft.com/office/powerpoint/2010/main" val="2323896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5844922"/>
              </p:ext>
            </p:extLst>
          </p:nvPr>
        </p:nvGraphicFramePr>
        <p:xfrm>
          <a:off x="107504" y="126876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4881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640960" cy="646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218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1600" y="1540933"/>
            <a:ext cx="4292599" cy="50461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Here, you will be presented with </a:t>
            </a:r>
            <a:r>
              <a:rPr lang="en-US" dirty="0">
                <a:solidFill>
                  <a:schemeClr val="tx1"/>
                </a:solidFill>
              </a:rPr>
              <a:t>symptoms that may or may not indicate depression</a:t>
            </a:r>
            <a:r>
              <a:rPr lang="en-GB" dirty="0">
                <a:solidFill>
                  <a:schemeClr val="tx1"/>
                </a:solidFill>
              </a:rPr>
              <a:t>. Decide if they are </a:t>
            </a:r>
            <a:r>
              <a:rPr lang="en-US" dirty="0">
                <a:solidFill>
                  <a:schemeClr val="tx1"/>
                </a:solidFill>
              </a:rPr>
              <a:t>true diagnostic symptoms.</a:t>
            </a:r>
          </a:p>
          <a:p>
            <a:endParaRPr lang="en-GB" dirty="0">
              <a:solidFill>
                <a:schemeClr val="tx1"/>
              </a:solidFill>
            </a:endParaRPr>
          </a:p>
          <a:p>
            <a:r>
              <a:rPr lang="en-GB" b="1" dirty="0">
                <a:solidFill>
                  <a:schemeClr val="tx1"/>
                </a:solidFill>
              </a:rPr>
              <a:t>Instruction</a:t>
            </a:r>
            <a:r>
              <a:rPr lang="en-GB" dirty="0">
                <a:solidFill>
                  <a:schemeClr val="tx1"/>
                </a:solidFill>
              </a:rPr>
              <a:t>: Select Yes or No for each one. This is a quick fire round lasting 90 seconds. Select Start to begin.</a:t>
            </a:r>
          </a:p>
          <a:p>
            <a:pPr algn="ctr"/>
            <a:endParaRPr lang="en-GB" dirty="0">
              <a:solidFill>
                <a:schemeClr val="tx1"/>
              </a:solidFill>
            </a:endParaRPr>
          </a:p>
        </p:txBody>
      </p:sp>
      <p:sp>
        <p:nvSpPr>
          <p:cNvPr id="11" name="Rectangle 10"/>
          <p:cNvSpPr/>
          <p:nvPr/>
        </p:nvSpPr>
        <p:spPr>
          <a:xfrm>
            <a:off x="0" y="-33882"/>
            <a:ext cx="9144000" cy="59266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b="1" dirty="0"/>
              <a:t>Presentation Components – Yes/No</a:t>
            </a:r>
          </a:p>
        </p:txBody>
      </p:sp>
      <p:sp>
        <p:nvSpPr>
          <p:cNvPr id="7" name="Rectangle 6"/>
          <p:cNvSpPr/>
          <p:nvPr/>
        </p:nvSpPr>
        <p:spPr>
          <a:xfrm>
            <a:off x="-18382" y="665601"/>
            <a:ext cx="9144000" cy="59266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b="1" dirty="0"/>
              <a:t>What are the symptoms?</a:t>
            </a:r>
          </a:p>
        </p:txBody>
      </p:sp>
      <p:sp>
        <p:nvSpPr>
          <p:cNvPr id="12" name="TextBox 11">
            <a:extLst>
              <a:ext uri="{FF2B5EF4-FFF2-40B4-BE49-F238E27FC236}">
                <a16:creationId xmlns:a16="http://schemas.microsoft.com/office/drawing/2014/main" xmlns="" id="{9E72C5D7-EE3D-4B6E-8844-41CA8F5E6038}"/>
              </a:ext>
            </a:extLst>
          </p:cNvPr>
          <p:cNvSpPr txBox="1"/>
          <p:nvPr/>
        </p:nvSpPr>
        <p:spPr>
          <a:xfrm>
            <a:off x="4553618" y="2287204"/>
            <a:ext cx="3112356" cy="646331"/>
          </a:xfrm>
          <a:prstGeom prst="rect">
            <a:avLst/>
          </a:prstGeom>
          <a:noFill/>
        </p:spPr>
        <p:txBody>
          <a:bodyPr wrap="square" rtlCol="0">
            <a:spAutoFit/>
          </a:bodyPr>
          <a:lstStyle/>
          <a:p>
            <a:r>
              <a:rPr lang="en-GB" dirty="0"/>
              <a:t>Time to complete question (secs)</a:t>
            </a:r>
          </a:p>
        </p:txBody>
      </p:sp>
      <p:sp>
        <p:nvSpPr>
          <p:cNvPr id="14" name="Rectangle 13">
            <a:extLst>
              <a:ext uri="{FF2B5EF4-FFF2-40B4-BE49-F238E27FC236}">
                <a16:creationId xmlns:a16="http://schemas.microsoft.com/office/drawing/2014/main" xmlns="" id="{79463E2F-7032-441C-ABFB-7AF3E83CE9B1}"/>
              </a:ext>
            </a:extLst>
          </p:cNvPr>
          <p:cNvSpPr/>
          <p:nvPr/>
        </p:nvSpPr>
        <p:spPr>
          <a:xfrm>
            <a:off x="7669827" y="2287204"/>
            <a:ext cx="477887"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90</a:t>
            </a:r>
          </a:p>
        </p:txBody>
      </p:sp>
      <p:sp>
        <p:nvSpPr>
          <p:cNvPr id="15" name="TextBox 14">
            <a:extLst>
              <a:ext uri="{FF2B5EF4-FFF2-40B4-BE49-F238E27FC236}">
                <a16:creationId xmlns:a16="http://schemas.microsoft.com/office/drawing/2014/main" xmlns="" id="{B6487A51-BB8A-44A8-BBB8-B170282E75DD}"/>
              </a:ext>
            </a:extLst>
          </p:cNvPr>
          <p:cNvSpPr txBox="1"/>
          <p:nvPr/>
        </p:nvSpPr>
        <p:spPr>
          <a:xfrm>
            <a:off x="4553618" y="3160660"/>
            <a:ext cx="3112356" cy="646331"/>
          </a:xfrm>
          <a:prstGeom prst="rect">
            <a:avLst/>
          </a:prstGeom>
          <a:noFill/>
        </p:spPr>
        <p:txBody>
          <a:bodyPr wrap="square" rtlCol="0">
            <a:spAutoFit/>
          </a:bodyPr>
          <a:lstStyle/>
          <a:p>
            <a:r>
              <a:rPr lang="en-GB" dirty="0"/>
              <a:t>State how many attempts required</a:t>
            </a:r>
          </a:p>
        </p:txBody>
      </p:sp>
      <p:sp>
        <p:nvSpPr>
          <p:cNvPr id="16" name="Rectangle 15">
            <a:extLst>
              <a:ext uri="{FF2B5EF4-FFF2-40B4-BE49-F238E27FC236}">
                <a16:creationId xmlns:a16="http://schemas.microsoft.com/office/drawing/2014/main" xmlns="" id="{AF521EDF-9B2C-4400-A97B-6314FEA78301}"/>
              </a:ext>
            </a:extLst>
          </p:cNvPr>
          <p:cNvSpPr/>
          <p:nvPr/>
        </p:nvSpPr>
        <p:spPr>
          <a:xfrm>
            <a:off x="7669827" y="3160660"/>
            <a:ext cx="477887"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17" name="TextBox 16">
            <a:extLst>
              <a:ext uri="{FF2B5EF4-FFF2-40B4-BE49-F238E27FC236}">
                <a16:creationId xmlns:a16="http://schemas.microsoft.com/office/drawing/2014/main" xmlns="" id="{4F471BBA-B6BD-4BE8-8BE9-3D8E6735BE1A}"/>
              </a:ext>
            </a:extLst>
          </p:cNvPr>
          <p:cNvSpPr txBox="1"/>
          <p:nvPr/>
        </p:nvSpPr>
        <p:spPr>
          <a:xfrm>
            <a:off x="4553618" y="4034116"/>
            <a:ext cx="3112356" cy="369332"/>
          </a:xfrm>
          <a:prstGeom prst="rect">
            <a:avLst/>
          </a:prstGeom>
          <a:noFill/>
        </p:spPr>
        <p:txBody>
          <a:bodyPr wrap="square" rtlCol="0">
            <a:spAutoFit/>
          </a:bodyPr>
          <a:lstStyle/>
          <a:p>
            <a:r>
              <a:rPr lang="en-GB" dirty="0"/>
              <a:t>Disable yes/no icons</a:t>
            </a:r>
          </a:p>
        </p:txBody>
      </p:sp>
      <p:sp>
        <p:nvSpPr>
          <p:cNvPr id="18" name="Rectangle 17">
            <a:extLst>
              <a:ext uri="{FF2B5EF4-FFF2-40B4-BE49-F238E27FC236}">
                <a16:creationId xmlns:a16="http://schemas.microsoft.com/office/drawing/2014/main" xmlns="" id="{8E6F0E69-306B-4717-9A49-87A585F19C0F}"/>
              </a:ext>
            </a:extLst>
          </p:cNvPr>
          <p:cNvSpPr/>
          <p:nvPr/>
        </p:nvSpPr>
        <p:spPr>
          <a:xfrm>
            <a:off x="7669827" y="4034116"/>
            <a:ext cx="477887"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a:t>
            </a:r>
          </a:p>
        </p:txBody>
      </p:sp>
      <p:sp>
        <p:nvSpPr>
          <p:cNvPr id="19" name="TextBox 18">
            <a:extLst>
              <a:ext uri="{FF2B5EF4-FFF2-40B4-BE49-F238E27FC236}">
                <a16:creationId xmlns:a16="http://schemas.microsoft.com/office/drawing/2014/main" xmlns="" id="{9D7F89A3-A154-451B-90C7-46C8B2B82472}"/>
              </a:ext>
            </a:extLst>
          </p:cNvPr>
          <p:cNvSpPr txBox="1"/>
          <p:nvPr/>
        </p:nvSpPr>
        <p:spPr>
          <a:xfrm>
            <a:off x="4553618" y="4907572"/>
            <a:ext cx="3112356" cy="369332"/>
          </a:xfrm>
          <a:prstGeom prst="rect">
            <a:avLst/>
          </a:prstGeom>
          <a:noFill/>
        </p:spPr>
        <p:txBody>
          <a:bodyPr wrap="square" rtlCol="0">
            <a:spAutoFit/>
          </a:bodyPr>
          <a:lstStyle/>
          <a:p>
            <a:r>
              <a:rPr lang="en-GB" dirty="0"/>
              <a:t>Button text</a:t>
            </a:r>
          </a:p>
        </p:txBody>
      </p:sp>
      <p:sp>
        <p:nvSpPr>
          <p:cNvPr id="20" name="Rectangle 19">
            <a:extLst>
              <a:ext uri="{FF2B5EF4-FFF2-40B4-BE49-F238E27FC236}">
                <a16:creationId xmlns:a16="http://schemas.microsoft.com/office/drawing/2014/main" xmlns="" id="{92C3F047-773B-4186-A03D-6DFCDD980652}"/>
              </a:ext>
            </a:extLst>
          </p:cNvPr>
          <p:cNvSpPr/>
          <p:nvPr/>
        </p:nvSpPr>
        <p:spPr>
          <a:xfrm>
            <a:off x="7669826" y="4907572"/>
            <a:ext cx="594000"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Yes</a:t>
            </a:r>
          </a:p>
        </p:txBody>
      </p:sp>
      <p:sp>
        <p:nvSpPr>
          <p:cNvPr id="21" name="Rectangle 20">
            <a:extLst>
              <a:ext uri="{FF2B5EF4-FFF2-40B4-BE49-F238E27FC236}">
                <a16:creationId xmlns:a16="http://schemas.microsoft.com/office/drawing/2014/main" xmlns="" id="{587D6C4D-0820-4204-A9E2-5B72166C3600}"/>
              </a:ext>
            </a:extLst>
          </p:cNvPr>
          <p:cNvSpPr/>
          <p:nvPr/>
        </p:nvSpPr>
        <p:spPr>
          <a:xfrm>
            <a:off x="8440162" y="4907572"/>
            <a:ext cx="594000"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a:t>
            </a:r>
          </a:p>
        </p:txBody>
      </p:sp>
    </p:spTree>
    <p:custDataLst>
      <p:tags r:id="rId1"/>
    </p:custDataLst>
    <p:extLst>
      <p:ext uri="{BB962C8B-B14F-4D97-AF65-F5344CB8AC3E}">
        <p14:creationId xmlns:p14="http://schemas.microsoft.com/office/powerpoint/2010/main" val="13318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3882"/>
            <a:ext cx="9144000" cy="59266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b="1" dirty="0"/>
              <a:t>Presentation Components – Yes/No – images page</a:t>
            </a:r>
          </a:p>
        </p:txBody>
      </p:sp>
      <p:sp>
        <p:nvSpPr>
          <p:cNvPr id="7" name="Rectangle 6"/>
          <p:cNvSpPr/>
          <p:nvPr/>
        </p:nvSpPr>
        <p:spPr>
          <a:xfrm>
            <a:off x="-18382" y="665601"/>
            <a:ext cx="9144000" cy="59266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b="1" dirty="0"/>
              <a:t>Symptoms</a:t>
            </a:r>
          </a:p>
        </p:txBody>
      </p:sp>
      <p:sp>
        <p:nvSpPr>
          <p:cNvPr id="10" name="Rectangle 9">
            <a:extLst>
              <a:ext uri="{FF2B5EF4-FFF2-40B4-BE49-F238E27FC236}">
                <a16:creationId xmlns:a16="http://schemas.microsoft.com/office/drawing/2014/main" xmlns="" id="{DE03C964-111A-4328-AEAF-4648A463B467}"/>
              </a:ext>
            </a:extLst>
          </p:cNvPr>
          <p:cNvSpPr/>
          <p:nvPr/>
        </p:nvSpPr>
        <p:spPr>
          <a:xfrm>
            <a:off x="215900" y="1392501"/>
            <a:ext cx="2742252" cy="36564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dirty="0">
              <a:solidFill>
                <a:schemeClr val="tx1"/>
              </a:solidFill>
            </a:endParaRPr>
          </a:p>
        </p:txBody>
      </p:sp>
      <p:sp>
        <p:nvSpPr>
          <p:cNvPr id="12" name="Rectangle 11">
            <a:extLst>
              <a:ext uri="{FF2B5EF4-FFF2-40B4-BE49-F238E27FC236}">
                <a16:creationId xmlns:a16="http://schemas.microsoft.com/office/drawing/2014/main" xmlns="" id="{3B22D822-788C-4AE1-87A8-36B133F818E3}"/>
              </a:ext>
            </a:extLst>
          </p:cNvPr>
          <p:cNvSpPr/>
          <p:nvPr/>
        </p:nvSpPr>
        <p:spPr>
          <a:xfrm>
            <a:off x="215900" y="5694689"/>
            <a:ext cx="2742252" cy="11633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Little interest or pleasure in doing things is one of the nine diagnostic symptoms of depression (American Psychiatric Association 2013)</a:t>
            </a:r>
          </a:p>
        </p:txBody>
      </p:sp>
      <p:sp>
        <p:nvSpPr>
          <p:cNvPr id="9" name="TextBox 8">
            <a:extLst>
              <a:ext uri="{FF2B5EF4-FFF2-40B4-BE49-F238E27FC236}">
                <a16:creationId xmlns:a16="http://schemas.microsoft.com/office/drawing/2014/main" xmlns="" id="{F0430815-92A6-4E76-AE10-534CB5CCFB69}"/>
              </a:ext>
            </a:extLst>
          </p:cNvPr>
          <p:cNvSpPr txBox="1"/>
          <p:nvPr/>
        </p:nvSpPr>
        <p:spPr>
          <a:xfrm>
            <a:off x="215901" y="5166628"/>
            <a:ext cx="2199754" cy="369332"/>
          </a:xfrm>
          <a:prstGeom prst="rect">
            <a:avLst/>
          </a:prstGeom>
          <a:noFill/>
        </p:spPr>
        <p:txBody>
          <a:bodyPr wrap="square" rtlCol="0">
            <a:spAutoFit/>
          </a:bodyPr>
          <a:lstStyle/>
          <a:p>
            <a:r>
              <a:rPr lang="en-GB" dirty="0"/>
              <a:t>Correct e.g. y/n?</a:t>
            </a:r>
          </a:p>
        </p:txBody>
      </p:sp>
      <p:sp>
        <p:nvSpPr>
          <p:cNvPr id="14" name="Rectangle 13">
            <a:extLst>
              <a:ext uri="{FF2B5EF4-FFF2-40B4-BE49-F238E27FC236}">
                <a16:creationId xmlns:a16="http://schemas.microsoft.com/office/drawing/2014/main" xmlns="" id="{9152998A-967B-4785-A879-681132988572}"/>
              </a:ext>
            </a:extLst>
          </p:cNvPr>
          <p:cNvSpPr/>
          <p:nvPr/>
        </p:nvSpPr>
        <p:spPr>
          <a:xfrm>
            <a:off x="2372483" y="5180325"/>
            <a:ext cx="477887"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a:t>
            </a:r>
          </a:p>
        </p:txBody>
      </p:sp>
      <p:sp>
        <p:nvSpPr>
          <p:cNvPr id="17" name="Rectangle 16">
            <a:extLst>
              <a:ext uri="{FF2B5EF4-FFF2-40B4-BE49-F238E27FC236}">
                <a16:creationId xmlns:a16="http://schemas.microsoft.com/office/drawing/2014/main" xmlns="" id="{A8A8719E-D366-467B-885D-D17F51BE33D6}"/>
              </a:ext>
            </a:extLst>
          </p:cNvPr>
          <p:cNvSpPr/>
          <p:nvPr/>
        </p:nvSpPr>
        <p:spPr>
          <a:xfrm>
            <a:off x="3200874" y="1392501"/>
            <a:ext cx="2742252" cy="36564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a:p>
            <a:pPr algn="ctr"/>
            <a:endParaRPr lang="en-GB" dirty="0">
              <a:solidFill>
                <a:schemeClr val="tx1"/>
              </a:solidFill>
            </a:endParaRPr>
          </a:p>
        </p:txBody>
      </p:sp>
      <p:sp>
        <p:nvSpPr>
          <p:cNvPr id="18" name="Rectangle 17">
            <a:extLst>
              <a:ext uri="{FF2B5EF4-FFF2-40B4-BE49-F238E27FC236}">
                <a16:creationId xmlns:a16="http://schemas.microsoft.com/office/drawing/2014/main" xmlns="" id="{C7C96732-868C-438A-AFF0-8A646723AC6F}"/>
              </a:ext>
            </a:extLst>
          </p:cNvPr>
          <p:cNvSpPr/>
          <p:nvPr/>
        </p:nvSpPr>
        <p:spPr>
          <a:xfrm>
            <a:off x="3200874" y="5694689"/>
            <a:ext cx="2742252" cy="9954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19" name="TextBox 18">
            <a:extLst>
              <a:ext uri="{FF2B5EF4-FFF2-40B4-BE49-F238E27FC236}">
                <a16:creationId xmlns:a16="http://schemas.microsoft.com/office/drawing/2014/main" xmlns="" id="{BA6B7B93-E263-418A-B9B8-B4B88040CBF0}"/>
              </a:ext>
            </a:extLst>
          </p:cNvPr>
          <p:cNvSpPr txBox="1"/>
          <p:nvPr/>
        </p:nvSpPr>
        <p:spPr>
          <a:xfrm>
            <a:off x="3200874" y="5166628"/>
            <a:ext cx="2199754" cy="369332"/>
          </a:xfrm>
          <a:prstGeom prst="rect">
            <a:avLst/>
          </a:prstGeom>
          <a:noFill/>
        </p:spPr>
        <p:txBody>
          <a:bodyPr wrap="square" rtlCol="0">
            <a:spAutoFit/>
          </a:bodyPr>
          <a:lstStyle/>
          <a:p>
            <a:r>
              <a:rPr lang="en-GB" dirty="0"/>
              <a:t>Correct e.g. y/n?</a:t>
            </a:r>
          </a:p>
        </p:txBody>
      </p:sp>
      <p:sp>
        <p:nvSpPr>
          <p:cNvPr id="20" name="Rectangle 19">
            <a:extLst>
              <a:ext uri="{FF2B5EF4-FFF2-40B4-BE49-F238E27FC236}">
                <a16:creationId xmlns:a16="http://schemas.microsoft.com/office/drawing/2014/main" xmlns="" id="{BCB2F011-5AA0-4F52-869C-2A04018039E8}"/>
              </a:ext>
            </a:extLst>
          </p:cNvPr>
          <p:cNvSpPr/>
          <p:nvPr/>
        </p:nvSpPr>
        <p:spPr>
          <a:xfrm>
            <a:off x="5357457" y="5180325"/>
            <a:ext cx="477887"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a:t>
            </a:r>
          </a:p>
        </p:txBody>
      </p:sp>
      <p:sp>
        <p:nvSpPr>
          <p:cNvPr id="21" name="Rectangle 20">
            <a:extLst>
              <a:ext uri="{FF2B5EF4-FFF2-40B4-BE49-F238E27FC236}">
                <a16:creationId xmlns:a16="http://schemas.microsoft.com/office/drawing/2014/main" xmlns="" id="{8251F39D-48BF-4934-A617-E3025A53B79C}"/>
              </a:ext>
            </a:extLst>
          </p:cNvPr>
          <p:cNvSpPr/>
          <p:nvPr/>
        </p:nvSpPr>
        <p:spPr>
          <a:xfrm>
            <a:off x="6185848" y="1392501"/>
            <a:ext cx="2742252" cy="36564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dirty="0">
              <a:solidFill>
                <a:schemeClr val="tx1"/>
              </a:solidFill>
            </a:endParaRPr>
          </a:p>
        </p:txBody>
      </p:sp>
      <p:sp>
        <p:nvSpPr>
          <p:cNvPr id="22" name="Rectangle 21">
            <a:extLst>
              <a:ext uri="{FF2B5EF4-FFF2-40B4-BE49-F238E27FC236}">
                <a16:creationId xmlns:a16="http://schemas.microsoft.com/office/drawing/2014/main" xmlns="" id="{694CA42B-6512-4551-8B96-9DA2E3A6547D}"/>
              </a:ext>
            </a:extLst>
          </p:cNvPr>
          <p:cNvSpPr/>
          <p:nvPr/>
        </p:nvSpPr>
        <p:spPr>
          <a:xfrm>
            <a:off x="6185848" y="5694689"/>
            <a:ext cx="2742252" cy="9954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Trouble falling or staying asleep, or sleeping too much is one of the nine diagnostic symptoms of depression (American Psychiatric Association 2013) </a:t>
            </a:r>
          </a:p>
        </p:txBody>
      </p:sp>
      <p:sp>
        <p:nvSpPr>
          <p:cNvPr id="23" name="TextBox 22">
            <a:extLst>
              <a:ext uri="{FF2B5EF4-FFF2-40B4-BE49-F238E27FC236}">
                <a16:creationId xmlns:a16="http://schemas.microsoft.com/office/drawing/2014/main" xmlns="" id="{538443AE-BDE9-4722-89BA-032BF0A4D66E}"/>
              </a:ext>
            </a:extLst>
          </p:cNvPr>
          <p:cNvSpPr txBox="1"/>
          <p:nvPr/>
        </p:nvSpPr>
        <p:spPr>
          <a:xfrm>
            <a:off x="6185848" y="5166628"/>
            <a:ext cx="2199754" cy="369332"/>
          </a:xfrm>
          <a:prstGeom prst="rect">
            <a:avLst/>
          </a:prstGeom>
          <a:noFill/>
        </p:spPr>
        <p:txBody>
          <a:bodyPr wrap="square" rtlCol="0">
            <a:spAutoFit/>
          </a:bodyPr>
          <a:lstStyle/>
          <a:p>
            <a:r>
              <a:rPr lang="en-GB" dirty="0"/>
              <a:t>Correct e.g. y/n?</a:t>
            </a:r>
          </a:p>
        </p:txBody>
      </p:sp>
      <p:sp>
        <p:nvSpPr>
          <p:cNvPr id="24" name="Rectangle 23">
            <a:extLst>
              <a:ext uri="{FF2B5EF4-FFF2-40B4-BE49-F238E27FC236}">
                <a16:creationId xmlns:a16="http://schemas.microsoft.com/office/drawing/2014/main" xmlns="" id="{2CF74338-37D3-45EB-94A2-555BBF7313C7}"/>
              </a:ext>
            </a:extLst>
          </p:cNvPr>
          <p:cNvSpPr/>
          <p:nvPr/>
        </p:nvSpPr>
        <p:spPr>
          <a:xfrm>
            <a:off x="8342431" y="5180325"/>
            <a:ext cx="477887"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a:t>
            </a:r>
          </a:p>
        </p:txBody>
      </p:sp>
      <p:pic>
        <p:nvPicPr>
          <p:cNvPr id="5" name="Picture 4">
            <a:extLst>
              <a:ext uri="{FF2B5EF4-FFF2-40B4-BE49-F238E27FC236}">
                <a16:creationId xmlns:a16="http://schemas.microsoft.com/office/drawing/2014/main" xmlns="" id="{9C8B19EF-4FD3-409B-8553-E455ED84C9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901" y="2033814"/>
            <a:ext cx="2742251" cy="2435681"/>
          </a:xfrm>
          <a:prstGeom prst="rect">
            <a:avLst/>
          </a:prstGeom>
        </p:spPr>
      </p:pic>
      <p:pic>
        <p:nvPicPr>
          <p:cNvPr id="8" name="Picture 7">
            <a:extLst>
              <a:ext uri="{FF2B5EF4-FFF2-40B4-BE49-F238E27FC236}">
                <a16:creationId xmlns:a16="http://schemas.microsoft.com/office/drawing/2014/main" xmlns="" id="{1D86D191-F466-4150-908C-62D40CDDAA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874" y="1927117"/>
            <a:ext cx="2742251" cy="2556621"/>
          </a:xfrm>
          <a:prstGeom prst="rect">
            <a:avLst/>
          </a:prstGeom>
        </p:spPr>
      </p:pic>
      <p:pic>
        <p:nvPicPr>
          <p:cNvPr id="15" name="Picture 14">
            <a:extLst>
              <a:ext uri="{FF2B5EF4-FFF2-40B4-BE49-F238E27FC236}">
                <a16:creationId xmlns:a16="http://schemas.microsoft.com/office/drawing/2014/main" xmlns="" id="{68DCA97B-9FA9-4F7B-8BCE-1783C068EC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5848" y="2016961"/>
            <a:ext cx="2711809" cy="2408642"/>
          </a:xfrm>
          <a:prstGeom prst="rect">
            <a:avLst/>
          </a:prstGeom>
        </p:spPr>
      </p:pic>
      <p:sp>
        <p:nvSpPr>
          <p:cNvPr id="2" name="TextBox 1">
            <a:extLst>
              <a:ext uri="{FF2B5EF4-FFF2-40B4-BE49-F238E27FC236}">
                <a16:creationId xmlns:a16="http://schemas.microsoft.com/office/drawing/2014/main" xmlns="" id="{7C71E325-0546-4F3A-8C44-65BE2BFEDF1D}"/>
              </a:ext>
            </a:extLst>
          </p:cNvPr>
          <p:cNvSpPr txBox="1"/>
          <p:nvPr/>
        </p:nvSpPr>
        <p:spPr>
          <a:xfrm>
            <a:off x="97483" y="1416995"/>
            <a:ext cx="3972113" cy="369332"/>
          </a:xfrm>
          <a:prstGeom prst="rect">
            <a:avLst/>
          </a:prstGeom>
          <a:solidFill>
            <a:schemeClr val="bg2">
              <a:lumMod val="90000"/>
            </a:schemeClr>
          </a:solidFill>
        </p:spPr>
        <p:txBody>
          <a:bodyPr wrap="none" rtlCol="0">
            <a:spAutoFit/>
          </a:bodyPr>
          <a:lstStyle/>
          <a:p>
            <a:r>
              <a:rPr lang="en-GB" dirty="0"/>
              <a:t>Little interest or pleasure in doing things</a:t>
            </a:r>
          </a:p>
        </p:txBody>
      </p:sp>
      <p:sp>
        <p:nvSpPr>
          <p:cNvPr id="25" name="TextBox 24">
            <a:extLst>
              <a:ext uri="{FF2B5EF4-FFF2-40B4-BE49-F238E27FC236}">
                <a16:creationId xmlns:a16="http://schemas.microsoft.com/office/drawing/2014/main" xmlns="" id="{0B3ECA6C-D832-4034-BD61-D693368254E0}"/>
              </a:ext>
            </a:extLst>
          </p:cNvPr>
          <p:cNvSpPr txBox="1"/>
          <p:nvPr/>
        </p:nvSpPr>
        <p:spPr>
          <a:xfrm>
            <a:off x="3217373" y="1393723"/>
            <a:ext cx="3763274" cy="369332"/>
          </a:xfrm>
          <a:prstGeom prst="rect">
            <a:avLst/>
          </a:prstGeom>
          <a:solidFill>
            <a:schemeClr val="bg2">
              <a:lumMod val="90000"/>
            </a:schemeClr>
          </a:solidFill>
        </p:spPr>
        <p:txBody>
          <a:bodyPr wrap="none" rtlCol="0">
            <a:spAutoFit/>
          </a:bodyPr>
          <a:lstStyle/>
          <a:p>
            <a:r>
              <a:rPr lang="en-GB" dirty="0"/>
              <a:t>Feeling down, depressed, or hopeless </a:t>
            </a:r>
          </a:p>
        </p:txBody>
      </p:sp>
      <p:sp>
        <p:nvSpPr>
          <p:cNvPr id="26" name="TextBox 25">
            <a:extLst>
              <a:ext uri="{FF2B5EF4-FFF2-40B4-BE49-F238E27FC236}">
                <a16:creationId xmlns:a16="http://schemas.microsoft.com/office/drawing/2014/main" xmlns="" id="{D75EA3D5-56EA-4D0E-BDE8-C24A2DCA6760}"/>
              </a:ext>
            </a:extLst>
          </p:cNvPr>
          <p:cNvSpPr txBox="1"/>
          <p:nvPr/>
        </p:nvSpPr>
        <p:spPr>
          <a:xfrm>
            <a:off x="6185849" y="1381492"/>
            <a:ext cx="2742252" cy="923330"/>
          </a:xfrm>
          <a:prstGeom prst="rect">
            <a:avLst/>
          </a:prstGeom>
          <a:solidFill>
            <a:schemeClr val="bg2">
              <a:lumMod val="90000"/>
            </a:schemeClr>
          </a:solidFill>
        </p:spPr>
        <p:txBody>
          <a:bodyPr wrap="square" rtlCol="0">
            <a:spAutoFit/>
          </a:bodyPr>
          <a:lstStyle/>
          <a:p>
            <a:r>
              <a:rPr lang="en-GB" dirty="0"/>
              <a:t>Trouble falling or staying asleep, or sleeping too much</a:t>
            </a:r>
          </a:p>
        </p:txBody>
      </p:sp>
      <p:sp>
        <p:nvSpPr>
          <p:cNvPr id="3" name="Rectangle 2">
            <a:extLst>
              <a:ext uri="{FF2B5EF4-FFF2-40B4-BE49-F238E27FC236}">
                <a16:creationId xmlns:a16="http://schemas.microsoft.com/office/drawing/2014/main" xmlns="" id="{056EAC49-63DD-4E5C-9C4C-C2592EA442EC}"/>
              </a:ext>
            </a:extLst>
          </p:cNvPr>
          <p:cNvSpPr/>
          <p:nvPr/>
        </p:nvSpPr>
        <p:spPr>
          <a:xfrm>
            <a:off x="3200874" y="5694688"/>
            <a:ext cx="2742251" cy="1323439"/>
          </a:xfrm>
          <a:prstGeom prst="rect">
            <a:avLst/>
          </a:prstGeom>
        </p:spPr>
        <p:txBody>
          <a:bodyPr wrap="square">
            <a:spAutoFit/>
          </a:bodyPr>
          <a:lstStyle/>
          <a:p>
            <a:r>
              <a:rPr lang="en-GB" sz="1600" dirty="0"/>
              <a:t>Feeling down, depressed, or hopeless is one of the nine diagnostic symptoms of depression (American Psychiatric Association 2013) </a:t>
            </a:r>
          </a:p>
        </p:txBody>
      </p:sp>
    </p:spTree>
    <p:custDataLst>
      <p:tags r:id="rId1"/>
    </p:custDataLst>
    <p:extLst>
      <p:ext uri="{BB962C8B-B14F-4D97-AF65-F5344CB8AC3E}">
        <p14:creationId xmlns:p14="http://schemas.microsoft.com/office/powerpoint/2010/main" val="497199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 and National picture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06405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052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2000" dirty="0" smtClean="0"/>
              <a:t/>
            </a:r>
            <a:br>
              <a:rPr lang="en-GB" sz="2000" dirty="0" smtClean="0"/>
            </a:br>
            <a:r>
              <a:rPr lang="en-GB" sz="2000" dirty="0"/>
              <a:t/>
            </a:r>
            <a:br>
              <a:rPr lang="en-GB" sz="2000" dirty="0"/>
            </a:br>
            <a:r>
              <a:rPr lang="en-GB" sz="2700" dirty="0" smtClean="0"/>
              <a:t>"</a:t>
            </a:r>
            <a:r>
              <a:rPr lang="en-GB" sz="2700" dirty="0"/>
              <a:t>The skills, knowledge and attributes needed as a first contact physiotherapist in musculoskeletal healthcare." </a:t>
            </a:r>
            <a:r>
              <a:rPr lang="en-GB" sz="2700" dirty="0" smtClean="0"/>
              <a:t> </a:t>
            </a:r>
            <a:r>
              <a:rPr lang="en-GB" sz="1300" dirty="0" smtClean="0"/>
              <a:t>Langridge 2019 in press</a:t>
            </a:r>
            <a:r>
              <a:rPr lang="en-GB" dirty="0"/>
              <a:t/>
            </a:r>
            <a:br>
              <a:rPr lang="en-GB" dirty="0"/>
            </a:br>
            <a:endParaRPr lang="en-GB" dirty="0"/>
          </a:p>
        </p:txBody>
      </p:sp>
      <p:sp>
        <p:nvSpPr>
          <p:cNvPr id="5" name="Text Placeholder 4"/>
          <p:cNvSpPr>
            <a:spLocks noGrp="1"/>
          </p:cNvSpPr>
          <p:nvPr>
            <p:ph type="body" idx="1"/>
          </p:nvPr>
        </p:nvSpPr>
        <p:spPr/>
        <p:txBody>
          <a:bodyPr/>
          <a:lstStyle/>
          <a:p>
            <a:r>
              <a:rPr lang="en-GB" dirty="0" smtClean="0"/>
              <a:t>Themes</a:t>
            </a:r>
            <a:endParaRPr lang="en-GB" dirty="0"/>
          </a:p>
        </p:txBody>
      </p:sp>
      <p:sp>
        <p:nvSpPr>
          <p:cNvPr id="3" name="Content Placeholder 2"/>
          <p:cNvSpPr>
            <a:spLocks noGrp="1"/>
          </p:cNvSpPr>
          <p:nvPr>
            <p:ph sz="half" idx="2"/>
          </p:nvPr>
        </p:nvSpPr>
        <p:spPr/>
        <p:style>
          <a:lnRef idx="2">
            <a:schemeClr val="accent6"/>
          </a:lnRef>
          <a:fillRef idx="1">
            <a:schemeClr val="lt1"/>
          </a:fillRef>
          <a:effectRef idx="0">
            <a:schemeClr val="accent6"/>
          </a:effectRef>
          <a:fontRef idx="minor">
            <a:schemeClr val="dk1"/>
          </a:fontRef>
        </p:style>
        <p:txBody>
          <a:bodyPr>
            <a:normAutofit lnSpcReduction="10000"/>
          </a:bodyPr>
          <a:lstStyle/>
          <a:p>
            <a:pPr lvl="0"/>
            <a:r>
              <a:rPr lang="en-GB" dirty="0"/>
              <a:t>Medical assessment and systems knowledge</a:t>
            </a:r>
          </a:p>
          <a:p>
            <a:pPr lvl="0"/>
            <a:r>
              <a:rPr lang="en-GB" dirty="0"/>
              <a:t>Speed of thought in an uncertain environment</a:t>
            </a:r>
          </a:p>
          <a:p>
            <a:pPr lvl="0"/>
            <a:r>
              <a:rPr lang="en-GB" dirty="0"/>
              <a:t>Breadth of Knowledge</a:t>
            </a:r>
          </a:p>
          <a:p>
            <a:pPr lvl="0"/>
            <a:r>
              <a:rPr lang="en-GB" dirty="0"/>
              <a:t>People and communication skills</a:t>
            </a:r>
          </a:p>
          <a:p>
            <a:pPr lvl="0"/>
            <a:r>
              <a:rPr lang="en-GB" dirty="0"/>
              <a:t>Common-sense/simplify</a:t>
            </a:r>
          </a:p>
          <a:p>
            <a:pPr lvl="0"/>
            <a:r>
              <a:rPr lang="en-GB" dirty="0"/>
              <a:t>Responsibility and experience</a:t>
            </a:r>
          </a:p>
          <a:p>
            <a:pPr marL="0" indent="0">
              <a:buNone/>
            </a:pPr>
            <a:endParaRPr lang="en-GB" dirty="0"/>
          </a:p>
          <a:p>
            <a:endParaRPr lang="en-GB" dirty="0"/>
          </a:p>
        </p:txBody>
      </p:sp>
      <p:sp>
        <p:nvSpPr>
          <p:cNvPr id="6" name="Text Placeholder 5"/>
          <p:cNvSpPr>
            <a:spLocks noGrp="1"/>
          </p:cNvSpPr>
          <p:nvPr>
            <p:ph type="body" sz="quarter" idx="3"/>
          </p:nvPr>
        </p:nvSpPr>
        <p:spPr/>
        <p:txBody>
          <a:bodyPr>
            <a:normAutofit/>
          </a:bodyPr>
          <a:lstStyle/>
          <a:p>
            <a:endParaRPr lang="en-GB" sz="1200"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60032" y="2060848"/>
            <a:ext cx="3888432" cy="4104456"/>
          </a:xfrm>
        </p:spPr>
      </p:pic>
    </p:spTree>
    <p:extLst>
      <p:ext uri="{BB962C8B-B14F-4D97-AF65-F5344CB8AC3E}">
        <p14:creationId xmlns:p14="http://schemas.microsoft.com/office/powerpoint/2010/main" val="3503134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HEE Project ACP implementation</a:t>
            </a:r>
            <a:endParaRPr lang="en-GB" dirty="0"/>
          </a:p>
        </p:txBody>
      </p:sp>
      <p:sp>
        <p:nvSpPr>
          <p:cNvPr id="7" name="Content Placeholder 6"/>
          <p:cNvSpPr>
            <a:spLocks noGrp="1"/>
          </p:cNvSpPr>
          <p:nvPr>
            <p:ph idx="1"/>
          </p:nvPr>
        </p:nvSpPr>
        <p:spPr/>
        <p:txBody>
          <a:bodyPr/>
          <a:lstStyle/>
          <a:p>
            <a:r>
              <a:rPr lang="en-GB" dirty="0" smtClean="0"/>
              <a:t>Large NHS Trust</a:t>
            </a:r>
          </a:p>
          <a:p>
            <a:r>
              <a:rPr lang="en-GB" dirty="0" smtClean="0"/>
              <a:t>Review of current practice</a:t>
            </a:r>
          </a:p>
          <a:p>
            <a:r>
              <a:rPr lang="en-GB" dirty="0" smtClean="0"/>
              <a:t>Significant concern regarding;</a:t>
            </a:r>
          </a:p>
          <a:p>
            <a:r>
              <a:rPr lang="en-GB" dirty="0" smtClean="0"/>
              <a:t>Title</a:t>
            </a:r>
          </a:p>
          <a:p>
            <a:r>
              <a:rPr lang="en-GB" dirty="0" smtClean="0"/>
              <a:t>Three pillars (non-clinical)</a:t>
            </a:r>
          </a:p>
          <a:p>
            <a:r>
              <a:rPr lang="en-GB" dirty="0" smtClean="0"/>
              <a:t>Outcome will be to establish HEI/NHS Trusts Links to supplement the gaps.</a:t>
            </a:r>
            <a:endParaRPr lang="en-GB" dirty="0"/>
          </a:p>
        </p:txBody>
      </p:sp>
    </p:spTree>
    <p:extLst>
      <p:ext uri="{BB962C8B-B14F-4D97-AF65-F5344CB8AC3E}">
        <p14:creationId xmlns:p14="http://schemas.microsoft.com/office/powerpoint/2010/main" val="1416400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link FCP with ACP.</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45618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7979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ACP/FCP</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1974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2429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Interaction of Roles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15404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8021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Future?</a:t>
            </a:r>
            <a:endParaRPr lang="en-GB" dirty="0"/>
          </a:p>
        </p:txBody>
      </p:sp>
      <p:sp>
        <p:nvSpPr>
          <p:cNvPr id="3" name="Content Placeholder 2"/>
          <p:cNvSpPr>
            <a:spLocks noGrp="1"/>
          </p:cNvSpPr>
          <p:nvPr>
            <p:ph idx="1"/>
          </p:nvPr>
        </p:nvSpPr>
        <p:spPr>
          <a:xfrm>
            <a:off x="467544" y="1556792"/>
            <a:ext cx="8229600" cy="4525963"/>
          </a:xfrm>
        </p:spPr>
        <p:txBody>
          <a:bodyPr/>
          <a:lstStyle/>
          <a:p>
            <a:r>
              <a:rPr lang="en-GB" dirty="0" smtClean="0"/>
              <a:t>ACP - Academy</a:t>
            </a:r>
          </a:p>
          <a:p>
            <a:r>
              <a:rPr lang="en-GB" dirty="0" smtClean="0"/>
              <a:t>Consultant -Academy</a:t>
            </a:r>
          </a:p>
          <a:p>
            <a:r>
              <a:rPr lang="en-GB" dirty="0" smtClean="0"/>
              <a:t>FCP – specialism MSK, Frailty, neuro, respiratory</a:t>
            </a:r>
          </a:p>
          <a:p>
            <a:r>
              <a:rPr lang="en-GB" dirty="0" smtClean="0"/>
              <a:t>Strong – clear career guidelines</a:t>
            </a:r>
          </a:p>
          <a:p>
            <a:r>
              <a:rPr lang="en-GB" dirty="0" smtClean="0"/>
              <a:t>Strong work-based evaluation linking with HEI</a:t>
            </a:r>
            <a:r>
              <a:rPr lang="en-GB" dirty="0" smtClean="0"/>
              <a:t>.</a:t>
            </a:r>
          </a:p>
          <a:p>
            <a:r>
              <a:rPr lang="en-GB" dirty="0" smtClean="0">
                <a:effectLst>
                  <a:outerShdw blurRad="38100" dist="38100" dir="2700000" algn="tl">
                    <a:srgbClr val="000000">
                      <a:alpha val="43137"/>
                    </a:srgbClr>
                  </a:outerShdw>
                </a:effectLst>
              </a:rPr>
              <a:t>This is a starting point to a new generation of accreditation.</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25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Many thanks for the invitation.</a:t>
            </a:r>
          </a:p>
          <a:p>
            <a:endParaRPr lang="en-GB" dirty="0"/>
          </a:p>
          <a:p>
            <a:r>
              <a:rPr lang="en-GB" dirty="0" smtClean="0">
                <a:hlinkClick r:id="rId2"/>
              </a:rPr>
              <a:t>Neil.langridge@southernhealth.nhs.uk</a:t>
            </a:r>
            <a:endParaRPr lang="en-GB" dirty="0" smtClean="0"/>
          </a:p>
          <a:p>
            <a:endParaRPr lang="en-GB" dirty="0"/>
          </a:p>
        </p:txBody>
      </p:sp>
    </p:spTree>
    <p:extLst>
      <p:ext uri="{BB962C8B-B14F-4D97-AF65-F5344CB8AC3E}">
        <p14:creationId xmlns:p14="http://schemas.microsoft.com/office/powerpoint/2010/main" val="3960748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Complexity in current practice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35375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71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NHSE - Definition</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9587" y="1700808"/>
            <a:ext cx="8124825"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1560" y="5405814"/>
            <a:ext cx="7920880" cy="369332"/>
          </a:xfrm>
          <a:prstGeom prst="rect">
            <a:avLst/>
          </a:prstGeom>
          <a:solidFill>
            <a:schemeClr val="accent1"/>
          </a:solidFill>
        </p:spPr>
        <p:txBody>
          <a:bodyPr wrap="square" rtlCol="0">
            <a:spAutoFit/>
          </a:bodyPr>
          <a:lstStyle/>
          <a:p>
            <a:endParaRPr lang="en-GB" dirty="0"/>
          </a:p>
        </p:txBody>
      </p:sp>
      <p:sp>
        <p:nvSpPr>
          <p:cNvPr id="5" name="TextBox 4"/>
          <p:cNvSpPr txBox="1"/>
          <p:nvPr/>
        </p:nvSpPr>
        <p:spPr>
          <a:xfrm>
            <a:off x="584029" y="1484784"/>
            <a:ext cx="7920880" cy="369332"/>
          </a:xfrm>
          <a:prstGeom prst="rect">
            <a:avLst/>
          </a:prstGeom>
          <a:solidFill>
            <a:schemeClr val="accent1"/>
          </a:solidFill>
        </p:spPr>
        <p:txBody>
          <a:bodyPr wrap="square" rtlCol="0">
            <a:spAutoFit/>
          </a:bodyPr>
          <a:lstStyle/>
          <a:p>
            <a:endParaRPr lang="en-GB" dirty="0"/>
          </a:p>
        </p:txBody>
      </p:sp>
    </p:spTree>
    <p:extLst>
      <p:ext uri="{BB962C8B-B14F-4D97-AF65-F5344CB8AC3E}">
        <p14:creationId xmlns:p14="http://schemas.microsoft.com/office/powerpoint/2010/main" val="1069208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Pillars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9750" y="1705769"/>
            <a:ext cx="552450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219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2373" y="1600200"/>
            <a:ext cx="417925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388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461963"/>
            <a:ext cx="7486650"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0014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3672408"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484784"/>
            <a:ext cx="4536504" cy="503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48064" y="332656"/>
            <a:ext cx="3312368" cy="923330"/>
          </a:xfrm>
          <a:prstGeom prst="rect">
            <a:avLst/>
          </a:prstGeom>
          <a:noFill/>
        </p:spPr>
        <p:txBody>
          <a:bodyPr wrap="square" rtlCol="0">
            <a:spAutoFit/>
          </a:bodyPr>
          <a:lstStyle/>
          <a:p>
            <a:r>
              <a:rPr lang="en-GB" dirty="0" smtClean="0"/>
              <a:t>Delphi Study</a:t>
            </a:r>
          </a:p>
          <a:p>
            <a:r>
              <a:rPr lang="en-GB" dirty="0" smtClean="0"/>
              <a:t>Collaborative</a:t>
            </a:r>
          </a:p>
          <a:p>
            <a:r>
              <a:rPr lang="en-GB" dirty="0" smtClean="0"/>
              <a:t>Feasibility study – “register”</a:t>
            </a:r>
            <a:endParaRPr lang="en-GB" dirty="0"/>
          </a:p>
        </p:txBody>
      </p:sp>
    </p:spTree>
    <p:extLst>
      <p:ext uri="{BB962C8B-B14F-4D97-AF65-F5344CB8AC3E}">
        <p14:creationId xmlns:p14="http://schemas.microsoft.com/office/powerpoint/2010/main" val="1578647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this apply to FCP?</a:t>
            </a:r>
            <a:endParaRPr lang="en-GB" dirty="0"/>
          </a:p>
        </p:txBody>
      </p:sp>
      <p:sp>
        <p:nvSpPr>
          <p:cNvPr id="3" name="Content Placeholder 2"/>
          <p:cNvSpPr>
            <a:spLocks noGrp="1"/>
          </p:cNvSpPr>
          <p:nvPr>
            <p:ph idx="1"/>
          </p:nvPr>
        </p:nvSpPr>
        <p:spPr/>
        <p:txBody>
          <a:bodyPr/>
          <a:lstStyle/>
          <a:p>
            <a:r>
              <a:rPr lang="en-GB" dirty="0" smtClean="0"/>
              <a:t>Entry point portfolio.</a:t>
            </a:r>
          </a:p>
          <a:p>
            <a:r>
              <a:rPr lang="en-GB" dirty="0" smtClean="0"/>
              <a:t>The clinical element to the Advanced Practice academy.</a:t>
            </a:r>
          </a:p>
          <a:p>
            <a:r>
              <a:rPr lang="en-GB" dirty="0" smtClean="0"/>
              <a:t>It could still offer some leadership/education/Research. </a:t>
            </a:r>
            <a:endParaRPr lang="en-GB" dirty="0"/>
          </a:p>
          <a:p>
            <a:r>
              <a:rPr lang="en-GB" dirty="0" smtClean="0"/>
              <a:t>Need to make supervision closely linked to </a:t>
            </a:r>
            <a:r>
              <a:rPr lang="en-GB" smtClean="0"/>
              <a:t>the frameworks.</a:t>
            </a:r>
            <a:endParaRPr lang="en-GB" dirty="0"/>
          </a:p>
        </p:txBody>
      </p:sp>
    </p:spTree>
    <p:extLst>
      <p:ext uri="{BB962C8B-B14F-4D97-AF65-F5344CB8AC3E}">
        <p14:creationId xmlns:p14="http://schemas.microsoft.com/office/powerpoint/2010/main" val="187303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841</Words>
  <Application>Microsoft Office PowerPoint</Application>
  <PresentationFormat>On-screen Show (4:3)</PresentationFormat>
  <Paragraphs>135</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FCP Training: Effective Knowledge Translation.</vt:lpstr>
      <vt:lpstr>Context and National picture</vt:lpstr>
      <vt:lpstr>Complexity in current practice</vt:lpstr>
      <vt:lpstr>NHSE - Definition</vt:lpstr>
      <vt:lpstr>4 Pillars</vt:lpstr>
      <vt:lpstr>PowerPoint Presentation</vt:lpstr>
      <vt:lpstr>PowerPoint Presentation</vt:lpstr>
      <vt:lpstr>PowerPoint Presentation</vt:lpstr>
      <vt:lpstr>How does this apply to FCP?</vt:lpstr>
      <vt:lpstr>Building the clinical portfolio MSc.</vt:lpstr>
      <vt:lpstr>Developing the work-based requirements.</vt:lpstr>
      <vt:lpstr>E-Learning Support</vt:lpstr>
      <vt:lpstr>PowerPoint Presentation</vt:lpstr>
      <vt:lpstr>FCP programme</vt:lpstr>
      <vt:lpstr>Acknowledgements – Team!</vt:lpstr>
      <vt:lpstr>Content</vt:lpstr>
      <vt:lpstr>PowerPoint Presentation</vt:lpstr>
      <vt:lpstr>PowerPoint Presentation</vt:lpstr>
      <vt:lpstr>PowerPoint Presentation</vt:lpstr>
      <vt:lpstr>  "The skills, knowledge and attributes needed as a first contact physiotherapist in musculoskeletal healthcare."  Langridge 2019 in press </vt:lpstr>
      <vt:lpstr>HEE Project ACP implementation</vt:lpstr>
      <vt:lpstr>How to link FCP with ACP.</vt:lpstr>
      <vt:lpstr>ACP/FCP</vt:lpstr>
      <vt:lpstr>Interaction of Roles</vt:lpstr>
      <vt:lpstr>The Future?</vt:lpstr>
      <vt:lpstr>PowerPoint Presentation</vt:lpstr>
    </vt:vector>
  </TitlesOfParts>
  <Company>Southern Health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FCP Training: Effective Knowledge Translation.</dc:title>
  <dc:creator>Langridge, Neil</dc:creator>
  <cp:lastModifiedBy>Langridge, Neil</cp:lastModifiedBy>
  <cp:revision>20</cp:revision>
  <dcterms:created xsi:type="dcterms:W3CDTF">2019-03-12T11:02:51Z</dcterms:created>
  <dcterms:modified xsi:type="dcterms:W3CDTF">2019-03-18T11:08:01Z</dcterms:modified>
</cp:coreProperties>
</file>