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8" r:id="rId3"/>
    <p:sldId id="264" r:id="rId4"/>
    <p:sldId id="259" r:id="rId5"/>
    <p:sldId id="260" r:id="rId6"/>
    <p:sldId id="265" r:id="rId7"/>
    <p:sldId id="261" r:id="rId8"/>
    <p:sldId id="270" r:id="rId9"/>
    <p:sldId id="262" r:id="rId10"/>
    <p:sldId id="271" r:id="rId11"/>
    <p:sldId id="272" r:id="rId12"/>
    <p:sldId id="263" r:id="rId13"/>
    <p:sldId id="256"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20493-92EE-4640-BC56-66092744A2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C5C4DEC-2CE6-4E6B-B7E0-9CD8A672A5D6}">
      <dgm:prSet phldrT="[Text]"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b="1" dirty="0" smtClean="0">
              <a:solidFill>
                <a:srgbClr val="FFFFFF"/>
              </a:solidFill>
              <a:ea typeface="MS PGothic" pitchFamily="34" charset="-128"/>
            </a:rPr>
            <a:t>Mind set shift amongst those trained</a:t>
          </a:r>
          <a:endParaRPr lang="en-GB" sz="1600" b="1" dirty="0" smtClean="0">
            <a:solidFill>
              <a:srgbClr val="FFFFFF"/>
            </a:solidFill>
          </a:endParaRPr>
        </a:p>
        <a:p>
          <a:pPr defTabSz="977900">
            <a:lnSpc>
              <a:spcPct val="90000"/>
            </a:lnSpc>
            <a:spcBef>
              <a:spcPct val="0"/>
            </a:spcBef>
            <a:spcAft>
              <a:spcPct val="35000"/>
            </a:spcAft>
          </a:pPr>
          <a:endParaRPr lang="en-GB" sz="1300" dirty="0">
            <a:solidFill>
              <a:srgbClr val="FFC000"/>
            </a:solidFill>
          </a:endParaRPr>
        </a:p>
      </dgm:t>
    </dgm:pt>
    <dgm:pt modelId="{63B63342-8921-429A-AEA4-B4BEE349F504}" type="parTrans" cxnId="{238DC504-946C-4B52-9789-090915F509EB}">
      <dgm:prSet/>
      <dgm:spPr/>
      <dgm:t>
        <a:bodyPr/>
        <a:lstStyle/>
        <a:p>
          <a:endParaRPr lang="en-GB"/>
        </a:p>
      </dgm:t>
    </dgm:pt>
    <dgm:pt modelId="{F29E9F9F-0173-4309-AF32-B4E03B8F5D0C}" type="sibTrans" cxnId="{238DC504-946C-4B52-9789-090915F509EB}">
      <dgm:prSet/>
      <dgm:spPr/>
      <dgm:t>
        <a:bodyPr/>
        <a:lstStyle/>
        <a:p>
          <a:endParaRPr lang="en-GB"/>
        </a:p>
      </dgm:t>
    </dgm:pt>
    <dgm:pt modelId="{86F15A8A-0307-4F9B-B890-09B3E89F392F}">
      <dgm:prSet phldrT="[Text]"/>
      <dgm:spPr>
        <a:solidFill>
          <a:srgbClr val="FFD13F">
            <a:alpha val="89804"/>
          </a:srgbClr>
        </a:solidFill>
      </dgm:spPr>
      <dgm:t>
        <a:bodyPr/>
        <a:lstStyle/>
        <a:p>
          <a:r>
            <a:rPr lang="en-GB" b="1" dirty="0" smtClean="0">
              <a:solidFill>
                <a:schemeClr val="accent1">
                  <a:lumMod val="75000"/>
                </a:schemeClr>
              </a:solidFill>
              <a:ea typeface="MS PGothic" pitchFamily="34" charset="-128"/>
            </a:rPr>
            <a:t>97% strong or very strong</a:t>
          </a:r>
          <a:endParaRPr lang="en-GB" dirty="0"/>
        </a:p>
      </dgm:t>
    </dgm:pt>
    <dgm:pt modelId="{5C6AF608-6548-451D-BA41-589A71EDAE6B}" type="parTrans" cxnId="{07E57B27-4247-4409-9057-D7016F37DDF7}">
      <dgm:prSet/>
      <dgm:spPr/>
      <dgm:t>
        <a:bodyPr/>
        <a:lstStyle/>
        <a:p>
          <a:endParaRPr lang="en-GB"/>
        </a:p>
      </dgm:t>
    </dgm:pt>
    <dgm:pt modelId="{20F14F59-9B4F-4A89-B663-954DCDC78874}" type="sibTrans" cxnId="{07E57B27-4247-4409-9057-D7016F37DDF7}">
      <dgm:prSet/>
      <dgm:spPr/>
      <dgm:t>
        <a:bodyPr/>
        <a:lstStyle/>
        <a:p>
          <a:endParaRPr lang="en-GB"/>
        </a:p>
      </dgm:t>
    </dgm:pt>
    <dgm:pt modelId="{8C2BC718-1CF0-435A-AB2B-5D98AA0C99CE}">
      <dgm:prSet phldrT="[Text]" custT="1"/>
      <dgm:spPr>
        <a:solidFill>
          <a:srgbClr val="685DAB"/>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b="1" dirty="0" smtClean="0">
              <a:solidFill>
                <a:srgbClr val="FFFFFF"/>
              </a:solidFill>
            </a:rPr>
            <a:t>Likely to recommend training to others</a:t>
          </a:r>
        </a:p>
        <a:p>
          <a:pPr defTabSz="622300">
            <a:lnSpc>
              <a:spcPct val="90000"/>
            </a:lnSpc>
            <a:spcBef>
              <a:spcPct val="0"/>
            </a:spcBef>
            <a:spcAft>
              <a:spcPct val="35000"/>
            </a:spcAft>
          </a:pPr>
          <a:endParaRPr lang="en-GB" sz="1300" dirty="0"/>
        </a:p>
      </dgm:t>
    </dgm:pt>
    <dgm:pt modelId="{433497E5-BCA8-4512-AC7D-6DE8F94F8DAC}" type="parTrans" cxnId="{FCE9A7B5-97E6-49E8-9909-989AC5324EEC}">
      <dgm:prSet/>
      <dgm:spPr/>
      <dgm:t>
        <a:bodyPr/>
        <a:lstStyle/>
        <a:p>
          <a:endParaRPr lang="en-GB"/>
        </a:p>
      </dgm:t>
    </dgm:pt>
    <dgm:pt modelId="{51C25275-ADD2-4BB0-8D90-E347957735F1}" type="sibTrans" cxnId="{FCE9A7B5-97E6-49E8-9909-989AC5324EEC}">
      <dgm:prSet/>
      <dgm:spPr/>
      <dgm:t>
        <a:bodyPr/>
        <a:lstStyle/>
        <a:p>
          <a:endParaRPr lang="en-GB"/>
        </a:p>
      </dgm:t>
    </dgm:pt>
    <dgm:pt modelId="{D4886BFC-E61D-4CEA-8785-6AD7FB336C38}">
      <dgm:prSet phldrT="[Text]"/>
      <dgm:spPr>
        <a:solidFill>
          <a:srgbClr val="BDB8DA">
            <a:alpha val="89804"/>
          </a:srgbClr>
        </a:solidFill>
      </dgm:spPr>
      <dgm:t>
        <a:bodyPr/>
        <a:lstStyle/>
        <a:p>
          <a:r>
            <a:rPr lang="en-GB" b="1" dirty="0" smtClean="0">
              <a:solidFill>
                <a:schemeClr val="accent1">
                  <a:lumMod val="75000"/>
                </a:schemeClr>
              </a:solidFill>
              <a:ea typeface="MS PGothic" pitchFamily="34" charset="-128"/>
            </a:rPr>
            <a:t>98%  likely or extremely likely</a:t>
          </a:r>
          <a:endParaRPr lang="en-GB" dirty="0"/>
        </a:p>
      </dgm:t>
    </dgm:pt>
    <dgm:pt modelId="{4BB96220-9A17-47E7-A10D-4604D1826E84}" type="parTrans" cxnId="{D10F5072-F104-4A74-A1C9-DCC4D7F4339B}">
      <dgm:prSet/>
      <dgm:spPr/>
      <dgm:t>
        <a:bodyPr/>
        <a:lstStyle/>
        <a:p>
          <a:endParaRPr lang="en-GB"/>
        </a:p>
      </dgm:t>
    </dgm:pt>
    <dgm:pt modelId="{45870A68-5C68-4B86-8A97-0117D4319983}" type="sibTrans" cxnId="{D10F5072-F104-4A74-A1C9-DCC4D7F4339B}">
      <dgm:prSet/>
      <dgm:spPr/>
      <dgm:t>
        <a:bodyPr/>
        <a:lstStyle/>
        <a:p>
          <a:endParaRPr lang="en-GB"/>
        </a:p>
      </dgm:t>
    </dgm:pt>
    <dgm:pt modelId="{404EA552-1A70-4789-82FF-7834D548F249}">
      <dgm:prSet phldrT="[Text]" custT="1"/>
      <dgm:spPr>
        <a:solidFill>
          <a:srgbClr val="5185BD"/>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b="1" dirty="0" smtClean="0">
              <a:solidFill>
                <a:srgbClr val="FFFFFF"/>
              </a:solidFill>
            </a:rPr>
            <a:t>Coaching helpful for working with people with LTCs</a:t>
          </a:r>
        </a:p>
        <a:p>
          <a:pPr marL="0" marR="0" indent="0" defTabSz="914400" eaLnBrk="1" fontAlgn="auto" latinLnBrk="0" hangingPunct="1">
            <a:lnSpc>
              <a:spcPct val="100000"/>
            </a:lnSpc>
            <a:spcBef>
              <a:spcPts val="0"/>
            </a:spcBef>
            <a:spcAft>
              <a:spcPts val="0"/>
            </a:spcAft>
            <a:buClrTx/>
            <a:buSzTx/>
            <a:buFontTx/>
            <a:buNone/>
            <a:tabLst/>
            <a:defRPr/>
          </a:pPr>
          <a:endParaRPr lang="en-GB" sz="1300" b="1" dirty="0">
            <a:solidFill>
              <a:schemeClr val="tx1"/>
            </a:solidFill>
          </a:endParaRPr>
        </a:p>
      </dgm:t>
    </dgm:pt>
    <dgm:pt modelId="{2958B9CE-A625-4EFC-80B3-53209F0303E6}" type="parTrans" cxnId="{750B32BE-0C32-4D7F-8C10-E6D79D7DC926}">
      <dgm:prSet/>
      <dgm:spPr/>
      <dgm:t>
        <a:bodyPr/>
        <a:lstStyle/>
        <a:p>
          <a:endParaRPr lang="en-GB"/>
        </a:p>
      </dgm:t>
    </dgm:pt>
    <dgm:pt modelId="{2EF366B7-7E1A-4E9C-B983-96253FF82BB3}" type="sibTrans" cxnId="{750B32BE-0C32-4D7F-8C10-E6D79D7DC926}">
      <dgm:prSet/>
      <dgm:spPr/>
      <dgm:t>
        <a:bodyPr/>
        <a:lstStyle/>
        <a:p>
          <a:endParaRPr lang="en-GB"/>
        </a:p>
      </dgm:t>
    </dgm:pt>
    <dgm:pt modelId="{067F2B50-ECDE-4AE3-B2B8-5FB529DE7518}">
      <dgm:prSet phldrT="[Text]"/>
      <dgm:spPr>
        <a:solidFill>
          <a:srgbClr val="B4CAE2">
            <a:alpha val="89804"/>
          </a:srgbClr>
        </a:solidFill>
      </dgm:spPr>
      <dgm:t>
        <a:bodyPr/>
        <a:lstStyle/>
        <a:p>
          <a:r>
            <a:rPr lang="en-GB" b="1" dirty="0" smtClean="0">
              <a:solidFill>
                <a:schemeClr val="accent1">
                  <a:lumMod val="75000"/>
                </a:schemeClr>
              </a:solidFill>
            </a:rPr>
            <a:t>100% agree or strongly agree</a:t>
          </a:r>
          <a:endParaRPr lang="en-GB" dirty="0"/>
        </a:p>
      </dgm:t>
    </dgm:pt>
    <dgm:pt modelId="{8175BAD5-DDB7-4433-825C-87E401D1ADB4}" type="parTrans" cxnId="{7B148A7C-8FE3-4E3C-81F1-271973E14B0C}">
      <dgm:prSet/>
      <dgm:spPr/>
      <dgm:t>
        <a:bodyPr/>
        <a:lstStyle/>
        <a:p>
          <a:endParaRPr lang="en-GB"/>
        </a:p>
      </dgm:t>
    </dgm:pt>
    <dgm:pt modelId="{9327F518-4DAF-4345-9144-43CC85D73284}" type="sibTrans" cxnId="{7B148A7C-8FE3-4E3C-81F1-271973E14B0C}">
      <dgm:prSet/>
      <dgm:spPr/>
      <dgm:t>
        <a:bodyPr/>
        <a:lstStyle/>
        <a:p>
          <a:endParaRPr lang="en-GB"/>
        </a:p>
      </dgm:t>
    </dgm:pt>
    <dgm:pt modelId="{3D52B90D-ABD8-4B29-9DA7-439F1254B913}">
      <dgm:prSet custT="1"/>
      <dgm:spPr>
        <a:solidFill>
          <a:srgbClr val="92D050"/>
        </a:solidFill>
      </dgm:spPr>
      <dgm:t>
        <a:bodyPr/>
        <a:lstStyle/>
        <a:p>
          <a:r>
            <a:rPr lang="en-GB" sz="1600" b="1" baseline="0" dirty="0" smtClean="0">
              <a:solidFill>
                <a:srgbClr val="FFFFFF"/>
              </a:solidFill>
            </a:rPr>
            <a:t>Health Coaching encourages greater responsibility &amp; self-management</a:t>
          </a:r>
          <a:endParaRPr lang="en-GB" sz="1600" baseline="0" dirty="0">
            <a:solidFill>
              <a:srgbClr val="FFFFFF"/>
            </a:solidFill>
          </a:endParaRPr>
        </a:p>
      </dgm:t>
    </dgm:pt>
    <dgm:pt modelId="{D9B656E4-6A4B-4DEC-AE9A-1ED845EC79F6}" type="parTrans" cxnId="{0904F8F8-D2EA-422E-BE4E-CB7B2DD9FA98}">
      <dgm:prSet/>
      <dgm:spPr/>
      <dgm:t>
        <a:bodyPr/>
        <a:lstStyle/>
        <a:p>
          <a:endParaRPr lang="en-GB"/>
        </a:p>
      </dgm:t>
    </dgm:pt>
    <dgm:pt modelId="{49F2407E-E116-41C4-9BBC-FFAD8EC56B23}" type="sibTrans" cxnId="{0904F8F8-D2EA-422E-BE4E-CB7B2DD9FA98}">
      <dgm:prSet/>
      <dgm:spPr/>
      <dgm:t>
        <a:bodyPr/>
        <a:lstStyle/>
        <a:p>
          <a:endParaRPr lang="en-GB"/>
        </a:p>
      </dgm:t>
    </dgm:pt>
    <dgm:pt modelId="{2272F46E-5AB1-4A7D-9EC6-C30C672B9A60}">
      <dgm:prSet phldrT="[Text]"/>
      <dgm:spPr>
        <a:solidFill>
          <a:srgbClr val="C2E49C">
            <a:alpha val="90000"/>
          </a:srgbClr>
        </a:solidFill>
      </dgm:spPr>
      <dgm:t>
        <a:bodyPr/>
        <a:lstStyle/>
        <a:p>
          <a:r>
            <a:rPr lang="en-GB" b="1" dirty="0" smtClean="0">
              <a:solidFill>
                <a:schemeClr val="accent1">
                  <a:lumMod val="75000"/>
                </a:schemeClr>
              </a:solidFill>
            </a:rPr>
            <a:t>100% agree or strongly agree</a:t>
          </a:r>
          <a:endParaRPr lang="en-GB" dirty="0"/>
        </a:p>
      </dgm:t>
    </dgm:pt>
    <dgm:pt modelId="{A59C8AC8-2E74-4A8E-9D5B-BCA90AD1B816}" type="parTrans" cxnId="{780BA969-77E1-48AB-8AEB-46E155179375}">
      <dgm:prSet/>
      <dgm:spPr/>
      <dgm:t>
        <a:bodyPr/>
        <a:lstStyle/>
        <a:p>
          <a:endParaRPr lang="en-GB"/>
        </a:p>
      </dgm:t>
    </dgm:pt>
    <dgm:pt modelId="{D48E9879-9A69-4064-8BB3-A26FAF1E1923}" type="sibTrans" cxnId="{780BA969-77E1-48AB-8AEB-46E155179375}">
      <dgm:prSet/>
      <dgm:spPr/>
      <dgm:t>
        <a:bodyPr/>
        <a:lstStyle/>
        <a:p>
          <a:endParaRPr lang="en-GB"/>
        </a:p>
      </dgm:t>
    </dgm:pt>
    <dgm:pt modelId="{588BBDE0-DE73-40A6-B337-40594610D123}" type="pres">
      <dgm:prSet presAssocID="{E1620493-92EE-4640-BC56-66092744A2B9}" presName="Name0" presStyleCnt="0">
        <dgm:presLayoutVars>
          <dgm:dir/>
          <dgm:animLvl val="lvl"/>
          <dgm:resizeHandles val="exact"/>
        </dgm:presLayoutVars>
      </dgm:prSet>
      <dgm:spPr/>
      <dgm:t>
        <a:bodyPr/>
        <a:lstStyle/>
        <a:p>
          <a:endParaRPr lang="en-GB"/>
        </a:p>
      </dgm:t>
    </dgm:pt>
    <dgm:pt modelId="{C16D5F5E-A669-409F-B131-BE134BFD2F5C}" type="pres">
      <dgm:prSet presAssocID="{DC5C4DEC-2CE6-4E6B-B7E0-9CD8A672A5D6}" presName="linNode" presStyleCnt="0"/>
      <dgm:spPr/>
    </dgm:pt>
    <dgm:pt modelId="{74A0E317-50C2-4EEC-81EC-82BDCDED3B49}" type="pres">
      <dgm:prSet presAssocID="{DC5C4DEC-2CE6-4E6B-B7E0-9CD8A672A5D6}" presName="parentText" presStyleLbl="node1" presStyleIdx="0" presStyleCnt="4" custLinFactNeighborY="-1874">
        <dgm:presLayoutVars>
          <dgm:chMax val="1"/>
          <dgm:bulletEnabled val="1"/>
        </dgm:presLayoutVars>
      </dgm:prSet>
      <dgm:spPr/>
      <dgm:t>
        <a:bodyPr/>
        <a:lstStyle/>
        <a:p>
          <a:endParaRPr lang="en-GB"/>
        </a:p>
      </dgm:t>
    </dgm:pt>
    <dgm:pt modelId="{2033BC54-BD7C-43CF-A9D9-58D011E0A2C2}" type="pres">
      <dgm:prSet presAssocID="{DC5C4DEC-2CE6-4E6B-B7E0-9CD8A672A5D6}" presName="descendantText" presStyleLbl="alignAccFollowNode1" presStyleIdx="0" presStyleCnt="4">
        <dgm:presLayoutVars>
          <dgm:bulletEnabled val="1"/>
        </dgm:presLayoutVars>
      </dgm:prSet>
      <dgm:spPr/>
      <dgm:t>
        <a:bodyPr/>
        <a:lstStyle/>
        <a:p>
          <a:endParaRPr lang="en-GB"/>
        </a:p>
      </dgm:t>
    </dgm:pt>
    <dgm:pt modelId="{57BEB2AB-B511-4E75-94FC-2F24929E5F7E}" type="pres">
      <dgm:prSet presAssocID="{F29E9F9F-0173-4309-AF32-B4E03B8F5D0C}" presName="sp" presStyleCnt="0"/>
      <dgm:spPr/>
    </dgm:pt>
    <dgm:pt modelId="{B62D60E7-88F8-4FF0-9A51-21B5B09D9E7B}" type="pres">
      <dgm:prSet presAssocID="{8C2BC718-1CF0-435A-AB2B-5D98AA0C99CE}" presName="linNode" presStyleCnt="0"/>
      <dgm:spPr/>
    </dgm:pt>
    <dgm:pt modelId="{FB0186A4-8DBC-420D-9726-027BD0FEC98F}" type="pres">
      <dgm:prSet presAssocID="{8C2BC718-1CF0-435A-AB2B-5D98AA0C99CE}" presName="parentText" presStyleLbl="node1" presStyleIdx="1" presStyleCnt="4">
        <dgm:presLayoutVars>
          <dgm:chMax val="1"/>
          <dgm:bulletEnabled val="1"/>
        </dgm:presLayoutVars>
      </dgm:prSet>
      <dgm:spPr/>
      <dgm:t>
        <a:bodyPr/>
        <a:lstStyle/>
        <a:p>
          <a:endParaRPr lang="en-GB"/>
        </a:p>
      </dgm:t>
    </dgm:pt>
    <dgm:pt modelId="{70E972AF-459E-438C-975E-F098F3F2453E}" type="pres">
      <dgm:prSet presAssocID="{8C2BC718-1CF0-435A-AB2B-5D98AA0C99CE}" presName="descendantText" presStyleLbl="alignAccFollowNode1" presStyleIdx="1" presStyleCnt="4">
        <dgm:presLayoutVars>
          <dgm:bulletEnabled val="1"/>
        </dgm:presLayoutVars>
      </dgm:prSet>
      <dgm:spPr/>
      <dgm:t>
        <a:bodyPr/>
        <a:lstStyle/>
        <a:p>
          <a:endParaRPr lang="en-GB"/>
        </a:p>
      </dgm:t>
    </dgm:pt>
    <dgm:pt modelId="{9047BBF5-1C83-44B9-AC41-2A62236F81F7}" type="pres">
      <dgm:prSet presAssocID="{51C25275-ADD2-4BB0-8D90-E347957735F1}" presName="sp" presStyleCnt="0"/>
      <dgm:spPr/>
    </dgm:pt>
    <dgm:pt modelId="{968C5EA8-C75F-463A-972F-770F620A69F3}" type="pres">
      <dgm:prSet presAssocID="{404EA552-1A70-4789-82FF-7834D548F249}" presName="linNode" presStyleCnt="0"/>
      <dgm:spPr/>
    </dgm:pt>
    <dgm:pt modelId="{1DDBFF93-492C-4D7B-AAC1-579F37DF2684}" type="pres">
      <dgm:prSet presAssocID="{404EA552-1A70-4789-82FF-7834D548F249}" presName="parentText" presStyleLbl="node1" presStyleIdx="2" presStyleCnt="4">
        <dgm:presLayoutVars>
          <dgm:chMax val="1"/>
          <dgm:bulletEnabled val="1"/>
        </dgm:presLayoutVars>
      </dgm:prSet>
      <dgm:spPr/>
      <dgm:t>
        <a:bodyPr/>
        <a:lstStyle/>
        <a:p>
          <a:endParaRPr lang="en-GB"/>
        </a:p>
      </dgm:t>
    </dgm:pt>
    <dgm:pt modelId="{A423A503-59A6-44FA-8942-F6E04686B930}" type="pres">
      <dgm:prSet presAssocID="{404EA552-1A70-4789-82FF-7834D548F249}" presName="descendantText" presStyleLbl="alignAccFollowNode1" presStyleIdx="2" presStyleCnt="4">
        <dgm:presLayoutVars>
          <dgm:bulletEnabled val="1"/>
        </dgm:presLayoutVars>
      </dgm:prSet>
      <dgm:spPr/>
      <dgm:t>
        <a:bodyPr/>
        <a:lstStyle/>
        <a:p>
          <a:endParaRPr lang="en-GB"/>
        </a:p>
      </dgm:t>
    </dgm:pt>
    <dgm:pt modelId="{1E256552-D696-40CB-A9E7-DBCE3AAFA4E3}" type="pres">
      <dgm:prSet presAssocID="{2EF366B7-7E1A-4E9C-B983-96253FF82BB3}" presName="sp" presStyleCnt="0"/>
      <dgm:spPr/>
    </dgm:pt>
    <dgm:pt modelId="{12CD11A8-EF9F-4150-92BE-A93E8080D80B}" type="pres">
      <dgm:prSet presAssocID="{3D52B90D-ABD8-4B29-9DA7-439F1254B913}" presName="linNode" presStyleCnt="0"/>
      <dgm:spPr/>
    </dgm:pt>
    <dgm:pt modelId="{E6E79FB3-7E2A-4172-A149-FA7F9F37FA26}" type="pres">
      <dgm:prSet presAssocID="{3D52B90D-ABD8-4B29-9DA7-439F1254B913}" presName="parentText" presStyleLbl="node1" presStyleIdx="3" presStyleCnt="4">
        <dgm:presLayoutVars>
          <dgm:chMax val="1"/>
          <dgm:bulletEnabled val="1"/>
        </dgm:presLayoutVars>
      </dgm:prSet>
      <dgm:spPr/>
      <dgm:t>
        <a:bodyPr/>
        <a:lstStyle/>
        <a:p>
          <a:endParaRPr lang="en-GB"/>
        </a:p>
      </dgm:t>
    </dgm:pt>
    <dgm:pt modelId="{0196D8C4-5E36-448A-B214-C26CE107EC18}" type="pres">
      <dgm:prSet presAssocID="{3D52B90D-ABD8-4B29-9DA7-439F1254B913}" presName="descendantText" presStyleLbl="alignAccFollowNode1" presStyleIdx="3" presStyleCnt="4">
        <dgm:presLayoutVars>
          <dgm:bulletEnabled val="1"/>
        </dgm:presLayoutVars>
      </dgm:prSet>
      <dgm:spPr/>
      <dgm:t>
        <a:bodyPr/>
        <a:lstStyle/>
        <a:p>
          <a:endParaRPr lang="en-GB"/>
        </a:p>
      </dgm:t>
    </dgm:pt>
  </dgm:ptLst>
  <dgm:cxnLst>
    <dgm:cxn modelId="{F01A6789-FFA3-4C6D-B7A1-B13634C4D0DB}" type="presOf" srcId="{E1620493-92EE-4640-BC56-66092744A2B9}" destId="{588BBDE0-DE73-40A6-B337-40594610D123}" srcOrd="0" destOrd="0" presId="urn:microsoft.com/office/officeart/2005/8/layout/vList5"/>
    <dgm:cxn modelId="{07E57B27-4247-4409-9057-D7016F37DDF7}" srcId="{DC5C4DEC-2CE6-4E6B-B7E0-9CD8A672A5D6}" destId="{86F15A8A-0307-4F9B-B890-09B3E89F392F}" srcOrd="0" destOrd="0" parTransId="{5C6AF608-6548-451D-BA41-589A71EDAE6B}" sibTransId="{20F14F59-9B4F-4A89-B663-954DCDC78874}"/>
    <dgm:cxn modelId="{FCE9A7B5-97E6-49E8-9909-989AC5324EEC}" srcId="{E1620493-92EE-4640-BC56-66092744A2B9}" destId="{8C2BC718-1CF0-435A-AB2B-5D98AA0C99CE}" srcOrd="1" destOrd="0" parTransId="{433497E5-BCA8-4512-AC7D-6DE8F94F8DAC}" sibTransId="{51C25275-ADD2-4BB0-8D90-E347957735F1}"/>
    <dgm:cxn modelId="{47AEA1CD-DE3C-4884-B567-0379A080EA83}" type="presOf" srcId="{8C2BC718-1CF0-435A-AB2B-5D98AA0C99CE}" destId="{FB0186A4-8DBC-420D-9726-027BD0FEC98F}" srcOrd="0" destOrd="0" presId="urn:microsoft.com/office/officeart/2005/8/layout/vList5"/>
    <dgm:cxn modelId="{8DBB4AC3-6C74-4AA7-98B1-891EAD4BDEE9}" type="presOf" srcId="{DC5C4DEC-2CE6-4E6B-B7E0-9CD8A672A5D6}" destId="{74A0E317-50C2-4EEC-81EC-82BDCDED3B49}" srcOrd="0" destOrd="0" presId="urn:microsoft.com/office/officeart/2005/8/layout/vList5"/>
    <dgm:cxn modelId="{B8B1EA7E-E338-4506-81FF-279E7E9805A9}" type="presOf" srcId="{067F2B50-ECDE-4AE3-B2B8-5FB529DE7518}" destId="{A423A503-59A6-44FA-8942-F6E04686B930}" srcOrd="0" destOrd="0" presId="urn:microsoft.com/office/officeart/2005/8/layout/vList5"/>
    <dgm:cxn modelId="{780BA969-77E1-48AB-8AEB-46E155179375}" srcId="{3D52B90D-ABD8-4B29-9DA7-439F1254B913}" destId="{2272F46E-5AB1-4A7D-9EC6-C30C672B9A60}" srcOrd="0" destOrd="0" parTransId="{A59C8AC8-2E74-4A8E-9D5B-BCA90AD1B816}" sibTransId="{D48E9879-9A69-4064-8BB3-A26FAF1E1923}"/>
    <dgm:cxn modelId="{F40323DA-9650-4767-AE25-6592D00D91AF}" type="presOf" srcId="{2272F46E-5AB1-4A7D-9EC6-C30C672B9A60}" destId="{0196D8C4-5E36-448A-B214-C26CE107EC18}" srcOrd="0" destOrd="0" presId="urn:microsoft.com/office/officeart/2005/8/layout/vList5"/>
    <dgm:cxn modelId="{750B32BE-0C32-4D7F-8C10-E6D79D7DC926}" srcId="{E1620493-92EE-4640-BC56-66092744A2B9}" destId="{404EA552-1A70-4789-82FF-7834D548F249}" srcOrd="2" destOrd="0" parTransId="{2958B9CE-A625-4EFC-80B3-53209F0303E6}" sibTransId="{2EF366B7-7E1A-4E9C-B983-96253FF82BB3}"/>
    <dgm:cxn modelId="{A31FFBEC-5106-4E2B-B9BD-5EE9F3F93024}" type="presOf" srcId="{D4886BFC-E61D-4CEA-8785-6AD7FB336C38}" destId="{70E972AF-459E-438C-975E-F098F3F2453E}" srcOrd="0" destOrd="0" presId="urn:microsoft.com/office/officeart/2005/8/layout/vList5"/>
    <dgm:cxn modelId="{D10F5072-F104-4A74-A1C9-DCC4D7F4339B}" srcId="{8C2BC718-1CF0-435A-AB2B-5D98AA0C99CE}" destId="{D4886BFC-E61D-4CEA-8785-6AD7FB336C38}" srcOrd="0" destOrd="0" parTransId="{4BB96220-9A17-47E7-A10D-4604D1826E84}" sibTransId="{45870A68-5C68-4B86-8A97-0117D4319983}"/>
    <dgm:cxn modelId="{7B148A7C-8FE3-4E3C-81F1-271973E14B0C}" srcId="{404EA552-1A70-4789-82FF-7834D548F249}" destId="{067F2B50-ECDE-4AE3-B2B8-5FB529DE7518}" srcOrd="0" destOrd="0" parTransId="{8175BAD5-DDB7-4433-825C-87E401D1ADB4}" sibTransId="{9327F518-4DAF-4345-9144-43CC85D73284}"/>
    <dgm:cxn modelId="{238DC504-946C-4B52-9789-090915F509EB}" srcId="{E1620493-92EE-4640-BC56-66092744A2B9}" destId="{DC5C4DEC-2CE6-4E6B-B7E0-9CD8A672A5D6}" srcOrd="0" destOrd="0" parTransId="{63B63342-8921-429A-AEA4-B4BEE349F504}" sibTransId="{F29E9F9F-0173-4309-AF32-B4E03B8F5D0C}"/>
    <dgm:cxn modelId="{3B5231BB-7FEA-490A-9DD9-146BC9B936D0}" type="presOf" srcId="{404EA552-1A70-4789-82FF-7834D548F249}" destId="{1DDBFF93-492C-4D7B-AAC1-579F37DF2684}" srcOrd="0" destOrd="0" presId="urn:microsoft.com/office/officeart/2005/8/layout/vList5"/>
    <dgm:cxn modelId="{BF2555FB-DDE6-4FE5-8852-4F4A338A9CB7}" type="presOf" srcId="{86F15A8A-0307-4F9B-B890-09B3E89F392F}" destId="{2033BC54-BD7C-43CF-A9D9-58D011E0A2C2}" srcOrd="0" destOrd="0" presId="urn:microsoft.com/office/officeart/2005/8/layout/vList5"/>
    <dgm:cxn modelId="{2C599EB1-F19B-4BC3-96D6-875106D05DC3}" type="presOf" srcId="{3D52B90D-ABD8-4B29-9DA7-439F1254B913}" destId="{E6E79FB3-7E2A-4172-A149-FA7F9F37FA26}" srcOrd="0" destOrd="0" presId="urn:microsoft.com/office/officeart/2005/8/layout/vList5"/>
    <dgm:cxn modelId="{0904F8F8-D2EA-422E-BE4E-CB7B2DD9FA98}" srcId="{E1620493-92EE-4640-BC56-66092744A2B9}" destId="{3D52B90D-ABD8-4B29-9DA7-439F1254B913}" srcOrd="3" destOrd="0" parTransId="{D9B656E4-6A4B-4DEC-AE9A-1ED845EC79F6}" sibTransId="{49F2407E-E116-41C4-9BBC-FFAD8EC56B23}"/>
    <dgm:cxn modelId="{B63E8C45-9F82-45A8-A9C2-27656A8503A1}" type="presParOf" srcId="{588BBDE0-DE73-40A6-B337-40594610D123}" destId="{C16D5F5E-A669-409F-B131-BE134BFD2F5C}" srcOrd="0" destOrd="0" presId="urn:microsoft.com/office/officeart/2005/8/layout/vList5"/>
    <dgm:cxn modelId="{A86D1098-7833-4EAA-9F0A-730B9D6A61B5}" type="presParOf" srcId="{C16D5F5E-A669-409F-B131-BE134BFD2F5C}" destId="{74A0E317-50C2-4EEC-81EC-82BDCDED3B49}" srcOrd="0" destOrd="0" presId="urn:microsoft.com/office/officeart/2005/8/layout/vList5"/>
    <dgm:cxn modelId="{7E4991CB-CF82-41FD-84EC-4DFBED482385}" type="presParOf" srcId="{C16D5F5E-A669-409F-B131-BE134BFD2F5C}" destId="{2033BC54-BD7C-43CF-A9D9-58D011E0A2C2}" srcOrd="1" destOrd="0" presId="urn:microsoft.com/office/officeart/2005/8/layout/vList5"/>
    <dgm:cxn modelId="{D518C4D8-6142-4F6F-82E5-CCFF43810A28}" type="presParOf" srcId="{588BBDE0-DE73-40A6-B337-40594610D123}" destId="{57BEB2AB-B511-4E75-94FC-2F24929E5F7E}" srcOrd="1" destOrd="0" presId="urn:microsoft.com/office/officeart/2005/8/layout/vList5"/>
    <dgm:cxn modelId="{EB6C9EE5-0901-43F5-B9DA-AC6578FCBE13}" type="presParOf" srcId="{588BBDE0-DE73-40A6-B337-40594610D123}" destId="{B62D60E7-88F8-4FF0-9A51-21B5B09D9E7B}" srcOrd="2" destOrd="0" presId="urn:microsoft.com/office/officeart/2005/8/layout/vList5"/>
    <dgm:cxn modelId="{3F733D9B-E15D-47E6-AA95-3B7F522CF489}" type="presParOf" srcId="{B62D60E7-88F8-4FF0-9A51-21B5B09D9E7B}" destId="{FB0186A4-8DBC-420D-9726-027BD0FEC98F}" srcOrd="0" destOrd="0" presId="urn:microsoft.com/office/officeart/2005/8/layout/vList5"/>
    <dgm:cxn modelId="{C86F56EE-7C4D-4293-9F62-B296AB615CDF}" type="presParOf" srcId="{B62D60E7-88F8-4FF0-9A51-21B5B09D9E7B}" destId="{70E972AF-459E-438C-975E-F098F3F2453E}" srcOrd="1" destOrd="0" presId="urn:microsoft.com/office/officeart/2005/8/layout/vList5"/>
    <dgm:cxn modelId="{AB160CB0-A838-410F-9DF3-C367237A8E41}" type="presParOf" srcId="{588BBDE0-DE73-40A6-B337-40594610D123}" destId="{9047BBF5-1C83-44B9-AC41-2A62236F81F7}" srcOrd="3" destOrd="0" presId="urn:microsoft.com/office/officeart/2005/8/layout/vList5"/>
    <dgm:cxn modelId="{389C3ACA-0A7F-4E7C-8803-B71F45FFEAFB}" type="presParOf" srcId="{588BBDE0-DE73-40A6-B337-40594610D123}" destId="{968C5EA8-C75F-463A-972F-770F620A69F3}" srcOrd="4" destOrd="0" presId="urn:microsoft.com/office/officeart/2005/8/layout/vList5"/>
    <dgm:cxn modelId="{F9927169-A5AC-4907-AFE7-E5CB0BFEF62B}" type="presParOf" srcId="{968C5EA8-C75F-463A-972F-770F620A69F3}" destId="{1DDBFF93-492C-4D7B-AAC1-579F37DF2684}" srcOrd="0" destOrd="0" presId="urn:microsoft.com/office/officeart/2005/8/layout/vList5"/>
    <dgm:cxn modelId="{89E08A82-9D74-4ADC-871C-A64FD9307088}" type="presParOf" srcId="{968C5EA8-C75F-463A-972F-770F620A69F3}" destId="{A423A503-59A6-44FA-8942-F6E04686B930}" srcOrd="1" destOrd="0" presId="urn:microsoft.com/office/officeart/2005/8/layout/vList5"/>
    <dgm:cxn modelId="{3C05A8BC-AEBB-4068-BF3F-4D795D586A9C}" type="presParOf" srcId="{588BBDE0-DE73-40A6-B337-40594610D123}" destId="{1E256552-D696-40CB-A9E7-DBCE3AAFA4E3}" srcOrd="5" destOrd="0" presId="urn:microsoft.com/office/officeart/2005/8/layout/vList5"/>
    <dgm:cxn modelId="{90C9520D-35E1-4236-A658-FD73B54A2D48}" type="presParOf" srcId="{588BBDE0-DE73-40A6-B337-40594610D123}" destId="{12CD11A8-EF9F-4150-92BE-A93E8080D80B}" srcOrd="6" destOrd="0" presId="urn:microsoft.com/office/officeart/2005/8/layout/vList5"/>
    <dgm:cxn modelId="{5794350D-8F50-4132-8104-422445DDBA01}" type="presParOf" srcId="{12CD11A8-EF9F-4150-92BE-A93E8080D80B}" destId="{E6E79FB3-7E2A-4172-A149-FA7F9F37FA26}" srcOrd="0" destOrd="0" presId="urn:microsoft.com/office/officeart/2005/8/layout/vList5"/>
    <dgm:cxn modelId="{258CCC8C-CA09-4EF5-9E0F-FFF5D3F6F4E5}" type="presParOf" srcId="{12CD11A8-EF9F-4150-92BE-A93E8080D80B}" destId="{0196D8C4-5E36-448A-B214-C26CE107EC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C77E4-171D-45F6-BFC2-BC761692C7A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BF226009-9266-482C-A538-AF56DD3AA878}">
      <dgm:prSet phldrT="[Text]"/>
      <dgm:spPr>
        <a:solidFill>
          <a:srgbClr val="FFCC29"/>
        </a:solidFill>
      </dgm:spPr>
      <dgm:t>
        <a:bodyPr/>
        <a:lstStyle/>
        <a:p>
          <a:r>
            <a:rPr lang="en-GB" b="1" dirty="0" smtClean="0">
              <a:solidFill>
                <a:schemeClr val="tx1"/>
              </a:solidFill>
            </a:rPr>
            <a:t>Clinical Application of HC</a:t>
          </a:r>
          <a:endParaRPr lang="en-GB" b="1" dirty="0">
            <a:solidFill>
              <a:schemeClr val="tx1"/>
            </a:solidFill>
          </a:endParaRPr>
        </a:p>
      </dgm:t>
    </dgm:pt>
    <dgm:pt modelId="{EEFFDFB9-5309-4842-B2D7-E52422FEC4D5}" type="parTrans" cxnId="{6CC4933A-878C-4456-84CD-C0A96FF6435A}">
      <dgm:prSet/>
      <dgm:spPr/>
      <dgm:t>
        <a:bodyPr/>
        <a:lstStyle/>
        <a:p>
          <a:endParaRPr lang="en-GB"/>
        </a:p>
      </dgm:t>
    </dgm:pt>
    <dgm:pt modelId="{7F637BF9-A8BF-4C5A-994C-ECEE78090E55}" type="sibTrans" cxnId="{6CC4933A-878C-4456-84CD-C0A96FF6435A}">
      <dgm:prSet/>
      <dgm:spPr/>
      <dgm:t>
        <a:bodyPr/>
        <a:lstStyle/>
        <a:p>
          <a:endParaRPr lang="en-GB"/>
        </a:p>
      </dgm:t>
    </dgm:pt>
    <dgm:pt modelId="{CF600AEB-5C63-4A2F-8749-D2C390A5461B}">
      <dgm:prSet phldrT="[Text]" custT="1"/>
      <dgm:spPr/>
      <dgm:t>
        <a:bodyPr/>
        <a:lstStyle/>
        <a:p>
          <a:r>
            <a:rPr lang="en-GB" sz="1200" b="1" dirty="0" smtClean="0"/>
            <a:t>Women's health</a:t>
          </a:r>
          <a:endParaRPr lang="en-GB" sz="1200" b="1" dirty="0"/>
        </a:p>
      </dgm:t>
    </dgm:pt>
    <dgm:pt modelId="{0E66FFD8-9042-447A-8854-54DF814D80F7}" type="parTrans" cxnId="{5A9E4E65-6D05-4749-A86B-FEA35F4BDF4C}">
      <dgm:prSet/>
      <dgm:spPr/>
      <dgm:t>
        <a:bodyPr/>
        <a:lstStyle/>
        <a:p>
          <a:endParaRPr lang="en-GB"/>
        </a:p>
      </dgm:t>
    </dgm:pt>
    <dgm:pt modelId="{3A58E805-E5E5-4833-A187-717668704B49}" type="sibTrans" cxnId="{5A9E4E65-6D05-4749-A86B-FEA35F4BDF4C}">
      <dgm:prSet/>
      <dgm:spPr/>
      <dgm:t>
        <a:bodyPr/>
        <a:lstStyle/>
        <a:p>
          <a:endParaRPr lang="en-GB"/>
        </a:p>
      </dgm:t>
    </dgm:pt>
    <dgm:pt modelId="{D7B05B12-E377-4E20-978A-FFDAB134A9BB}">
      <dgm:prSet phldrT="[Text]" custT="1"/>
      <dgm:spPr/>
      <dgm:t>
        <a:bodyPr/>
        <a:lstStyle/>
        <a:p>
          <a:r>
            <a:rPr lang="en-GB" sz="1200" b="1" dirty="0" smtClean="0"/>
            <a:t>CHD &amp; Cardiac rehab</a:t>
          </a:r>
          <a:endParaRPr lang="en-GB" sz="1200" b="1" dirty="0"/>
        </a:p>
      </dgm:t>
    </dgm:pt>
    <dgm:pt modelId="{3B5588C6-5F8A-47BB-8F2E-B9BA78414F84}" type="parTrans" cxnId="{9536A2A0-3731-4D65-98FC-14F1A6A81E58}">
      <dgm:prSet/>
      <dgm:spPr/>
      <dgm:t>
        <a:bodyPr/>
        <a:lstStyle/>
        <a:p>
          <a:endParaRPr lang="en-GB"/>
        </a:p>
      </dgm:t>
    </dgm:pt>
    <dgm:pt modelId="{36A0B861-41A3-4835-8398-421FB0F63F66}" type="sibTrans" cxnId="{9536A2A0-3731-4D65-98FC-14F1A6A81E58}">
      <dgm:prSet/>
      <dgm:spPr/>
      <dgm:t>
        <a:bodyPr/>
        <a:lstStyle/>
        <a:p>
          <a:endParaRPr lang="en-GB"/>
        </a:p>
      </dgm:t>
    </dgm:pt>
    <dgm:pt modelId="{27CF935F-B1B8-4235-9517-73ACC5635268}">
      <dgm:prSet phldrT="[Text]" custT="1"/>
      <dgm:spPr/>
      <dgm:t>
        <a:bodyPr/>
        <a:lstStyle/>
        <a:p>
          <a:r>
            <a:rPr lang="en-GB" sz="1400" b="1" dirty="0" smtClean="0"/>
            <a:t>Foot ulcers</a:t>
          </a:r>
        </a:p>
      </dgm:t>
    </dgm:pt>
    <dgm:pt modelId="{0C36EFE0-CDE2-4674-AE95-89460EE9F979}" type="parTrans" cxnId="{AC7FA000-42C0-41A9-8685-ECE28453C603}">
      <dgm:prSet/>
      <dgm:spPr/>
      <dgm:t>
        <a:bodyPr/>
        <a:lstStyle/>
        <a:p>
          <a:endParaRPr lang="en-GB"/>
        </a:p>
      </dgm:t>
    </dgm:pt>
    <dgm:pt modelId="{DB56ADBD-B117-4EC1-8A0F-730C50B3A405}" type="sibTrans" cxnId="{AC7FA000-42C0-41A9-8685-ECE28453C603}">
      <dgm:prSet/>
      <dgm:spPr/>
      <dgm:t>
        <a:bodyPr/>
        <a:lstStyle/>
        <a:p>
          <a:endParaRPr lang="en-GB"/>
        </a:p>
      </dgm:t>
    </dgm:pt>
    <dgm:pt modelId="{8786628B-A1A7-4B67-AA1C-333C1A1984E0}">
      <dgm:prSet phldrT="[Text]" custT="1"/>
      <dgm:spPr/>
      <dgm:t>
        <a:bodyPr/>
        <a:lstStyle/>
        <a:p>
          <a:r>
            <a:rPr lang="en-GB" sz="1400" b="1" dirty="0" smtClean="0"/>
            <a:t>Voice therapy</a:t>
          </a:r>
        </a:p>
      </dgm:t>
    </dgm:pt>
    <dgm:pt modelId="{38E60E68-5071-4A74-8BDB-FC93779C78F1}" type="parTrans" cxnId="{4B7FF065-8E7C-4A10-B73E-8C30B44A00ED}">
      <dgm:prSet/>
      <dgm:spPr/>
      <dgm:t>
        <a:bodyPr/>
        <a:lstStyle/>
        <a:p>
          <a:endParaRPr lang="en-GB"/>
        </a:p>
      </dgm:t>
    </dgm:pt>
    <dgm:pt modelId="{2C55A305-889E-4AFE-82FE-CCFBB1C3AE94}" type="sibTrans" cxnId="{4B7FF065-8E7C-4A10-B73E-8C30B44A00ED}">
      <dgm:prSet/>
      <dgm:spPr/>
      <dgm:t>
        <a:bodyPr/>
        <a:lstStyle/>
        <a:p>
          <a:endParaRPr lang="en-GB"/>
        </a:p>
      </dgm:t>
    </dgm:pt>
    <dgm:pt modelId="{57C0AB3E-ACA1-4062-9E41-EBFC98377D32}">
      <dgm:prSet phldrT="[Text]" custT="1"/>
      <dgm:spPr/>
      <dgm:t>
        <a:bodyPr/>
        <a:lstStyle/>
        <a:p>
          <a:r>
            <a:rPr lang="en-GB" sz="1200" b="1" dirty="0" smtClean="0"/>
            <a:t>Discharge planning</a:t>
          </a:r>
          <a:endParaRPr lang="en-GB" sz="500" b="1" dirty="0"/>
        </a:p>
      </dgm:t>
    </dgm:pt>
    <dgm:pt modelId="{0D1DE1AD-7720-44E5-87B6-B47A5CF6EACE}" type="parTrans" cxnId="{CC48A75F-813C-491A-AC30-80EA26FDF55B}">
      <dgm:prSet/>
      <dgm:spPr/>
      <dgm:t>
        <a:bodyPr/>
        <a:lstStyle/>
        <a:p>
          <a:endParaRPr lang="en-GB"/>
        </a:p>
      </dgm:t>
    </dgm:pt>
    <dgm:pt modelId="{61B09059-1CF8-4F12-BC82-423589E74FA1}" type="sibTrans" cxnId="{CC48A75F-813C-491A-AC30-80EA26FDF55B}">
      <dgm:prSet/>
      <dgm:spPr/>
      <dgm:t>
        <a:bodyPr/>
        <a:lstStyle/>
        <a:p>
          <a:endParaRPr lang="en-GB"/>
        </a:p>
      </dgm:t>
    </dgm:pt>
    <dgm:pt modelId="{5E1D7E81-42B9-4FA3-8D31-7C7203A23628}">
      <dgm:prSet phldrT="[Text]" custT="1"/>
      <dgm:spPr/>
      <dgm:t>
        <a:bodyPr/>
        <a:lstStyle/>
        <a:p>
          <a:r>
            <a:rPr lang="en-GB" sz="1200" b="1" dirty="0" smtClean="0"/>
            <a:t>Relaxation</a:t>
          </a:r>
        </a:p>
      </dgm:t>
    </dgm:pt>
    <dgm:pt modelId="{4AE58F1F-846F-4364-83B0-42A84015A877}" type="parTrans" cxnId="{A9C03CFE-500D-4F05-8A20-1C730B8FDB0C}">
      <dgm:prSet/>
      <dgm:spPr/>
      <dgm:t>
        <a:bodyPr/>
        <a:lstStyle/>
        <a:p>
          <a:endParaRPr lang="en-GB"/>
        </a:p>
      </dgm:t>
    </dgm:pt>
    <dgm:pt modelId="{9160EF1A-1CE8-4344-BED9-2F55F496DC62}" type="sibTrans" cxnId="{A9C03CFE-500D-4F05-8A20-1C730B8FDB0C}">
      <dgm:prSet/>
      <dgm:spPr/>
      <dgm:t>
        <a:bodyPr/>
        <a:lstStyle/>
        <a:p>
          <a:endParaRPr lang="en-GB"/>
        </a:p>
      </dgm:t>
    </dgm:pt>
    <dgm:pt modelId="{7DF37892-30DF-4D60-B72F-D7E51EF281DD}">
      <dgm:prSet phldrT="[Text]" custT="1"/>
      <dgm:spPr/>
      <dgm:t>
        <a:bodyPr/>
        <a:lstStyle/>
        <a:p>
          <a:r>
            <a:rPr lang="en-GB" sz="1400" b="1" dirty="0" smtClean="0"/>
            <a:t>Persistent pain</a:t>
          </a:r>
        </a:p>
      </dgm:t>
    </dgm:pt>
    <dgm:pt modelId="{CF71BE75-E9BE-470C-BAA8-2EDBC2E766AC}" type="parTrans" cxnId="{4A894CE2-156E-4B66-90D2-47214F364CA0}">
      <dgm:prSet/>
      <dgm:spPr/>
      <dgm:t>
        <a:bodyPr/>
        <a:lstStyle/>
        <a:p>
          <a:endParaRPr lang="en-GB"/>
        </a:p>
      </dgm:t>
    </dgm:pt>
    <dgm:pt modelId="{94805B56-72D0-4BD8-8AA6-54EEF1E40E12}" type="sibTrans" cxnId="{4A894CE2-156E-4B66-90D2-47214F364CA0}">
      <dgm:prSet/>
      <dgm:spPr/>
      <dgm:t>
        <a:bodyPr/>
        <a:lstStyle/>
        <a:p>
          <a:endParaRPr lang="en-GB"/>
        </a:p>
      </dgm:t>
    </dgm:pt>
    <dgm:pt modelId="{6B09EAF9-90A6-46C0-90D5-1D69D8F84173}">
      <dgm:prSet phldrT="[Text]" custT="1"/>
      <dgm:spPr/>
      <dgm:t>
        <a:bodyPr/>
        <a:lstStyle/>
        <a:p>
          <a:r>
            <a:rPr lang="en-GB" sz="1400" b="1" dirty="0" smtClean="0"/>
            <a:t>Obesity</a:t>
          </a:r>
        </a:p>
      </dgm:t>
    </dgm:pt>
    <dgm:pt modelId="{D6418AD7-F063-4C1D-AA4E-DAFAEDA8969C}" type="parTrans" cxnId="{F76628F5-DEB0-47AF-B72B-111CCA16824F}">
      <dgm:prSet/>
      <dgm:spPr/>
      <dgm:t>
        <a:bodyPr/>
        <a:lstStyle/>
        <a:p>
          <a:endParaRPr lang="en-GB"/>
        </a:p>
      </dgm:t>
    </dgm:pt>
    <dgm:pt modelId="{FB6EB22A-5A11-4E3A-ABA8-2F6410AA22E0}" type="sibTrans" cxnId="{F76628F5-DEB0-47AF-B72B-111CCA16824F}">
      <dgm:prSet/>
      <dgm:spPr/>
      <dgm:t>
        <a:bodyPr/>
        <a:lstStyle/>
        <a:p>
          <a:endParaRPr lang="en-GB"/>
        </a:p>
      </dgm:t>
    </dgm:pt>
    <dgm:pt modelId="{2E8242C8-3215-4C8C-B5C3-C3F41AB2EC23}">
      <dgm:prSet phldrT="[Text]" custT="1"/>
      <dgm:spPr/>
      <dgm:t>
        <a:bodyPr/>
        <a:lstStyle/>
        <a:p>
          <a:r>
            <a:rPr lang="en-GB" sz="1400" b="1" dirty="0" smtClean="0"/>
            <a:t>Amputee rehab</a:t>
          </a:r>
        </a:p>
      </dgm:t>
    </dgm:pt>
    <dgm:pt modelId="{600700F8-BA3B-484D-B0B7-CA8FA07480A3}" type="parTrans" cxnId="{B57890EF-D333-4CDA-81C9-EEA30753B5BC}">
      <dgm:prSet/>
      <dgm:spPr/>
      <dgm:t>
        <a:bodyPr/>
        <a:lstStyle/>
        <a:p>
          <a:endParaRPr lang="en-GB"/>
        </a:p>
      </dgm:t>
    </dgm:pt>
    <dgm:pt modelId="{9765E8BE-3856-4CDC-B13D-6612984283B8}" type="sibTrans" cxnId="{B57890EF-D333-4CDA-81C9-EEA30753B5BC}">
      <dgm:prSet/>
      <dgm:spPr/>
      <dgm:t>
        <a:bodyPr/>
        <a:lstStyle/>
        <a:p>
          <a:endParaRPr lang="en-GB"/>
        </a:p>
      </dgm:t>
    </dgm:pt>
    <dgm:pt modelId="{FA897D62-CE34-4921-80EC-50D16FD23DEC}">
      <dgm:prSet phldrT="[Text]" custT="1"/>
      <dgm:spPr/>
      <dgm:t>
        <a:bodyPr/>
        <a:lstStyle/>
        <a:p>
          <a:r>
            <a:rPr lang="en-GB" sz="1400" b="1" dirty="0" smtClean="0"/>
            <a:t>COPD, asthma</a:t>
          </a:r>
        </a:p>
      </dgm:t>
    </dgm:pt>
    <dgm:pt modelId="{09925FB6-C8A8-4EFB-ABAD-73816FA3D736}" type="parTrans" cxnId="{5F8A683C-0A24-4088-B8FF-7ED5295C6173}">
      <dgm:prSet/>
      <dgm:spPr/>
      <dgm:t>
        <a:bodyPr/>
        <a:lstStyle/>
        <a:p>
          <a:endParaRPr lang="en-GB"/>
        </a:p>
      </dgm:t>
    </dgm:pt>
    <dgm:pt modelId="{D5394854-B3BA-4E5D-99B2-188A0774354B}" type="sibTrans" cxnId="{5F8A683C-0A24-4088-B8FF-7ED5295C6173}">
      <dgm:prSet/>
      <dgm:spPr/>
      <dgm:t>
        <a:bodyPr/>
        <a:lstStyle/>
        <a:p>
          <a:endParaRPr lang="en-GB"/>
        </a:p>
      </dgm:t>
    </dgm:pt>
    <dgm:pt modelId="{074A9211-FD56-4A74-80C8-8691F57338F9}">
      <dgm:prSet phldrT="[Text]" custT="1"/>
      <dgm:spPr/>
      <dgm:t>
        <a:bodyPr/>
        <a:lstStyle/>
        <a:p>
          <a:r>
            <a:rPr lang="en-GB" sz="1400" b="1" dirty="0" smtClean="0"/>
            <a:t>↑Activity </a:t>
          </a:r>
        </a:p>
      </dgm:t>
    </dgm:pt>
    <dgm:pt modelId="{00CEF01B-7C04-48D0-BE74-A4E48C0454FC}" type="parTrans" cxnId="{8D44205B-18B2-44FD-A599-31DAA354EFC4}">
      <dgm:prSet/>
      <dgm:spPr/>
      <dgm:t>
        <a:bodyPr/>
        <a:lstStyle/>
        <a:p>
          <a:endParaRPr lang="en-GB"/>
        </a:p>
      </dgm:t>
    </dgm:pt>
    <dgm:pt modelId="{50641703-0B84-4283-84D2-4819B9BDB803}" type="sibTrans" cxnId="{8D44205B-18B2-44FD-A599-31DAA354EFC4}">
      <dgm:prSet/>
      <dgm:spPr/>
      <dgm:t>
        <a:bodyPr/>
        <a:lstStyle/>
        <a:p>
          <a:endParaRPr lang="en-GB"/>
        </a:p>
      </dgm:t>
    </dgm:pt>
    <dgm:pt modelId="{7653248C-BE6A-49A7-A0FE-37C17ACFB1F6}">
      <dgm:prSet phldrT="[Text]" custT="1"/>
      <dgm:spPr/>
      <dgm:t>
        <a:bodyPr/>
        <a:lstStyle/>
        <a:p>
          <a:r>
            <a:rPr lang="en-GB" sz="1200" b="1" dirty="0" smtClean="0"/>
            <a:t>Complex social readmission</a:t>
          </a:r>
        </a:p>
      </dgm:t>
    </dgm:pt>
    <dgm:pt modelId="{287BE7D6-03CF-40CD-A073-75675C078B01}" type="parTrans" cxnId="{AAFD4535-F251-41B8-8D6F-2456783318FF}">
      <dgm:prSet/>
      <dgm:spPr/>
      <dgm:t>
        <a:bodyPr/>
        <a:lstStyle/>
        <a:p>
          <a:endParaRPr lang="en-GB"/>
        </a:p>
      </dgm:t>
    </dgm:pt>
    <dgm:pt modelId="{C8D55300-869A-4DB0-A97C-765E59058372}" type="sibTrans" cxnId="{AAFD4535-F251-41B8-8D6F-2456783318FF}">
      <dgm:prSet/>
      <dgm:spPr/>
      <dgm:t>
        <a:bodyPr/>
        <a:lstStyle/>
        <a:p>
          <a:endParaRPr lang="en-GB"/>
        </a:p>
      </dgm:t>
    </dgm:pt>
    <dgm:pt modelId="{157A870A-425E-444B-8F0A-DC20E2F5CA35}">
      <dgm:prSet phldrT="[Text]" custT="1"/>
      <dgm:spPr/>
      <dgm:t>
        <a:bodyPr/>
        <a:lstStyle/>
        <a:p>
          <a:r>
            <a:rPr lang="en-GB" sz="1400" b="1" dirty="0" smtClean="0"/>
            <a:t>Stress</a:t>
          </a:r>
        </a:p>
      </dgm:t>
    </dgm:pt>
    <dgm:pt modelId="{6E42E036-9758-4246-9102-E944558DA916}" type="parTrans" cxnId="{1B5508BB-1A5C-4B32-9B59-0955EC4DDF2D}">
      <dgm:prSet/>
      <dgm:spPr/>
      <dgm:t>
        <a:bodyPr/>
        <a:lstStyle/>
        <a:p>
          <a:endParaRPr lang="en-GB"/>
        </a:p>
      </dgm:t>
    </dgm:pt>
    <dgm:pt modelId="{B6BFACD9-BCC3-4FA4-BAA5-A0CFE41CCCD3}" type="sibTrans" cxnId="{1B5508BB-1A5C-4B32-9B59-0955EC4DDF2D}">
      <dgm:prSet/>
      <dgm:spPr/>
      <dgm:t>
        <a:bodyPr/>
        <a:lstStyle/>
        <a:p>
          <a:endParaRPr lang="en-GB"/>
        </a:p>
      </dgm:t>
    </dgm:pt>
    <dgm:pt modelId="{9C9CB3C2-D656-4B04-8B15-65970AE08C67}">
      <dgm:prSet phldrT="[Text]" custT="1"/>
      <dgm:spPr/>
      <dgm:t>
        <a:bodyPr/>
        <a:lstStyle/>
        <a:p>
          <a:r>
            <a:rPr lang="en-GB" sz="1200" b="1" dirty="0" smtClean="0"/>
            <a:t>Paediatrics</a:t>
          </a:r>
        </a:p>
      </dgm:t>
    </dgm:pt>
    <dgm:pt modelId="{1C504A55-7FBA-4BE6-889F-374381EC53B3}" type="parTrans" cxnId="{328DB3A7-0F88-4E08-9C22-6708789BBAD0}">
      <dgm:prSet/>
      <dgm:spPr/>
      <dgm:t>
        <a:bodyPr/>
        <a:lstStyle/>
        <a:p>
          <a:endParaRPr lang="en-GB"/>
        </a:p>
      </dgm:t>
    </dgm:pt>
    <dgm:pt modelId="{1E847B32-6BA8-4246-8C29-98B1F8F51C1E}" type="sibTrans" cxnId="{328DB3A7-0F88-4E08-9C22-6708789BBAD0}">
      <dgm:prSet/>
      <dgm:spPr/>
      <dgm:t>
        <a:bodyPr/>
        <a:lstStyle/>
        <a:p>
          <a:endParaRPr lang="en-GB"/>
        </a:p>
      </dgm:t>
    </dgm:pt>
    <dgm:pt modelId="{901F6AAE-B8AA-49E2-9D6D-FA6CB26B4952}">
      <dgm:prSet phldrT="[Text]" custT="1"/>
      <dgm:spPr/>
      <dgm:t>
        <a:bodyPr/>
        <a:lstStyle/>
        <a:p>
          <a:r>
            <a:rPr lang="en-GB" sz="1400" b="1" dirty="0" smtClean="0"/>
            <a:t>Diabetes</a:t>
          </a:r>
        </a:p>
      </dgm:t>
    </dgm:pt>
    <dgm:pt modelId="{77E544A5-B799-4C02-93B2-231104D4CA2F}" type="parTrans" cxnId="{E53BF906-403B-4A64-9D03-8934D9FEACA7}">
      <dgm:prSet/>
      <dgm:spPr/>
      <dgm:t>
        <a:bodyPr/>
        <a:lstStyle/>
        <a:p>
          <a:endParaRPr lang="en-GB"/>
        </a:p>
      </dgm:t>
    </dgm:pt>
    <dgm:pt modelId="{8BBB43B0-6897-4A86-96E8-B000244164ED}" type="sibTrans" cxnId="{E53BF906-403B-4A64-9D03-8934D9FEACA7}">
      <dgm:prSet/>
      <dgm:spPr/>
      <dgm:t>
        <a:bodyPr/>
        <a:lstStyle/>
        <a:p>
          <a:endParaRPr lang="en-GB"/>
        </a:p>
      </dgm:t>
    </dgm:pt>
    <dgm:pt modelId="{E4A3F724-06B4-469B-985E-36FEE41C7980}" type="pres">
      <dgm:prSet presAssocID="{7EAC77E4-171D-45F6-BFC2-BC761692C7AA}" presName="cycle" presStyleCnt="0">
        <dgm:presLayoutVars>
          <dgm:chMax val="1"/>
          <dgm:dir/>
          <dgm:animLvl val="ctr"/>
          <dgm:resizeHandles val="exact"/>
        </dgm:presLayoutVars>
      </dgm:prSet>
      <dgm:spPr/>
      <dgm:t>
        <a:bodyPr/>
        <a:lstStyle/>
        <a:p>
          <a:endParaRPr lang="en-GB"/>
        </a:p>
      </dgm:t>
    </dgm:pt>
    <dgm:pt modelId="{91C9FAC6-A52E-49E7-B2D4-E1EFF06BD54F}" type="pres">
      <dgm:prSet presAssocID="{BF226009-9266-482C-A538-AF56DD3AA878}" presName="centerShape" presStyleLbl="node0" presStyleIdx="0" presStyleCnt="1" custScaleX="211706" custScaleY="213150"/>
      <dgm:spPr/>
      <dgm:t>
        <a:bodyPr/>
        <a:lstStyle/>
        <a:p>
          <a:endParaRPr lang="en-GB"/>
        </a:p>
      </dgm:t>
    </dgm:pt>
    <dgm:pt modelId="{95CFD078-1679-4864-9CA7-58184775F7FA}" type="pres">
      <dgm:prSet presAssocID="{0E66FFD8-9042-447A-8854-54DF814D80F7}" presName="Name9" presStyleLbl="parChTrans1D2" presStyleIdx="0" presStyleCnt="15"/>
      <dgm:spPr/>
      <dgm:t>
        <a:bodyPr/>
        <a:lstStyle/>
        <a:p>
          <a:endParaRPr lang="en-GB"/>
        </a:p>
      </dgm:t>
    </dgm:pt>
    <dgm:pt modelId="{ECF5E237-61B7-4E3D-A60B-12B2380BA4F0}" type="pres">
      <dgm:prSet presAssocID="{0E66FFD8-9042-447A-8854-54DF814D80F7}" presName="connTx" presStyleLbl="parChTrans1D2" presStyleIdx="0" presStyleCnt="15"/>
      <dgm:spPr/>
      <dgm:t>
        <a:bodyPr/>
        <a:lstStyle/>
        <a:p>
          <a:endParaRPr lang="en-GB"/>
        </a:p>
      </dgm:t>
    </dgm:pt>
    <dgm:pt modelId="{2BE03D4A-B016-4D1F-B75C-36713B7953D4}" type="pres">
      <dgm:prSet presAssocID="{CF600AEB-5C63-4A2F-8749-D2C390A5461B}" presName="node" presStyleLbl="node1" presStyleIdx="0" presStyleCnt="15" custScaleX="162358" custScaleY="110269" custRadScaleRad="93553" custRadScaleInc="-17432">
        <dgm:presLayoutVars>
          <dgm:bulletEnabled val="1"/>
        </dgm:presLayoutVars>
      </dgm:prSet>
      <dgm:spPr/>
      <dgm:t>
        <a:bodyPr/>
        <a:lstStyle/>
        <a:p>
          <a:endParaRPr lang="en-GB"/>
        </a:p>
      </dgm:t>
    </dgm:pt>
    <dgm:pt modelId="{46AD81EB-43FE-49B9-8B42-88E2D7C01E64}" type="pres">
      <dgm:prSet presAssocID="{0D1DE1AD-7720-44E5-87B6-B47A5CF6EACE}" presName="Name9" presStyleLbl="parChTrans1D2" presStyleIdx="1" presStyleCnt="15"/>
      <dgm:spPr/>
      <dgm:t>
        <a:bodyPr/>
        <a:lstStyle/>
        <a:p>
          <a:endParaRPr lang="en-GB"/>
        </a:p>
      </dgm:t>
    </dgm:pt>
    <dgm:pt modelId="{AEC68F21-8660-4E90-9292-7FF4940222A0}" type="pres">
      <dgm:prSet presAssocID="{0D1DE1AD-7720-44E5-87B6-B47A5CF6EACE}" presName="connTx" presStyleLbl="parChTrans1D2" presStyleIdx="1" presStyleCnt="15"/>
      <dgm:spPr/>
      <dgm:t>
        <a:bodyPr/>
        <a:lstStyle/>
        <a:p>
          <a:endParaRPr lang="en-GB"/>
        </a:p>
      </dgm:t>
    </dgm:pt>
    <dgm:pt modelId="{CBFCD6E8-5186-4F00-8E45-3759522E5B67}" type="pres">
      <dgm:prSet presAssocID="{57C0AB3E-ACA1-4062-9E41-EBFC98377D32}" presName="node" presStyleLbl="node1" presStyleIdx="1" presStyleCnt="15" custScaleX="154942" custScaleY="101800" custRadScaleRad="100914" custRadScaleInc="51172">
        <dgm:presLayoutVars>
          <dgm:bulletEnabled val="1"/>
        </dgm:presLayoutVars>
      </dgm:prSet>
      <dgm:spPr/>
      <dgm:t>
        <a:bodyPr/>
        <a:lstStyle/>
        <a:p>
          <a:endParaRPr lang="en-GB"/>
        </a:p>
      </dgm:t>
    </dgm:pt>
    <dgm:pt modelId="{F86F3A82-FE41-4E75-9AC4-2DA83006186F}" type="pres">
      <dgm:prSet presAssocID="{3B5588C6-5F8A-47BB-8F2E-B9BA78414F84}" presName="Name9" presStyleLbl="parChTrans1D2" presStyleIdx="2" presStyleCnt="15"/>
      <dgm:spPr/>
      <dgm:t>
        <a:bodyPr/>
        <a:lstStyle/>
        <a:p>
          <a:endParaRPr lang="en-GB"/>
        </a:p>
      </dgm:t>
    </dgm:pt>
    <dgm:pt modelId="{8CAB4495-E456-4E47-AA9E-E8A59F3A6C50}" type="pres">
      <dgm:prSet presAssocID="{3B5588C6-5F8A-47BB-8F2E-B9BA78414F84}" presName="connTx" presStyleLbl="parChTrans1D2" presStyleIdx="2" presStyleCnt="15"/>
      <dgm:spPr/>
      <dgm:t>
        <a:bodyPr/>
        <a:lstStyle/>
        <a:p>
          <a:endParaRPr lang="en-GB"/>
        </a:p>
      </dgm:t>
    </dgm:pt>
    <dgm:pt modelId="{F529054E-75BC-41A1-8000-0B0D35694C64}" type="pres">
      <dgm:prSet presAssocID="{D7B05B12-E377-4E20-978A-FFDAB134A9BB}" presName="node" presStyleLbl="node1" presStyleIdx="2" presStyleCnt="15" custScaleX="221185" custRadScaleRad="109089" custRadScaleInc="72801">
        <dgm:presLayoutVars>
          <dgm:bulletEnabled val="1"/>
        </dgm:presLayoutVars>
      </dgm:prSet>
      <dgm:spPr/>
      <dgm:t>
        <a:bodyPr/>
        <a:lstStyle/>
        <a:p>
          <a:endParaRPr lang="en-GB"/>
        </a:p>
      </dgm:t>
    </dgm:pt>
    <dgm:pt modelId="{0DE29C0E-6BE4-4735-8490-EDDD6A6CF3DA}" type="pres">
      <dgm:prSet presAssocID="{0C36EFE0-CDE2-4674-AE95-89460EE9F979}" presName="Name9" presStyleLbl="parChTrans1D2" presStyleIdx="3" presStyleCnt="15"/>
      <dgm:spPr/>
      <dgm:t>
        <a:bodyPr/>
        <a:lstStyle/>
        <a:p>
          <a:endParaRPr lang="en-GB"/>
        </a:p>
      </dgm:t>
    </dgm:pt>
    <dgm:pt modelId="{EFDBB79C-663A-429A-83EC-D0493543C54D}" type="pres">
      <dgm:prSet presAssocID="{0C36EFE0-CDE2-4674-AE95-89460EE9F979}" presName="connTx" presStyleLbl="parChTrans1D2" presStyleIdx="3" presStyleCnt="15"/>
      <dgm:spPr/>
      <dgm:t>
        <a:bodyPr/>
        <a:lstStyle/>
        <a:p>
          <a:endParaRPr lang="en-GB"/>
        </a:p>
      </dgm:t>
    </dgm:pt>
    <dgm:pt modelId="{2D8C2F34-18DE-4FF7-B001-9FCBC57DBC5E}" type="pres">
      <dgm:prSet presAssocID="{27CF935F-B1B8-4235-9517-73ACC5635268}" presName="node" presStyleLbl="node1" presStyleIdx="3" presStyleCnt="15" custScaleX="183272" custRadScaleRad="105965" custRadScaleInc="24953">
        <dgm:presLayoutVars>
          <dgm:bulletEnabled val="1"/>
        </dgm:presLayoutVars>
      </dgm:prSet>
      <dgm:spPr/>
      <dgm:t>
        <a:bodyPr/>
        <a:lstStyle/>
        <a:p>
          <a:endParaRPr lang="en-GB"/>
        </a:p>
      </dgm:t>
    </dgm:pt>
    <dgm:pt modelId="{9264E46D-48BE-4D4D-861D-083001A46C50}" type="pres">
      <dgm:prSet presAssocID="{4AE58F1F-846F-4364-83B0-42A84015A877}" presName="Name9" presStyleLbl="parChTrans1D2" presStyleIdx="4" presStyleCnt="15"/>
      <dgm:spPr/>
      <dgm:t>
        <a:bodyPr/>
        <a:lstStyle/>
        <a:p>
          <a:endParaRPr lang="en-GB"/>
        </a:p>
      </dgm:t>
    </dgm:pt>
    <dgm:pt modelId="{21693172-86E2-487A-9039-4ECB712CD294}" type="pres">
      <dgm:prSet presAssocID="{4AE58F1F-846F-4364-83B0-42A84015A877}" presName="connTx" presStyleLbl="parChTrans1D2" presStyleIdx="4" presStyleCnt="15"/>
      <dgm:spPr/>
      <dgm:t>
        <a:bodyPr/>
        <a:lstStyle/>
        <a:p>
          <a:endParaRPr lang="en-GB"/>
        </a:p>
      </dgm:t>
    </dgm:pt>
    <dgm:pt modelId="{A7D6B6D2-2042-4708-8224-AF66C6E3AB30}" type="pres">
      <dgm:prSet presAssocID="{5E1D7E81-42B9-4FA3-8D31-7C7203A23628}" presName="node" presStyleLbl="node1" presStyleIdx="4" presStyleCnt="15" custScaleX="185971" custScaleY="106218" custRadScaleRad="112179" custRadScaleInc="-2394">
        <dgm:presLayoutVars>
          <dgm:bulletEnabled val="1"/>
        </dgm:presLayoutVars>
      </dgm:prSet>
      <dgm:spPr/>
      <dgm:t>
        <a:bodyPr/>
        <a:lstStyle/>
        <a:p>
          <a:endParaRPr lang="en-GB"/>
        </a:p>
      </dgm:t>
    </dgm:pt>
    <dgm:pt modelId="{01C0B095-8B25-42EF-A1B8-6AF6E55127CD}" type="pres">
      <dgm:prSet presAssocID="{38E60E68-5071-4A74-8BDB-FC93779C78F1}" presName="Name9" presStyleLbl="parChTrans1D2" presStyleIdx="5" presStyleCnt="15"/>
      <dgm:spPr/>
      <dgm:t>
        <a:bodyPr/>
        <a:lstStyle/>
        <a:p>
          <a:endParaRPr lang="en-GB"/>
        </a:p>
      </dgm:t>
    </dgm:pt>
    <dgm:pt modelId="{F37EA9EB-90EC-43E2-A409-712C48A89C14}" type="pres">
      <dgm:prSet presAssocID="{38E60E68-5071-4A74-8BDB-FC93779C78F1}" presName="connTx" presStyleLbl="parChTrans1D2" presStyleIdx="5" presStyleCnt="15"/>
      <dgm:spPr/>
      <dgm:t>
        <a:bodyPr/>
        <a:lstStyle/>
        <a:p>
          <a:endParaRPr lang="en-GB"/>
        </a:p>
      </dgm:t>
    </dgm:pt>
    <dgm:pt modelId="{122177F6-EC1A-4AB7-B608-63EB244827CB}" type="pres">
      <dgm:prSet presAssocID="{8786628B-A1A7-4B67-AA1C-333C1A1984E0}" presName="node" presStyleLbl="node1" presStyleIdx="5" presStyleCnt="15" custScaleX="176971" custScaleY="96620" custRadScaleRad="123108" custRadScaleInc="1359069">
        <dgm:presLayoutVars>
          <dgm:bulletEnabled val="1"/>
        </dgm:presLayoutVars>
      </dgm:prSet>
      <dgm:spPr/>
      <dgm:t>
        <a:bodyPr/>
        <a:lstStyle/>
        <a:p>
          <a:endParaRPr lang="en-GB"/>
        </a:p>
      </dgm:t>
    </dgm:pt>
    <dgm:pt modelId="{3AD3B5C3-37DC-49C1-BA1A-27AE876D4413}" type="pres">
      <dgm:prSet presAssocID="{CF71BE75-E9BE-470C-BAA8-2EDBC2E766AC}" presName="Name9" presStyleLbl="parChTrans1D2" presStyleIdx="6" presStyleCnt="15"/>
      <dgm:spPr/>
      <dgm:t>
        <a:bodyPr/>
        <a:lstStyle/>
        <a:p>
          <a:endParaRPr lang="en-GB"/>
        </a:p>
      </dgm:t>
    </dgm:pt>
    <dgm:pt modelId="{EE689178-B078-4103-A052-4CB3DBFCC2D7}" type="pres">
      <dgm:prSet presAssocID="{CF71BE75-E9BE-470C-BAA8-2EDBC2E766AC}" presName="connTx" presStyleLbl="parChTrans1D2" presStyleIdx="6" presStyleCnt="15"/>
      <dgm:spPr/>
      <dgm:t>
        <a:bodyPr/>
        <a:lstStyle/>
        <a:p>
          <a:endParaRPr lang="en-GB"/>
        </a:p>
      </dgm:t>
    </dgm:pt>
    <dgm:pt modelId="{30D74573-A4DE-44F8-8BC6-644FF0E207F9}" type="pres">
      <dgm:prSet presAssocID="{7DF37892-30DF-4D60-B72F-D7E51EF281DD}" presName="node" presStyleLbl="node1" presStyleIdx="6" presStyleCnt="15" custScaleX="179569" custScaleY="107730" custRadScaleRad="114003" custRadScaleInc="1311027">
        <dgm:presLayoutVars>
          <dgm:bulletEnabled val="1"/>
        </dgm:presLayoutVars>
      </dgm:prSet>
      <dgm:spPr/>
      <dgm:t>
        <a:bodyPr/>
        <a:lstStyle/>
        <a:p>
          <a:endParaRPr lang="en-GB"/>
        </a:p>
      </dgm:t>
    </dgm:pt>
    <dgm:pt modelId="{D2E6D239-A594-4CD1-8123-32BDE2DB902A}" type="pres">
      <dgm:prSet presAssocID="{D6418AD7-F063-4C1D-AA4E-DAFAEDA8969C}" presName="Name9" presStyleLbl="parChTrans1D2" presStyleIdx="7" presStyleCnt="15"/>
      <dgm:spPr/>
      <dgm:t>
        <a:bodyPr/>
        <a:lstStyle/>
        <a:p>
          <a:endParaRPr lang="en-GB"/>
        </a:p>
      </dgm:t>
    </dgm:pt>
    <dgm:pt modelId="{B5F4C057-8EEF-41B3-ABD5-728A8F78FA46}" type="pres">
      <dgm:prSet presAssocID="{D6418AD7-F063-4C1D-AA4E-DAFAEDA8969C}" presName="connTx" presStyleLbl="parChTrans1D2" presStyleIdx="7" presStyleCnt="15"/>
      <dgm:spPr/>
      <dgm:t>
        <a:bodyPr/>
        <a:lstStyle/>
        <a:p>
          <a:endParaRPr lang="en-GB"/>
        </a:p>
      </dgm:t>
    </dgm:pt>
    <dgm:pt modelId="{38693E49-E823-43F3-9516-7C92ABFA5D67}" type="pres">
      <dgm:prSet presAssocID="{6B09EAF9-90A6-46C0-90D5-1D69D8F84173}" presName="node" presStyleLbl="node1" presStyleIdx="7" presStyleCnt="15" custScaleX="173794" custScaleY="108941" custRadScaleRad="116051" custRadScaleInc="-447384">
        <dgm:presLayoutVars>
          <dgm:bulletEnabled val="1"/>
        </dgm:presLayoutVars>
      </dgm:prSet>
      <dgm:spPr/>
      <dgm:t>
        <a:bodyPr/>
        <a:lstStyle/>
        <a:p>
          <a:endParaRPr lang="en-GB"/>
        </a:p>
      </dgm:t>
    </dgm:pt>
    <dgm:pt modelId="{187B1A12-04A9-48B3-8F87-CD4FCB72E9E5}" type="pres">
      <dgm:prSet presAssocID="{600700F8-BA3B-484D-B0B7-CA8FA07480A3}" presName="Name9" presStyleLbl="parChTrans1D2" presStyleIdx="8" presStyleCnt="15"/>
      <dgm:spPr/>
      <dgm:t>
        <a:bodyPr/>
        <a:lstStyle/>
        <a:p>
          <a:endParaRPr lang="en-GB"/>
        </a:p>
      </dgm:t>
    </dgm:pt>
    <dgm:pt modelId="{1C62F094-8DBF-4DBF-92B1-315FB4AC4C04}" type="pres">
      <dgm:prSet presAssocID="{600700F8-BA3B-484D-B0B7-CA8FA07480A3}" presName="connTx" presStyleLbl="parChTrans1D2" presStyleIdx="8" presStyleCnt="15"/>
      <dgm:spPr/>
      <dgm:t>
        <a:bodyPr/>
        <a:lstStyle/>
        <a:p>
          <a:endParaRPr lang="en-GB"/>
        </a:p>
      </dgm:t>
    </dgm:pt>
    <dgm:pt modelId="{5AF9F466-CAB2-4223-8D9B-601992678A10}" type="pres">
      <dgm:prSet presAssocID="{2E8242C8-3215-4C8C-B5C3-C3F41AB2EC23}" presName="node" presStyleLbl="node1" presStyleIdx="8" presStyleCnt="15" custScaleX="190977" custRadScaleRad="105210" custRadScaleInc="69699">
        <dgm:presLayoutVars>
          <dgm:bulletEnabled val="1"/>
        </dgm:presLayoutVars>
      </dgm:prSet>
      <dgm:spPr/>
      <dgm:t>
        <a:bodyPr/>
        <a:lstStyle/>
        <a:p>
          <a:endParaRPr lang="en-GB"/>
        </a:p>
      </dgm:t>
    </dgm:pt>
    <dgm:pt modelId="{1A84912B-3170-45E4-8889-A3702152D64A}" type="pres">
      <dgm:prSet presAssocID="{09925FB6-C8A8-4EFB-ABAD-73816FA3D736}" presName="Name9" presStyleLbl="parChTrans1D2" presStyleIdx="9" presStyleCnt="15"/>
      <dgm:spPr/>
      <dgm:t>
        <a:bodyPr/>
        <a:lstStyle/>
        <a:p>
          <a:endParaRPr lang="en-GB"/>
        </a:p>
      </dgm:t>
    </dgm:pt>
    <dgm:pt modelId="{A1B73D80-303C-44C6-A981-760BF1E089FC}" type="pres">
      <dgm:prSet presAssocID="{09925FB6-C8A8-4EFB-ABAD-73816FA3D736}" presName="connTx" presStyleLbl="parChTrans1D2" presStyleIdx="9" presStyleCnt="15"/>
      <dgm:spPr/>
      <dgm:t>
        <a:bodyPr/>
        <a:lstStyle/>
        <a:p>
          <a:endParaRPr lang="en-GB"/>
        </a:p>
      </dgm:t>
    </dgm:pt>
    <dgm:pt modelId="{D30EB984-244D-4AFB-8319-6255A1295C92}" type="pres">
      <dgm:prSet presAssocID="{FA897D62-CE34-4921-80EC-50D16FD23DEC}" presName="node" presStyleLbl="node1" presStyleIdx="9" presStyleCnt="15" custScaleX="198082" custRadScaleRad="113875" custRadScaleInc="122386">
        <dgm:presLayoutVars>
          <dgm:bulletEnabled val="1"/>
        </dgm:presLayoutVars>
      </dgm:prSet>
      <dgm:spPr/>
      <dgm:t>
        <a:bodyPr/>
        <a:lstStyle/>
        <a:p>
          <a:endParaRPr lang="en-GB"/>
        </a:p>
      </dgm:t>
    </dgm:pt>
    <dgm:pt modelId="{078FC68A-4A76-44DA-A534-C0C7D9A0C589}" type="pres">
      <dgm:prSet presAssocID="{77E544A5-B799-4C02-93B2-231104D4CA2F}" presName="Name9" presStyleLbl="parChTrans1D2" presStyleIdx="10" presStyleCnt="15"/>
      <dgm:spPr/>
      <dgm:t>
        <a:bodyPr/>
        <a:lstStyle/>
        <a:p>
          <a:endParaRPr lang="en-GB"/>
        </a:p>
      </dgm:t>
    </dgm:pt>
    <dgm:pt modelId="{5CDF1EED-2249-45B3-8058-78B03CF7DA6F}" type="pres">
      <dgm:prSet presAssocID="{77E544A5-B799-4C02-93B2-231104D4CA2F}" presName="connTx" presStyleLbl="parChTrans1D2" presStyleIdx="10" presStyleCnt="15"/>
      <dgm:spPr/>
      <dgm:t>
        <a:bodyPr/>
        <a:lstStyle/>
        <a:p>
          <a:endParaRPr lang="en-GB"/>
        </a:p>
      </dgm:t>
    </dgm:pt>
    <dgm:pt modelId="{1BCCC5CD-44EB-4BB9-9187-DA1022351D92}" type="pres">
      <dgm:prSet presAssocID="{901F6AAE-B8AA-49E2-9D6D-FA6CB26B4952}" presName="node" presStyleLbl="node1" presStyleIdx="10" presStyleCnt="15" custScaleX="179604" custRadScaleRad="119689" custRadScaleInc="91588">
        <dgm:presLayoutVars>
          <dgm:bulletEnabled val="1"/>
        </dgm:presLayoutVars>
      </dgm:prSet>
      <dgm:spPr/>
      <dgm:t>
        <a:bodyPr/>
        <a:lstStyle/>
        <a:p>
          <a:endParaRPr lang="en-GB"/>
        </a:p>
      </dgm:t>
    </dgm:pt>
    <dgm:pt modelId="{79AE5770-11D1-471D-91BB-68C8F3104A31}" type="pres">
      <dgm:prSet presAssocID="{00CEF01B-7C04-48D0-BE74-A4E48C0454FC}" presName="Name9" presStyleLbl="parChTrans1D2" presStyleIdx="11" presStyleCnt="15"/>
      <dgm:spPr/>
      <dgm:t>
        <a:bodyPr/>
        <a:lstStyle/>
        <a:p>
          <a:endParaRPr lang="en-GB"/>
        </a:p>
      </dgm:t>
    </dgm:pt>
    <dgm:pt modelId="{FEBC802A-8559-48C2-9FDB-6041B53BC555}" type="pres">
      <dgm:prSet presAssocID="{00CEF01B-7C04-48D0-BE74-A4E48C0454FC}" presName="connTx" presStyleLbl="parChTrans1D2" presStyleIdx="11" presStyleCnt="15"/>
      <dgm:spPr/>
      <dgm:t>
        <a:bodyPr/>
        <a:lstStyle/>
        <a:p>
          <a:endParaRPr lang="en-GB"/>
        </a:p>
      </dgm:t>
    </dgm:pt>
    <dgm:pt modelId="{29D124E4-173C-4B28-8EBD-8FA5AEFFB78C}" type="pres">
      <dgm:prSet presAssocID="{074A9211-FD56-4A74-80C8-8691F57338F9}" presName="node" presStyleLbl="node1" presStyleIdx="11" presStyleCnt="15" custScaleX="208732" custScaleY="78428" custRadScaleRad="123400" custRadScaleInc="26526">
        <dgm:presLayoutVars>
          <dgm:bulletEnabled val="1"/>
        </dgm:presLayoutVars>
      </dgm:prSet>
      <dgm:spPr/>
      <dgm:t>
        <a:bodyPr/>
        <a:lstStyle/>
        <a:p>
          <a:endParaRPr lang="en-GB"/>
        </a:p>
      </dgm:t>
    </dgm:pt>
    <dgm:pt modelId="{881A4C3C-B6D4-410F-B419-189ACC636C3E}" type="pres">
      <dgm:prSet presAssocID="{287BE7D6-03CF-40CD-A073-75675C078B01}" presName="Name9" presStyleLbl="parChTrans1D2" presStyleIdx="12" presStyleCnt="15"/>
      <dgm:spPr/>
      <dgm:t>
        <a:bodyPr/>
        <a:lstStyle/>
        <a:p>
          <a:endParaRPr lang="en-GB"/>
        </a:p>
      </dgm:t>
    </dgm:pt>
    <dgm:pt modelId="{54FAC0F6-D43A-4C69-AA70-1D36FA823DC7}" type="pres">
      <dgm:prSet presAssocID="{287BE7D6-03CF-40CD-A073-75675C078B01}" presName="connTx" presStyleLbl="parChTrans1D2" presStyleIdx="12" presStyleCnt="15"/>
      <dgm:spPr/>
      <dgm:t>
        <a:bodyPr/>
        <a:lstStyle/>
        <a:p>
          <a:endParaRPr lang="en-GB"/>
        </a:p>
      </dgm:t>
    </dgm:pt>
    <dgm:pt modelId="{EB97A0DE-F175-4646-A432-327EB27BAE60}" type="pres">
      <dgm:prSet presAssocID="{7653248C-BE6A-49A7-A0FE-37C17ACFB1F6}" presName="node" presStyleLbl="node1" presStyleIdx="12" presStyleCnt="15" custScaleX="200950" custScaleY="98079" custRadScaleRad="109823" custRadScaleInc="-1241599">
        <dgm:presLayoutVars>
          <dgm:bulletEnabled val="1"/>
        </dgm:presLayoutVars>
      </dgm:prSet>
      <dgm:spPr/>
      <dgm:t>
        <a:bodyPr/>
        <a:lstStyle/>
        <a:p>
          <a:endParaRPr lang="en-GB"/>
        </a:p>
      </dgm:t>
    </dgm:pt>
    <dgm:pt modelId="{F88E2E96-7B75-470E-993E-AE166679F4D4}" type="pres">
      <dgm:prSet presAssocID="{6E42E036-9758-4246-9102-E944558DA916}" presName="Name9" presStyleLbl="parChTrans1D2" presStyleIdx="13" presStyleCnt="15"/>
      <dgm:spPr/>
      <dgm:t>
        <a:bodyPr/>
        <a:lstStyle/>
        <a:p>
          <a:endParaRPr lang="en-GB"/>
        </a:p>
      </dgm:t>
    </dgm:pt>
    <dgm:pt modelId="{2B4CD673-508B-4CF4-89D8-526D5A83472E}" type="pres">
      <dgm:prSet presAssocID="{6E42E036-9758-4246-9102-E944558DA916}" presName="connTx" presStyleLbl="parChTrans1D2" presStyleIdx="13" presStyleCnt="15"/>
      <dgm:spPr/>
      <dgm:t>
        <a:bodyPr/>
        <a:lstStyle/>
        <a:p>
          <a:endParaRPr lang="en-GB"/>
        </a:p>
      </dgm:t>
    </dgm:pt>
    <dgm:pt modelId="{EE8A4F33-4C41-4FAF-AA9B-E03350887D2D}" type="pres">
      <dgm:prSet presAssocID="{157A870A-425E-444B-8F0A-DC20E2F5CA35}" presName="node" presStyleLbl="node1" presStyleIdx="13" presStyleCnt="15" custScaleX="136645" custRadScaleRad="100641" custRadScaleInc="-1195508">
        <dgm:presLayoutVars>
          <dgm:bulletEnabled val="1"/>
        </dgm:presLayoutVars>
      </dgm:prSet>
      <dgm:spPr/>
      <dgm:t>
        <a:bodyPr/>
        <a:lstStyle/>
        <a:p>
          <a:endParaRPr lang="en-GB"/>
        </a:p>
      </dgm:t>
    </dgm:pt>
    <dgm:pt modelId="{8212E4BA-CD5A-4ADF-AC20-EACB18D95095}" type="pres">
      <dgm:prSet presAssocID="{1C504A55-7FBA-4BE6-889F-374381EC53B3}" presName="Name9" presStyleLbl="parChTrans1D2" presStyleIdx="14" presStyleCnt="15"/>
      <dgm:spPr/>
      <dgm:t>
        <a:bodyPr/>
        <a:lstStyle/>
        <a:p>
          <a:endParaRPr lang="en-GB"/>
        </a:p>
      </dgm:t>
    </dgm:pt>
    <dgm:pt modelId="{0426FD73-243A-43D9-B9CF-97F8F24536C6}" type="pres">
      <dgm:prSet presAssocID="{1C504A55-7FBA-4BE6-889F-374381EC53B3}" presName="connTx" presStyleLbl="parChTrans1D2" presStyleIdx="14" presStyleCnt="15"/>
      <dgm:spPr/>
      <dgm:t>
        <a:bodyPr/>
        <a:lstStyle/>
        <a:p>
          <a:endParaRPr lang="en-GB"/>
        </a:p>
      </dgm:t>
    </dgm:pt>
    <dgm:pt modelId="{0B7673E3-409D-40A5-AB25-05170C76F717}" type="pres">
      <dgm:prSet presAssocID="{9C9CB3C2-D656-4B04-8B15-65970AE08C67}" presName="node" presStyleLbl="node1" presStyleIdx="14" presStyleCnt="15" custScaleX="189492" custScaleY="90767" custRadScaleRad="106891" custRadScaleInc="-93919">
        <dgm:presLayoutVars>
          <dgm:bulletEnabled val="1"/>
        </dgm:presLayoutVars>
      </dgm:prSet>
      <dgm:spPr/>
      <dgm:t>
        <a:bodyPr/>
        <a:lstStyle/>
        <a:p>
          <a:endParaRPr lang="en-GB"/>
        </a:p>
      </dgm:t>
    </dgm:pt>
  </dgm:ptLst>
  <dgm:cxnLst>
    <dgm:cxn modelId="{9BB767D3-C583-4B44-8DE4-E73B1DE8533F}" type="presOf" srcId="{600700F8-BA3B-484D-B0B7-CA8FA07480A3}" destId="{1C62F094-8DBF-4DBF-92B1-315FB4AC4C04}" srcOrd="1" destOrd="0" presId="urn:microsoft.com/office/officeart/2005/8/layout/radial1"/>
    <dgm:cxn modelId="{B57890EF-D333-4CDA-81C9-EEA30753B5BC}" srcId="{BF226009-9266-482C-A538-AF56DD3AA878}" destId="{2E8242C8-3215-4C8C-B5C3-C3F41AB2EC23}" srcOrd="8" destOrd="0" parTransId="{600700F8-BA3B-484D-B0B7-CA8FA07480A3}" sibTransId="{9765E8BE-3856-4CDC-B13D-6612984283B8}"/>
    <dgm:cxn modelId="{40FE1F13-5D1D-4E31-B619-4C890DCFD4C5}" type="presOf" srcId="{8786628B-A1A7-4B67-AA1C-333C1A1984E0}" destId="{122177F6-EC1A-4AB7-B608-63EB244827CB}" srcOrd="0" destOrd="0" presId="urn:microsoft.com/office/officeart/2005/8/layout/radial1"/>
    <dgm:cxn modelId="{1E5A18DC-BA75-4DCB-9793-9A6C6F27DA70}" type="presOf" srcId="{600700F8-BA3B-484D-B0B7-CA8FA07480A3}" destId="{187B1A12-04A9-48B3-8F87-CD4FCB72E9E5}" srcOrd="0" destOrd="0" presId="urn:microsoft.com/office/officeart/2005/8/layout/radial1"/>
    <dgm:cxn modelId="{4A894CE2-156E-4B66-90D2-47214F364CA0}" srcId="{BF226009-9266-482C-A538-AF56DD3AA878}" destId="{7DF37892-30DF-4D60-B72F-D7E51EF281DD}" srcOrd="6" destOrd="0" parTransId="{CF71BE75-E9BE-470C-BAA8-2EDBC2E766AC}" sibTransId="{94805B56-72D0-4BD8-8AA6-54EEF1E40E12}"/>
    <dgm:cxn modelId="{4AEAC477-B1FC-40EB-BC04-4BD95B438E1A}" type="presOf" srcId="{4AE58F1F-846F-4364-83B0-42A84015A877}" destId="{21693172-86E2-487A-9039-4ECB712CD294}" srcOrd="1" destOrd="0" presId="urn:microsoft.com/office/officeart/2005/8/layout/radial1"/>
    <dgm:cxn modelId="{20245D44-CC49-4A04-8095-144266742468}" type="presOf" srcId="{7653248C-BE6A-49A7-A0FE-37C17ACFB1F6}" destId="{EB97A0DE-F175-4646-A432-327EB27BAE60}" srcOrd="0" destOrd="0" presId="urn:microsoft.com/office/officeart/2005/8/layout/radial1"/>
    <dgm:cxn modelId="{AAFD4535-F251-41B8-8D6F-2456783318FF}" srcId="{BF226009-9266-482C-A538-AF56DD3AA878}" destId="{7653248C-BE6A-49A7-A0FE-37C17ACFB1F6}" srcOrd="12" destOrd="0" parTransId="{287BE7D6-03CF-40CD-A073-75675C078B01}" sibTransId="{C8D55300-869A-4DB0-A97C-765E59058372}"/>
    <dgm:cxn modelId="{55311855-5FDB-4301-A1F3-AF230A2482EA}" type="presOf" srcId="{09925FB6-C8A8-4EFB-ABAD-73816FA3D736}" destId="{1A84912B-3170-45E4-8889-A3702152D64A}" srcOrd="0" destOrd="0" presId="urn:microsoft.com/office/officeart/2005/8/layout/radial1"/>
    <dgm:cxn modelId="{419DD098-1F93-453D-8E2B-2AF5F6E873D8}" type="presOf" srcId="{2E8242C8-3215-4C8C-B5C3-C3F41AB2EC23}" destId="{5AF9F466-CAB2-4223-8D9B-601992678A10}" srcOrd="0" destOrd="0" presId="urn:microsoft.com/office/officeart/2005/8/layout/radial1"/>
    <dgm:cxn modelId="{DDBF6C17-3F8D-4167-8BF7-954D8A1F0B33}" type="presOf" srcId="{6B09EAF9-90A6-46C0-90D5-1D69D8F84173}" destId="{38693E49-E823-43F3-9516-7C92ABFA5D67}" srcOrd="0" destOrd="0" presId="urn:microsoft.com/office/officeart/2005/8/layout/radial1"/>
    <dgm:cxn modelId="{4E859496-B0DB-49FE-804F-957CFC7AC4E7}" type="presOf" srcId="{00CEF01B-7C04-48D0-BE74-A4E48C0454FC}" destId="{79AE5770-11D1-471D-91BB-68C8F3104A31}" srcOrd="0" destOrd="0" presId="urn:microsoft.com/office/officeart/2005/8/layout/radial1"/>
    <dgm:cxn modelId="{AC7FA000-42C0-41A9-8685-ECE28453C603}" srcId="{BF226009-9266-482C-A538-AF56DD3AA878}" destId="{27CF935F-B1B8-4235-9517-73ACC5635268}" srcOrd="3" destOrd="0" parTransId="{0C36EFE0-CDE2-4674-AE95-89460EE9F979}" sibTransId="{DB56ADBD-B117-4EC1-8A0F-730C50B3A405}"/>
    <dgm:cxn modelId="{6A737D2C-EB58-423F-B558-DBB4135381B6}" type="presOf" srcId="{0D1DE1AD-7720-44E5-87B6-B47A5CF6EACE}" destId="{46AD81EB-43FE-49B9-8B42-88E2D7C01E64}" srcOrd="0" destOrd="0" presId="urn:microsoft.com/office/officeart/2005/8/layout/radial1"/>
    <dgm:cxn modelId="{5A9E4E65-6D05-4749-A86B-FEA35F4BDF4C}" srcId="{BF226009-9266-482C-A538-AF56DD3AA878}" destId="{CF600AEB-5C63-4A2F-8749-D2C390A5461B}" srcOrd="0" destOrd="0" parTransId="{0E66FFD8-9042-447A-8854-54DF814D80F7}" sibTransId="{3A58E805-E5E5-4833-A187-717668704B49}"/>
    <dgm:cxn modelId="{F322FB2C-74AC-478C-96B8-6A1DBF545527}" type="presOf" srcId="{1C504A55-7FBA-4BE6-889F-374381EC53B3}" destId="{8212E4BA-CD5A-4ADF-AC20-EACB18D95095}" srcOrd="0" destOrd="0" presId="urn:microsoft.com/office/officeart/2005/8/layout/radial1"/>
    <dgm:cxn modelId="{95AC8E95-556C-48DC-A435-B4F88386F0C4}" type="presOf" srcId="{287BE7D6-03CF-40CD-A073-75675C078B01}" destId="{54FAC0F6-D43A-4C69-AA70-1D36FA823DC7}" srcOrd="1" destOrd="0" presId="urn:microsoft.com/office/officeart/2005/8/layout/radial1"/>
    <dgm:cxn modelId="{2B4B6F27-4D3E-494F-9A72-CD93015FA056}" type="presOf" srcId="{0C36EFE0-CDE2-4674-AE95-89460EE9F979}" destId="{EFDBB79C-663A-429A-83EC-D0493543C54D}" srcOrd="1" destOrd="0" presId="urn:microsoft.com/office/officeart/2005/8/layout/radial1"/>
    <dgm:cxn modelId="{22385C28-2740-4DDE-8358-3E316DBD7AF4}" type="presOf" srcId="{7DF37892-30DF-4D60-B72F-D7E51EF281DD}" destId="{30D74573-A4DE-44F8-8BC6-644FF0E207F9}" srcOrd="0" destOrd="0" presId="urn:microsoft.com/office/officeart/2005/8/layout/radial1"/>
    <dgm:cxn modelId="{F76628F5-DEB0-47AF-B72B-111CCA16824F}" srcId="{BF226009-9266-482C-A538-AF56DD3AA878}" destId="{6B09EAF9-90A6-46C0-90D5-1D69D8F84173}" srcOrd="7" destOrd="0" parTransId="{D6418AD7-F063-4C1D-AA4E-DAFAEDA8969C}" sibTransId="{FB6EB22A-5A11-4E3A-ABA8-2F6410AA22E0}"/>
    <dgm:cxn modelId="{5D1D6245-053A-4DA6-B098-468B5B8BE312}" type="presOf" srcId="{38E60E68-5071-4A74-8BDB-FC93779C78F1}" destId="{F37EA9EB-90EC-43E2-A409-712C48A89C14}" srcOrd="1" destOrd="0" presId="urn:microsoft.com/office/officeart/2005/8/layout/radial1"/>
    <dgm:cxn modelId="{9A95FAD1-B2DA-4E7E-BFA2-239C2CF44278}" type="presOf" srcId="{BF226009-9266-482C-A538-AF56DD3AA878}" destId="{91C9FAC6-A52E-49E7-B2D4-E1EFF06BD54F}" srcOrd="0" destOrd="0" presId="urn:microsoft.com/office/officeart/2005/8/layout/radial1"/>
    <dgm:cxn modelId="{C77BFA16-5B71-4DE2-A5BF-704AF7647156}" type="presOf" srcId="{4AE58F1F-846F-4364-83B0-42A84015A877}" destId="{9264E46D-48BE-4D4D-861D-083001A46C50}" srcOrd="0" destOrd="0" presId="urn:microsoft.com/office/officeart/2005/8/layout/radial1"/>
    <dgm:cxn modelId="{E13A2A49-EF6B-4ECD-BE0C-F572A53CACCA}" type="presOf" srcId="{287BE7D6-03CF-40CD-A073-75675C078B01}" destId="{881A4C3C-B6D4-410F-B419-189ACC636C3E}" srcOrd="0" destOrd="0" presId="urn:microsoft.com/office/officeart/2005/8/layout/radial1"/>
    <dgm:cxn modelId="{64EE01DC-1795-4B22-8D6C-F7F03EDA02F5}" type="presOf" srcId="{D6418AD7-F063-4C1D-AA4E-DAFAEDA8969C}" destId="{B5F4C057-8EEF-41B3-ABD5-728A8F78FA46}" srcOrd="1" destOrd="0" presId="urn:microsoft.com/office/officeart/2005/8/layout/radial1"/>
    <dgm:cxn modelId="{B294FE28-C254-45B7-87B2-B8719081D664}" type="presOf" srcId="{074A9211-FD56-4A74-80C8-8691F57338F9}" destId="{29D124E4-173C-4B28-8EBD-8FA5AEFFB78C}" srcOrd="0" destOrd="0" presId="urn:microsoft.com/office/officeart/2005/8/layout/radial1"/>
    <dgm:cxn modelId="{6CC4933A-878C-4456-84CD-C0A96FF6435A}" srcId="{7EAC77E4-171D-45F6-BFC2-BC761692C7AA}" destId="{BF226009-9266-482C-A538-AF56DD3AA878}" srcOrd="0" destOrd="0" parTransId="{EEFFDFB9-5309-4842-B2D7-E52422FEC4D5}" sibTransId="{7F637BF9-A8BF-4C5A-994C-ECEE78090E55}"/>
    <dgm:cxn modelId="{CC48A75F-813C-491A-AC30-80EA26FDF55B}" srcId="{BF226009-9266-482C-A538-AF56DD3AA878}" destId="{57C0AB3E-ACA1-4062-9E41-EBFC98377D32}" srcOrd="1" destOrd="0" parTransId="{0D1DE1AD-7720-44E5-87B6-B47A5CF6EACE}" sibTransId="{61B09059-1CF8-4F12-BC82-423589E74FA1}"/>
    <dgm:cxn modelId="{3CF6FB1C-4CE3-4105-AF52-5272BC6EB66D}" type="presOf" srcId="{57C0AB3E-ACA1-4062-9E41-EBFC98377D32}" destId="{CBFCD6E8-5186-4F00-8E45-3759522E5B67}" srcOrd="0" destOrd="0" presId="urn:microsoft.com/office/officeart/2005/8/layout/radial1"/>
    <dgm:cxn modelId="{6277DB2B-5055-4A1E-B931-CF6E864923AA}" type="presOf" srcId="{5E1D7E81-42B9-4FA3-8D31-7C7203A23628}" destId="{A7D6B6D2-2042-4708-8224-AF66C6E3AB30}" srcOrd="0" destOrd="0" presId="urn:microsoft.com/office/officeart/2005/8/layout/radial1"/>
    <dgm:cxn modelId="{E53BF906-403B-4A64-9D03-8934D9FEACA7}" srcId="{BF226009-9266-482C-A538-AF56DD3AA878}" destId="{901F6AAE-B8AA-49E2-9D6D-FA6CB26B4952}" srcOrd="10" destOrd="0" parTransId="{77E544A5-B799-4C02-93B2-231104D4CA2F}" sibTransId="{8BBB43B0-6897-4A86-96E8-B000244164ED}"/>
    <dgm:cxn modelId="{1B5508BB-1A5C-4B32-9B59-0955EC4DDF2D}" srcId="{BF226009-9266-482C-A538-AF56DD3AA878}" destId="{157A870A-425E-444B-8F0A-DC20E2F5CA35}" srcOrd="13" destOrd="0" parTransId="{6E42E036-9758-4246-9102-E944558DA916}" sibTransId="{B6BFACD9-BCC3-4FA4-BAA5-A0CFE41CCCD3}"/>
    <dgm:cxn modelId="{BC33D105-1F0E-4534-AB04-C42F388D1CD9}" type="presOf" srcId="{D7B05B12-E377-4E20-978A-FFDAB134A9BB}" destId="{F529054E-75BC-41A1-8000-0B0D35694C64}" srcOrd="0" destOrd="0" presId="urn:microsoft.com/office/officeart/2005/8/layout/radial1"/>
    <dgm:cxn modelId="{5E996970-CCBE-4689-B229-2EFE28451AD3}" type="presOf" srcId="{77E544A5-B799-4C02-93B2-231104D4CA2F}" destId="{078FC68A-4A76-44DA-A534-C0C7D9A0C589}" srcOrd="0" destOrd="0" presId="urn:microsoft.com/office/officeart/2005/8/layout/radial1"/>
    <dgm:cxn modelId="{DD5BF55B-90F1-461F-9869-662C4CFDAF57}" type="presOf" srcId="{901F6AAE-B8AA-49E2-9D6D-FA6CB26B4952}" destId="{1BCCC5CD-44EB-4BB9-9187-DA1022351D92}" srcOrd="0" destOrd="0" presId="urn:microsoft.com/office/officeart/2005/8/layout/radial1"/>
    <dgm:cxn modelId="{4B7FF065-8E7C-4A10-B73E-8C30B44A00ED}" srcId="{BF226009-9266-482C-A538-AF56DD3AA878}" destId="{8786628B-A1A7-4B67-AA1C-333C1A1984E0}" srcOrd="5" destOrd="0" parTransId="{38E60E68-5071-4A74-8BDB-FC93779C78F1}" sibTransId="{2C55A305-889E-4AFE-82FE-CCFBB1C3AE94}"/>
    <dgm:cxn modelId="{36F1BC4F-EDA2-4429-92C7-C8F276361C68}" type="presOf" srcId="{0C36EFE0-CDE2-4674-AE95-89460EE9F979}" destId="{0DE29C0E-6BE4-4735-8490-EDDD6A6CF3DA}" srcOrd="0" destOrd="0" presId="urn:microsoft.com/office/officeart/2005/8/layout/radial1"/>
    <dgm:cxn modelId="{BD55DC5B-C28A-4927-ACC0-1104E8EB90BF}" type="presOf" srcId="{6E42E036-9758-4246-9102-E944558DA916}" destId="{2B4CD673-508B-4CF4-89D8-526D5A83472E}" srcOrd="1" destOrd="0" presId="urn:microsoft.com/office/officeart/2005/8/layout/radial1"/>
    <dgm:cxn modelId="{1BD91843-42EB-4355-9F5E-375973F37C38}" type="presOf" srcId="{3B5588C6-5F8A-47BB-8F2E-B9BA78414F84}" destId="{8CAB4495-E456-4E47-AA9E-E8A59F3A6C50}" srcOrd="1" destOrd="0" presId="urn:microsoft.com/office/officeart/2005/8/layout/radial1"/>
    <dgm:cxn modelId="{9ADCF63F-6115-4F38-9CD3-3488B1916456}" type="presOf" srcId="{CF71BE75-E9BE-470C-BAA8-2EDBC2E766AC}" destId="{3AD3B5C3-37DC-49C1-BA1A-27AE876D4413}" srcOrd="0" destOrd="0" presId="urn:microsoft.com/office/officeart/2005/8/layout/radial1"/>
    <dgm:cxn modelId="{A6FDC4AC-0A27-4242-B83C-553BF346D33E}" type="presOf" srcId="{00CEF01B-7C04-48D0-BE74-A4E48C0454FC}" destId="{FEBC802A-8559-48C2-9FDB-6041B53BC555}" srcOrd="1" destOrd="0" presId="urn:microsoft.com/office/officeart/2005/8/layout/radial1"/>
    <dgm:cxn modelId="{9536A2A0-3731-4D65-98FC-14F1A6A81E58}" srcId="{BF226009-9266-482C-A538-AF56DD3AA878}" destId="{D7B05B12-E377-4E20-978A-FFDAB134A9BB}" srcOrd="2" destOrd="0" parTransId="{3B5588C6-5F8A-47BB-8F2E-B9BA78414F84}" sibTransId="{36A0B861-41A3-4835-8398-421FB0F63F66}"/>
    <dgm:cxn modelId="{5F8A683C-0A24-4088-B8FF-7ED5295C6173}" srcId="{BF226009-9266-482C-A538-AF56DD3AA878}" destId="{FA897D62-CE34-4921-80EC-50D16FD23DEC}" srcOrd="9" destOrd="0" parTransId="{09925FB6-C8A8-4EFB-ABAD-73816FA3D736}" sibTransId="{D5394854-B3BA-4E5D-99B2-188A0774354B}"/>
    <dgm:cxn modelId="{95FA715E-78E4-42D6-9571-DC5F5317235E}" type="presOf" srcId="{9C9CB3C2-D656-4B04-8B15-65970AE08C67}" destId="{0B7673E3-409D-40A5-AB25-05170C76F717}" srcOrd="0" destOrd="0" presId="urn:microsoft.com/office/officeart/2005/8/layout/radial1"/>
    <dgm:cxn modelId="{E5E24658-DEC3-40F4-A73D-23BE022B8A87}" type="presOf" srcId="{38E60E68-5071-4A74-8BDB-FC93779C78F1}" destId="{01C0B095-8B25-42EF-A1B8-6AF6E55127CD}" srcOrd="0" destOrd="0" presId="urn:microsoft.com/office/officeart/2005/8/layout/radial1"/>
    <dgm:cxn modelId="{9F012748-8834-4706-9BBD-9D53C6674F5C}" type="presOf" srcId="{CF600AEB-5C63-4A2F-8749-D2C390A5461B}" destId="{2BE03D4A-B016-4D1F-B75C-36713B7953D4}" srcOrd="0" destOrd="0" presId="urn:microsoft.com/office/officeart/2005/8/layout/radial1"/>
    <dgm:cxn modelId="{A16FD528-8571-4E2C-9CA7-4C3C118352ED}" type="presOf" srcId="{09925FB6-C8A8-4EFB-ABAD-73816FA3D736}" destId="{A1B73D80-303C-44C6-A981-760BF1E089FC}" srcOrd="1" destOrd="0" presId="urn:microsoft.com/office/officeart/2005/8/layout/radial1"/>
    <dgm:cxn modelId="{2D5ADE5E-F9D8-4939-9927-417685013EAF}" type="presOf" srcId="{D6418AD7-F063-4C1D-AA4E-DAFAEDA8969C}" destId="{D2E6D239-A594-4CD1-8123-32BDE2DB902A}" srcOrd="0" destOrd="0" presId="urn:microsoft.com/office/officeart/2005/8/layout/radial1"/>
    <dgm:cxn modelId="{D4048122-6255-423D-92CD-CF8DBC6F2E34}" type="presOf" srcId="{CF71BE75-E9BE-470C-BAA8-2EDBC2E766AC}" destId="{EE689178-B078-4103-A052-4CB3DBFCC2D7}" srcOrd="1" destOrd="0" presId="urn:microsoft.com/office/officeart/2005/8/layout/radial1"/>
    <dgm:cxn modelId="{E8FC7B30-AD21-4681-8B68-6DF8B0710E2E}" type="presOf" srcId="{3B5588C6-5F8A-47BB-8F2E-B9BA78414F84}" destId="{F86F3A82-FE41-4E75-9AC4-2DA83006186F}" srcOrd="0" destOrd="0" presId="urn:microsoft.com/office/officeart/2005/8/layout/radial1"/>
    <dgm:cxn modelId="{8D44205B-18B2-44FD-A599-31DAA354EFC4}" srcId="{BF226009-9266-482C-A538-AF56DD3AA878}" destId="{074A9211-FD56-4A74-80C8-8691F57338F9}" srcOrd="11" destOrd="0" parTransId="{00CEF01B-7C04-48D0-BE74-A4E48C0454FC}" sibTransId="{50641703-0B84-4283-84D2-4819B9BDB803}"/>
    <dgm:cxn modelId="{726FB758-1ED1-4E67-86F1-AA30905A26C5}" type="presOf" srcId="{0E66FFD8-9042-447A-8854-54DF814D80F7}" destId="{95CFD078-1679-4864-9CA7-58184775F7FA}" srcOrd="0" destOrd="0" presId="urn:microsoft.com/office/officeart/2005/8/layout/radial1"/>
    <dgm:cxn modelId="{609A8320-AF36-4098-9E8F-348B502AF45B}" type="presOf" srcId="{0D1DE1AD-7720-44E5-87B6-B47A5CF6EACE}" destId="{AEC68F21-8660-4E90-9292-7FF4940222A0}" srcOrd="1" destOrd="0" presId="urn:microsoft.com/office/officeart/2005/8/layout/radial1"/>
    <dgm:cxn modelId="{6684C81B-14D4-4E10-AB62-697C18684DEA}" type="presOf" srcId="{6E42E036-9758-4246-9102-E944558DA916}" destId="{F88E2E96-7B75-470E-993E-AE166679F4D4}" srcOrd="0" destOrd="0" presId="urn:microsoft.com/office/officeart/2005/8/layout/radial1"/>
    <dgm:cxn modelId="{35EACE7B-3FC6-4047-9B27-AE3386C6E78C}" type="presOf" srcId="{FA897D62-CE34-4921-80EC-50D16FD23DEC}" destId="{D30EB984-244D-4AFB-8319-6255A1295C92}" srcOrd="0" destOrd="0" presId="urn:microsoft.com/office/officeart/2005/8/layout/radial1"/>
    <dgm:cxn modelId="{3540436E-2F1C-402A-8F54-893E891EDD22}" type="presOf" srcId="{157A870A-425E-444B-8F0A-DC20E2F5CA35}" destId="{EE8A4F33-4C41-4FAF-AA9B-E03350887D2D}" srcOrd="0" destOrd="0" presId="urn:microsoft.com/office/officeart/2005/8/layout/radial1"/>
    <dgm:cxn modelId="{BCB67562-FC12-47EB-BD8A-855F9783BAC8}" type="presOf" srcId="{7EAC77E4-171D-45F6-BFC2-BC761692C7AA}" destId="{E4A3F724-06B4-469B-985E-36FEE41C7980}" srcOrd="0" destOrd="0" presId="urn:microsoft.com/office/officeart/2005/8/layout/radial1"/>
    <dgm:cxn modelId="{17244835-9DC4-4779-A811-6C98B2444EEF}" type="presOf" srcId="{77E544A5-B799-4C02-93B2-231104D4CA2F}" destId="{5CDF1EED-2249-45B3-8058-78B03CF7DA6F}" srcOrd="1" destOrd="0" presId="urn:microsoft.com/office/officeart/2005/8/layout/radial1"/>
    <dgm:cxn modelId="{543DDDF1-0D30-404A-980F-E2A5AD311566}" type="presOf" srcId="{1C504A55-7FBA-4BE6-889F-374381EC53B3}" destId="{0426FD73-243A-43D9-B9CF-97F8F24536C6}" srcOrd="1" destOrd="0" presId="urn:microsoft.com/office/officeart/2005/8/layout/radial1"/>
    <dgm:cxn modelId="{E0121005-4235-4B1F-A43C-5260151E92D4}" type="presOf" srcId="{0E66FFD8-9042-447A-8854-54DF814D80F7}" destId="{ECF5E237-61B7-4E3D-A60B-12B2380BA4F0}" srcOrd="1" destOrd="0" presId="urn:microsoft.com/office/officeart/2005/8/layout/radial1"/>
    <dgm:cxn modelId="{58F1268B-2592-4EDD-9419-FD60E5FB3163}" type="presOf" srcId="{27CF935F-B1B8-4235-9517-73ACC5635268}" destId="{2D8C2F34-18DE-4FF7-B001-9FCBC57DBC5E}" srcOrd="0" destOrd="0" presId="urn:microsoft.com/office/officeart/2005/8/layout/radial1"/>
    <dgm:cxn modelId="{A9C03CFE-500D-4F05-8A20-1C730B8FDB0C}" srcId="{BF226009-9266-482C-A538-AF56DD3AA878}" destId="{5E1D7E81-42B9-4FA3-8D31-7C7203A23628}" srcOrd="4" destOrd="0" parTransId="{4AE58F1F-846F-4364-83B0-42A84015A877}" sibTransId="{9160EF1A-1CE8-4344-BED9-2F55F496DC62}"/>
    <dgm:cxn modelId="{328DB3A7-0F88-4E08-9C22-6708789BBAD0}" srcId="{BF226009-9266-482C-A538-AF56DD3AA878}" destId="{9C9CB3C2-D656-4B04-8B15-65970AE08C67}" srcOrd="14" destOrd="0" parTransId="{1C504A55-7FBA-4BE6-889F-374381EC53B3}" sibTransId="{1E847B32-6BA8-4246-8C29-98B1F8F51C1E}"/>
    <dgm:cxn modelId="{BDE7A728-C28B-46AB-A29D-82597CCE41AB}" type="presParOf" srcId="{E4A3F724-06B4-469B-985E-36FEE41C7980}" destId="{91C9FAC6-A52E-49E7-B2D4-E1EFF06BD54F}" srcOrd="0" destOrd="0" presId="urn:microsoft.com/office/officeart/2005/8/layout/radial1"/>
    <dgm:cxn modelId="{BAAEF2D8-C469-4B58-BDA0-9F492015323A}" type="presParOf" srcId="{E4A3F724-06B4-469B-985E-36FEE41C7980}" destId="{95CFD078-1679-4864-9CA7-58184775F7FA}" srcOrd="1" destOrd="0" presId="urn:microsoft.com/office/officeart/2005/8/layout/radial1"/>
    <dgm:cxn modelId="{BEEB86AD-CC49-403F-BFF2-6777B82D2EB8}" type="presParOf" srcId="{95CFD078-1679-4864-9CA7-58184775F7FA}" destId="{ECF5E237-61B7-4E3D-A60B-12B2380BA4F0}" srcOrd="0" destOrd="0" presId="urn:microsoft.com/office/officeart/2005/8/layout/radial1"/>
    <dgm:cxn modelId="{7E568A76-B191-4577-8985-0BB4AFC66E54}" type="presParOf" srcId="{E4A3F724-06B4-469B-985E-36FEE41C7980}" destId="{2BE03D4A-B016-4D1F-B75C-36713B7953D4}" srcOrd="2" destOrd="0" presId="urn:microsoft.com/office/officeart/2005/8/layout/radial1"/>
    <dgm:cxn modelId="{B92826E5-4742-4DA9-BD80-F8E7C7763F35}" type="presParOf" srcId="{E4A3F724-06B4-469B-985E-36FEE41C7980}" destId="{46AD81EB-43FE-49B9-8B42-88E2D7C01E64}" srcOrd="3" destOrd="0" presId="urn:microsoft.com/office/officeart/2005/8/layout/radial1"/>
    <dgm:cxn modelId="{A76655BD-8788-461F-9D98-F119AD0D305A}" type="presParOf" srcId="{46AD81EB-43FE-49B9-8B42-88E2D7C01E64}" destId="{AEC68F21-8660-4E90-9292-7FF4940222A0}" srcOrd="0" destOrd="0" presId="urn:microsoft.com/office/officeart/2005/8/layout/radial1"/>
    <dgm:cxn modelId="{41BADA19-95FC-4F65-80DB-510561365EFB}" type="presParOf" srcId="{E4A3F724-06B4-469B-985E-36FEE41C7980}" destId="{CBFCD6E8-5186-4F00-8E45-3759522E5B67}" srcOrd="4" destOrd="0" presId="urn:microsoft.com/office/officeart/2005/8/layout/radial1"/>
    <dgm:cxn modelId="{26AD1771-7EA7-49F3-8891-F692035B5AD3}" type="presParOf" srcId="{E4A3F724-06B4-469B-985E-36FEE41C7980}" destId="{F86F3A82-FE41-4E75-9AC4-2DA83006186F}" srcOrd="5" destOrd="0" presId="urn:microsoft.com/office/officeart/2005/8/layout/radial1"/>
    <dgm:cxn modelId="{B16BC121-7471-41D2-820A-8D347970B994}" type="presParOf" srcId="{F86F3A82-FE41-4E75-9AC4-2DA83006186F}" destId="{8CAB4495-E456-4E47-AA9E-E8A59F3A6C50}" srcOrd="0" destOrd="0" presId="urn:microsoft.com/office/officeart/2005/8/layout/radial1"/>
    <dgm:cxn modelId="{7987F1D7-8B9A-4163-B3D5-239BC413C1CF}" type="presParOf" srcId="{E4A3F724-06B4-469B-985E-36FEE41C7980}" destId="{F529054E-75BC-41A1-8000-0B0D35694C64}" srcOrd="6" destOrd="0" presId="urn:microsoft.com/office/officeart/2005/8/layout/radial1"/>
    <dgm:cxn modelId="{DD399982-D02F-44C6-B99B-12C6DA19B125}" type="presParOf" srcId="{E4A3F724-06B4-469B-985E-36FEE41C7980}" destId="{0DE29C0E-6BE4-4735-8490-EDDD6A6CF3DA}" srcOrd="7" destOrd="0" presId="urn:microsoft.com/office/officeart/2005/8/layout/radial1"/>
    <dgm:cxn modelId="{1C9E69AD-3517-40AA-9022-BADC4CE9E763}" type="presParOf" srcId="{0DE29C0E-6BE4-4735-8490-EDDD6A6CF3DA}" destId="{EFDBB79C-663A-429A-83EC-D0493543C54D}" srcOrd="0" destOrd="0" presId="urn:microsoft.com/office/officeart/2005/8/layout/radial1"/>
    <dgm:cxn modelId="{49B1DC22-B188-4F95-BE65-78AEC81B698C}" type="presParOf" srcId="{E4A3F724-06B4-469B-985E-36FEE41C7980}" destId="{2D8C2F34-18DE-4FF7-B001-9FCBC57DBC5E}" srcOrd="8" destOrd="0" presId="urn:microsoft.com/office/officeart/2005/8/layout/radial1"/>
    <dgm:cxn modelId="{6722E8B5-CD1F-4B0A-BBEA-CF44D0F51FD0}" type="presParOf" srcId="{E4A3F724-06B4-469B-985E-36FEE41C7980}" destId="{9264E46D-48BE-4D4D-861D-083001A46C50}" srcOrd="9" destOrd="0" presId="urn:microsoft.com/office/officeart/2005/8/layout/radial1"/>
    <dgm:cxn modelId="{DBA3C068-8776-4DA3-A7CC-D64FDF89FE9F}" type="presParOf" srcId="{9264E46D-48BE-4D4D-861D-083001A46C50}" destId="{21693172-86E2-487A-9039-4ECB712CD294}" srcOrd="0" destOrd="0" presId="urn:microsoft.com/office/officeart/2005/8/layout/radial1"/>
    <dgm:cxn modelId="{7F20A73B-BB02-43E6-B698-49BBF5CBBEEE}" type="presParOf" srcId="{E4A3F724-06B4-469B-985E-36FEE41C7980}" destId="{A7D6B6D2-2042-4708-8224-AF66C6E3AB30}" srcOrd="10" destOrd="0" presId="urn:microsoft.com/office/officeart/2005/8/layout/radial1"/>
    <dgm:cxn modelId="{E5C8F645-6629-44CE-9ED9-3BADA89422C9}" type="presParOf" srcId="{E4A3F724-06B4-469B-985E-36FEE41C7980}" destId="{01C0B095-8B25-42EF-A1B8-6AF6E55127CD}" srcOrd="11" destOrd="0" presId="urn:microsoft.com/office/officeart/2005/8/layout/radial1"/>
    <dgm:cxn modelId="{7E2E33C1-7093-47DD-A074-71F3862D3FFA}" type="presParOf" srcId="{01C0B095-8B25-42EF-A1B8-6AF6E55127CD}" destId="{F37EA9EB-90EC-43E2-A409-712C48A89C14}" srcOrd="0" destOrd="0" presId="urn:microsoft.com/office/officeart/2005/8/layout/radial1"/>
    <dgm:cxn modelId="{331B2470-E7E3-4E8E-94E4-D116638A32DE}" type="presParOf" srcId="{E4A3F724-06B4-469B-985E-36FEE41C7980}" destId="{122177F6-EC1A-4AB7-B608-63EB244827CB}" srcOrd="12" destOrd="0" presId="urn:microsoft.com/office/officeart/2005/8/layout/radial1"/>
    <dgm:cxn modelId="{DB666A6E-4024-4F24-B73D-75D14E4D0616}" type="presParOf" srcId="{E4A3F724-06B4-469B-985E-36FEE41C7980}" destId="{3AD3B5C3-37DC-49C1-BA1A-27AE876D4413}" srcOrd="13" destOrd="0" presId="urn:microsoft.com/office/officeart/2005/8/layout/radial1"/>
    <dgm:cxn modelId="{EA9C9ACC-61DC-4BC3-B0C2-F4CFA310E1EC}" type="presParOf" srcId="{3AD3B5C3-37DC-49C1-BA1A-27AE876D4413}" destId="{EE689178-B078-4103-A052-4CB3DBFCC2D7}" srcOrd="0" destOrd="0" presId="urn:microsoft.com/office/officeart/2005/8/layout/radial1"/>
    <dgm:cxn modelId="{D8B57E48-ED4C-46AF-BA46-E6B28A8C297A}" type="presParOf" srcId="{E4A3F724-06B4-469B-985E-36FEE41C7980}" destId="{30D74573-A4DE-44F8-8BC6-644FF0E207F9}" srcOrd="14" destOrd="0" presId="urn:microsoft.com/office/officeart/2005/8/layout/radial1"/>
    <dgm:cxn modelId="{CDCD09EE-2C37-46A6-8538-E2EC96F92A5C}" type="presParOf" srcId="{E4A3F724-06B4-469B-985E-36FEE41C7980}" destId="{D2E6D239-A594-4CD1-8123-32BDE2DB902A}" srcOrd="15" destOrd="0" presId="urn:microsoft.com/office/officeart/2005/8/layout/radial1"/>
    <dgm:cxn modelId="{BAC68B67-4C5F-42A4-9C85-8A4EAD1B268D}" type="presParOf" srcId="{D2E6D239-A594-4CD1-8123-32BDE2DB902A}" destId="{B5F4C057-8EEF-41B3-ABD5-728A8F78FA46}" srcOrd="0" destOrd="0" presId="urn:microsoft.com/office/officeart/2005/8/layout/radial1"/>
    <dgm:cxn modelId="{4804C625-281A-4D3B-BDD5-E2346493554C}" type="presParOf" srcId="{E4A3F724-06B4-469B-985E-36FEE41C7980}" destId="{38693E49-E823-43F3-9516-7C92ABFA5D67}" srcOrd="16" destOrd="0" presId="urn:microsoft.com/office/officeart/2005/8/layout/radial1"/>
    <dgm:cxn modelId="{0D2E8095-3056-4B84-8AFB-0D9F1BD8460E}" type="presParOf" srcId="{E4A3F724-06B4-469B-985E-36FEE41C7980}" destId="{187B1A12-04A9-48B3-8F87-CD4FCB72E9E5}" srcOrd="17" destOrd="0" presId="urn:microsoft.com/office/officeart/2005/8/layout/radial1"/>
    <dgm:cxn modelId="{8A880943-4028-4F7B-8310-E183E5DC461A}" type="presParOf" srcId="{187B1A12-04A9-48B3-8F87-CD4FCB72E9E5}" destId="{1C62F094-8DBF-4DBF-92B1-315FB4AC4C04}" srcOrd="0" destOrd="0" presId="urn:microsoft.com/office/officeart/2005/8/layout/radial1"/>
    <dgm:cxn modelId="{86DA6ED3-8D73-4E22-A8ED-737741F61D51}" type="presParOf" srcId="{E4A3F724-06B4-469B-985E-36FEE41C7980}" destId="{5AF9F466-CAB2-4223-8D9B-601992678A10}" srcOrd="18" destOrd="0" presId="urn:microsoft.com/office/officeart/2005/8/layout/radial1"/>
    <dgm:cxn modelId="{427CA98E-CDA7-46B6-9752-9EF1879917EC}" type="presParOf" srcId="{E4A3F724-06B4-469B-985E-36FEE41C7980}" destId="{1A84912B-3170-45E4-8889-A3702152D64A}" srcOrd="19" destOrd="0" presId="urn:microsoft.com/office/officeart/2005/8/layout/radial1"/>
    <dgm:cxn modelId="{A3F0C2BD-7E53-47C2-84EC-145F284814EF}" type="presParOf" srcId="{1A84912B-3170-45E4-8889-A3702152D64A}" destId="{A1B73D80-303C-44C6-A981-760BF1E089FC}" srcOrd="0" destOrd="0" presId="urn:microsoft.com/office/officeart/2005/8/layout/radial1"/>
    <dgm:cxn modelId="{822F772E-3A73-42CC-BBC4-B899DC6F25F9}" type="presParOf" srcId="{E4A3F724-06B4-469B-985E-36FEE41C7980}" destId="{D30EB984-244D-4AFB-8319-6255A1295C92}" srcOrd="20" destOrd="0" presId="urn:microsoft.com/office/officeart/2005/8/layout/radial1"/>
    <dgm:cxn modelId="{D7930379-57B6-47B3-94B8-814658D31CFD}" type="presParOf" srcId="{E4A3F724-06B4-469B-985E-36FEE41C7980}" destId="{078FC68A-4A76-44DA-A534-C0C7D9A0C589}" srcOrd="21" destOrd="0" presId="urn:microsoft.com/office/officeart/2005/8/layout/radial1"/>
    <dgm:cxn modelId="{795BB809-FC24-4F09-AD7D-665B45602F10}" type="presParOf" srcId="{078FC68A-4A76-44DA-A534-C0C7D9A0C589}" destId="{5CDF1EED-2249-45B3-8058-78B03CF7DA6F}" srcOrd="0" destOrd="0" presId="urn:microsoft.com/office/officeart/2005/8/layout/radial1"/>
    <dgm:cxn modelId="{6036C2AD-3F7C-45D2-9308-6F8246C07CBD}" type="presParOf" srcId="{E4A3F724-06B4-469B-985E-36FEE41C7980}" destId="{1BCCC5CD-44EB-4BB9-9187-DA1022351D92}" srcOrd="22" destOrd="0" presId="urn:microsoft.com/office/officeart/2005/8/layout/radial1"/>
    <dgm:cxn modelId="{B340638B-3FDE-4804-96B9-C78714C977F6}" type="presParOf" srcId="{E4A3F724-06B4-469B-985E-36FEE41C7980}" destId="{79AE5770-11D1-471D-91BB-68C8F3104A31}" srcOrd="23" destOrd="0" presId="urn:microsoft.com/office/officeart/2005/8/layout/radial1"/>
    <dgm:cxn modelId="{760FF5CB-3192-4DDF-9FA9-4D08DA8A7903}" type="presParOf" srcId="{79AE5770-11D1-471D-91BB-68C8F3104A31}" destId="{FEBC802A-8559-48C2-9FDB-6041B53BC555}" srcOrd="0" destOrd="0" presId="urn:microsoft.com/office/officeart/2005/8/layout/radial1"/>
    <dgm:cxn modelId="{A94AB55D-F03F-4249-B37C-ADA24CA1417E}" type="presParOf" srcId="{E4A3F724-06B4-469B-985E-36FEE41C7980}" destId="{29D124E4-173C-4B28-8EBD-8FA5AEFFB78C}" srcOrd="24" destOrd="0" presId="urn:microsoft.com/office/officeart/2005/8/layout/radial1"/>
    <dgm:cxn modelId="{38E19AA0-B011-4397-9C52-11A525956725}" type="presParOf" srcId="{E4A3F724-06B4-469B-985E-36FEE41C7980}" destId="{881A4C3C-B6D4-410F-B419-189ACC636C3E}" srcOrd="25" destOrd="0" presId="urn:microsoft.com/office/officeart/2005/8/layout/radial1"/>
    <dgm:cxn modelId="{A2D99E70-0A27-4032-9F5D-1675F25F8BC3}" type="presParOf" srcId="{881A4C3C-B6D4-410F-B419-189ACC636C3E}" destId="{54FAC0F6-D43A-4C69-AA70-1D36FA823DC7}" srcOrd="0" destOrd="0" presId="urn:microsoft.com/office/officeart/2005/8/layout/radial1"/>
    <dgm:cxn modelId="{ACE9688C-04DA-4364-9A10-3254436C9C6B}" type="presParOf" srcId="{E4A3F724-06B4-469B-985E-36FEE41C7980}" destId="{EB97A0DE-F175-4646-A432-327EB27BAE60}" srcOrd="26" destOrd="0" presId="urn:microsoft.com/office/officeart/2005/8/layout/radial1"/>
    <dgm:cxn modelId="{F43ABDAD-9745-412A-98D9-F450AC2A7934}" type="presParOf" srcId="{E4A3F724-06B4-469B-985E-36FEE41C7980}" destId="{F88E2E96-7B75-470E-993E-AE166679F4D4}" srcOrd="27" destOrd="0" presId="urn:microsoft.com/office/officeart/2005/8/layout/radial1"/>
    <dgm:cxn modelId="{2BB8CA55-AA57-40EC-AFA4-12CCFACA9090}" type="presParOf" srcId="{F88E2E96-7B75-470E-993E-AE166679F4D4}" destId="{2B4CD673-508B-4CF4-89D8-526D5A83472E}" srcOrd="0" destOrd="0" presId="urn:microsoft.com/office/officeart/2005/8/layout/radial1"/>
    <dgm:cxn modelId="{5D845A52-3CD3-4874-B317-92DAD740304F}" type="presParOf" srcId="{E4A3F724-06B4-469B-985E-36FEE41C7980}" destId="{EE8A4F33-4C41-4FAF-AA9B-E03350887D2D}" srcOrd="28" destOrd="0" presId="urn:microsoft.com/office/officeart/2005/8/layout/radial1"/>
    <dgm:cxn modelId="{48F7B885-3DEA-49F1-BF24-52883D4D09AE}" type="presParOf" srcId="{E4A3F724-06B4-469B-985E-36FEE41C7980}" destId="{8212E4BA-CD5A-4ADF-AC20-EACB18D95095}" srcOrd="29" destOrd="0" presId="urn:microsoft.com/office/officeart/2005/8/layout/radial1"/>
    <dgm:cxn modelId="{355F674D-437B-46F6-B60C-B01FDC9B1A36}" type="presParOf" srcId="{8212E4BA-CD5A-4ADF-AC20-EACB18D95095}" destId="{0426FD73-243A-43D9-B9CF-97F8F24536C6}" srcOrd="0" destOrd="0" presId="urn:microsoft.com/office/officeart/2005/8/layout/radial1"/>
    <dgm:cxn modelId="{EFA93D86-A48A-40EA-A019-53E811B1803F}" type="presParOf" srcId="{E4A3F724-06B4-469B-985E-36FEE41C7980}" destId="{0B7673E3-409D-40A5-AB25-05170C76F717}" srcOrd="3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8AB38-0F86-43EE-8971-8834825CB0A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64A8CFD4-DBFE-4BCB-B4CF-6DFF17B7F2CB}">
      <dgm:prSet phldrT="[Text]" custT="1"/>
      <dgm:spPr>
        <a:solidFill>
          <a:srgbClr val="00668A"/>
        </a:solidFill>
        <a:ln>
          <a:solidFill>
            <a:schemeClr val="accent1">
              <a:lumMod val="75000"/>
            </a:schemeClr>
          </a:solidFill>
        </a:ln>
      </dgm:spPr>
      <dgm:t>
        <a:bodyPr/>
        <a:lstStyle/>
        <a:p>
          <a:r>
            <a:rPr lang="en-GB" sz="2000" b="1" dirty="0" smtClean="0">
              <a:solidFill>
                <a:schemeClr val="bg1"/>
              </a:solidFill>
            </a:rPr>
            <a:t>Clinician</a:t>
          </a:r>
          <a:r>
            <a:rPr lang="en-GB" sz="2000" b="1" baseline="0" dirty="0" smtClean="0">
              <a:solidFill>
                <a:schemeClr val="bg1"/>
              </a:solidFill>
            </a:rPr>
            <a:t> feedback </a:t>
          </a:r>
        </a:p>
        <a:p>
          <a:r>
            <a:rPr lang="en-GB" sz="2000" b="1" baseline="0" dirty="0" smtClean="0">
              <a:solidFill>
                <a:schemeClr val="bg1"/>
              </a:solidFill>
            </a:rPr>
            <a:t>6 weeks post training</a:t>
          </a:r>
          <a:endParaRPr lang="en-GB" sz="2000" b="1" dirty="0">
            <a:solidFill>
              <a:schemeClr val="bg1"/>
            </a:solidFill>
          </a:endParaRPr>
        </a:p>
      </dgm:t>
    </dgm:pt>
    <dgm:pt modelId="{C5AC7241-9003-40F0-BABB-850246A5E520}" type="parTrans" cxnId="{493670FD-0F9D-44FE-914F-716E39C8F026}">
      <dgm:prSet/>
      <dgm:spPr/>
      <dgm:t>
        <a:bodyPr/>
        <a:lstStyle/>
        <a:p>
          <a:endParaRPr lang="en-GB"/>
        </a:p>
      </dgm:t>
    </dgm:pt>
    <dgm:pt modelId="{C1B261AB-D9F3-4B35-B93B-F21C2922DA01}" type="sibTrans" cxnId="{493670FD-0F9D-44FE-914F-716E39C8F026}">
      <dgm:prSet/>
      <dgm:spPr/>
      <dgm:t>
        <a:bodyPr/>
        <a:lstStyle/>
        <a:p>
          <a:endParaRPr lang="en-GB"/>
        </a:p>
      </dgm:t>
    </dgm:pt>
    <dgm:pt modelId="{E74B6F6C-70E3-4D15-83EE-BB89DB9FA8F7}">
      <dgm:prSet phldrT="[Text]" custT="1"/>
      <dgm:spPr>
        <a:solidFill>
          <a:schemeClr val="accent6">
            <a:lumMod val="75000"/>
          </a:schemeClr>
        </a:solidFill>
      </dgm:spPr>
      <dgm:t>
        <a:bodyPr/>
        <a:lstStyle/>
        <a:p>
          <a:r>
            <a:rPr lang="en-GB" sz="1600" b="1" dirty="0" smtClean="0">
              <a:solidFill>
                <a:schemeClr val="bg1"/>
              </a:solidFill>
            </a:rPr>
            <a:t>↑ Empowerment</a:t>
          </a:r>
          <a:endParaRPr lang="en-GB" sz="1600" b="1" dirty="0">
            <a:solidFill>
              <a:schemeClr val="bg1"/>
            </a:solidFill>
          </a:endParaRPr>
        </a:p>
      </dgm:t>
    </dgm:pt>
    <dgm:pt modelId="{33DC9BB3-1AFD-4F5B-A63E-E68AA482F187}" type="parTrans" cxnId="{CE169CE1-B75E-42A8-8D3C-048AA3846FDF}">
      <dgm:prSet/>
      <dgm:spPr>
        <a:ln>
          <a:solidFill>
            <a:schemeClr val="accent1">
              <a:lumMod val="75000"/>
            </a:schemeClr>
          </a:solidFill>
        </a:ln>
      </dgm:spPr>
      <dgm:t>
        <a:bodyPr/>
        <a:lstStyle/>
        <a:p>
          <a:endParaRPr lang="en-GB">
            <a:solidFill>
              <a:schemeClr val="tx2">
                <a:lumMod val="75000"/>
              </a:schemeClr>
            </a:solidFill>
          </a:endParaRPr>
        </a:p>
      </dgm:t>
    </dgm:pt>
    <dgm:pt modelId="{18D03A31-509D-4470-AFA4-D65BB52D8E0F}" type="sibTrans" cxnId="{CE169CE1-B75E-42A8-8D3C-048AA3846FDF}">
      <dgm:prSet/>
      <dgm:spPr/>
      <dgm:t>
        <a:bodyPr/>
        <a:lstStyle/>
        <a:p>
          <a:endParaRPr lang="en-GB"/>
        </a:p>
      </dgm:t>
    </dgm:pt>
    <dgm:pt modelId="{5CE9B8B1-AA18-4FE3-8E6B-B8BD9E6DA3EB}">
      <dgm:prSet phldrT="[Text]" custT="1"/>
      <dgm:spPr>
        <a:solidFill>
          <a:srgbClr val="92D050"/>
        </a:solidFill>
      </dgm:spPr>
      <dgm:t>
        <a:bodyPr/>
        <a:lstStyle/>
        <a:p>
          <a:r>
            <a:rPr lang="en-GB" sz="1600" b="1" dirty="0" smtClean="0"/>
            <a:t>Improved communication skills</a:t>
          </a:r>
          <a:endParaRPr lang="en-GB" sz="1600" b="1" dirty="0"/>
        </a:p>
      </dgm:t>
    </dgm:pt>
    <dgm:pt modelId="{B829F032-4755-41F2-BC99-6D2CD94C0874}" type="parTrans" cxnId="{C5D975CE-85E0-47C6-95C6-F59A98946620}">
      <dgm:prSet/>
      <dgm:spPr>
        <a:ln>
          <a:solidFill>
            <a:schemeClr val="accent1">
              <a:lumMod val="75000"/>
            </a:schemeClr>
          </a:solidFill>
        </a:ln>
      </dgm:spPr>
      <dgm:t>
        <a:bodyPr/>
        <a:lstStyle/>
        <a:p>
          <a:endParaRPr lang="en-GB">
            <a:solidFill>
              <a:schemeClr val="tx2">
                <a:lumMod val="75000"/>
              </a:schemeClr>
            </a:solidFill>
          </a:endParaRPr>
        </a:p>
      </dgm:t>
    </dgm:pt>
    <dgm:pt modelId="{B2F83816-9E51-401B-9916-21934ADE9211}" type="sibTrans" cxnId="{C5D975CE-85E0-47C6-95C6-F59A98946620}">
      <dgm:prSet/>
      <dgm:spPr/>
      <dgm:t>
        <a:bodyPr/>
        <a:lstStyle/>
        <a:p>
          <a:endParaRPr lang="en-GB"/>
        </a:p>
      </dgm:t>
    </dgm:pt>
    <dgm:pt modelId="{0BD48FC9-DE21-46F9-ADD7-FF0071A4E2D2}">
      <dgm:prSet phldrT="[Text]" custT="1"/>
      <dgm:spPr>
        <a:solidFill>
          <a:srgbClr val="CA97D3"/>
        </a:solidFill>
      </dgm:spPr>
      <dgm:t>
        <a:bodyPr/>
        <a:lstStyle/>
        <a:p>
          <a:r>
            <a:rPr lang="en-GB" sz="1600" b="1" dirty="0" smtClean="0">
              <a:solidFill>
                <a:schemeClr val="bg1"/>
              </a:solidFill>
            </a:rPr>
            <a:t>Shared decision making</a:t>
          </a:r>
          <a:endParaRPr lang="en-GB" sz="1600" b="1" dirty="0">
            <a:solidFill>
              <a:schemeClr val="bg1"/>
            </a:solidFill>
          </a:endParaRPr>
        </a:p>
      </dgm:t>
    </dgm:pt>
    <dgm:pt modelId="{6A939493-AC0A-4843-B077-B88A2613C507}" type="parTrans" cxnId="{EF02C9B7-FC05-4A57-99CF-63C75B2FE295}">
      <dgm:prSet/>
      <dgm:spPr>
        <a:ln>
          <a:solidFill>
            <a:schemeClr val="accent1">
              <a:lumMod val="75000"/>
            </a:schemeClr>
          </a:solidFill>
        </a:ln>
      </dgm:spPr>
      <dgm:t>
        <a:bodyPr/>
        <a:lstStyle/>
        <a:p>
          <a:endParaRPr lang="en-GB">
            <a:solidFill>
              <a:schemeClr val="tx2">
                <a:lumMod val="75000"/>
              </a:schemeClr>
            </a:solidFill>
          </a:endParaRPr>
        </a:p>
      </dgm:t>
    </dgm:pt>
    <dgm:pt modelId="{BE4ABED3-DDAC-4E28-A5D5-6A7D7A064B26}" type="sibTrans" cxnId="{EF02C9B7-FC05-4A57-99CF-63C75B2FE295}">
      <dgm:prSet/>
      <dgm:spPr/>
      <dgm:t>
        <a:bodyPr/>
        <a:lstStyle/>
        <a:p>
          <a:endParaRPr lang="en-GB"/>
        </a:p>
      </dgm:t>
    </dgm:pt>
    <dgm:pt modelId="{437ED7D8-53E4-4A3D-AD61-67DCC4B8E89A}">
      <dgm:prSet custT="1"/>
      <dgm:spPr>
        <a:solidFill>
          <a:srgbClr val="FFC000"/>
        </a:solidFill>
      </dgm:spPr>
      <dgm:t>
        <a:bodyPr/>
        <a:lstStyle/>
        <a:p>
          <a:r>
            <a:rPr lang="en-GB" sz="1600" b="1" dirty="0" smtClean="0"/>
            <a:t>Improved listening skills</a:t>
          </a:r>
          <a:endParaRPr lang="en-GB" sz="1600" b="1" dirty="0"/>
        </a:p>
      </dgm:t>
    </dgm:pt>
    <dgm:pt modelId="{F1EFDC92-0E7F-4220-8824-E9383FC69614}" type="parTrans" cxnId="{E64223DF-1E9F-4C2E-8B5F-DDDE14A5AB27}">
      <dgm:prSet/>
      <dgm:spPr>
        <a:ln>
          <a:solidFill>
            <a:schemeClr val="accent1">
              <a:lumMod val="75000"/>
            </a:schemeClr>
          </a:solidFill>
        </a:ln>
      </dgm:spPr>
      <dgm:t>
        <a:bodyPr/>
        <a:lstStyle/>
        <a:p>
          <a:endParaRPr lang="en-GB">
            <a:solidFill>
              <a:schemeClr val="tx2">
                <a:lumMod val="75000"/>
              </a:schemeClr>
            </a:solidFill>
          </a:endParaRPr>
        </a:p>
      </dgm:t>
    </dgm:pt>
    <dgm:pt modelId="{D1E68A25-12EC-43E1-ACFE-6F5E37D79B4F}" type="sibTrans" cxnId="{E64223DF-1E9F-4C2E-8B5F-DDDE14A5AB27}">
      <dgm:prSet/>
      <dgm:spPr/>
      <dgm:t>
        <a:bodyPr/>
        <a:lstStyle/>
        <a:p>
          <a:endParaRPr lang="en-GB"/>
        </a:p>
      </dgm:t>
    </dgm:pt>
    <dgm:pt modelId="{3AF161F8-F8F1-47FF-9B77-83FC4521C420}">
      <dgm:prSet custT="1"/>
      <dgm:spPr>
        <a:solidFill>
          <a:srgbClr val="7030A0"/>
        </a:solidFill>
      </dgm:spPr>
      <dgm:t>
        <a:bodyPr/>
        <a:lstStyle/>
        <a:p>
          <a:r>
            <a:rPr lang="en-GB" sz="1600" b="1" dirty="0" smtClean="0"/>
            <a:t>Facilitating not telling </a:t>
          </a:r>
          <a:endParaRPr lang="en-GB" sz="1600" b="1" dirty="0"/>
        </a:p>
      </dgm:t>
    </dgm:pt>
    <dgm:pt modelId="{60272672-645C-4208-9CF4-57D81F895DBC}" type="parTrans" cxnId="{83229A8B-E62F-44A7-AA3D-B119A4C5BB16}">
      <dgm:prSet/>
      <dgm:spPr>
        <a:ln>
          <a:solidFill>
            <a:schemeClr val="accent1">
              <a:lumMod val="75000"/>
            </a:schemeClr>
          </a:solidFill>
        </a:ln>
      </dgm:spPr>
      <dgm:t>
        <a:bodyPr/>
        <a:lstStyle/>
        <a:p>
          <a:endParaRPr lang="en-GB">
            <a:solidFill>
              <a:schemeClr val="tx2">
                <a:lumMod val="75000"/>
              </a:schemeClr>
            </a:solidFill>
          </a:endParaRPr>
        </a:p>
      </dgm:t>
    </dgm:pt>
    <dgm:pt modelId="{01925DA8-5391-46FD-9AC2-841B937FDE4A}" type="sibTrans" cxnId="{83229A8B-E62F-44A7-AA3D-B119A4C5BB16}">
      <dgm:prSet/>
      <dgm:spPr/>
      <dgm:t>
        <a:bodyPr/>
        <a:lstStyle/>
        <a:p>
          <a:endParaRPr lang="en-GB"/>
        </a:p>
      </dgm:t>
    </dgm:pt>
    <dgm:pt modelId="{8B4813CF-05F5-41F2-8F25-7D509D9D37AD}">
      <dgm:prSet custT="1"/>
      <dgm:spPr>
        <a:solidFill>
          <a:schemeClr val="accent1">
            <a:lumMod val="75000"/>
          </a:schemeClr>
        </a:solidFill>
      </dgm:spPr>
      <dgm:t>
        <a:bodyPr/>
        <a:lstStyle/>
        <a:p>
          <a:r>
            <a:rPr lang="en-GB" sz="1600" b="1" dirty="0" smtClean="0">
              <a:solidFill>
                <a:schemeClr val="bg1"/>
              </a:solidFill>
            </a:rPr>
            <a:t>Promotes self management</a:t>
          </a:r>
          <a:endParaRPr lang="en-GB" sz="1600" b="1" dirty="0">
            <a:solidFill>
              <a:schemeClr val="bg1"/>
            </a:solidFill>
          </a:endParaRPr>
        </a:p>
      </dgm:t>
    </dgm:pt>
    <dgm:pt modelId="{0ED98580-B335-494C-9E64-A74BBC8352C7}" type="parTrans" cxnId="{57439CD4-8EB0-4B48-A3E5-2E0BA4FB5BF4}">
      <dgm:prSet/>
      <dgm:spPr>
        <a:ln>
          <a:solidFill>
            <a:schemeClr val="accent1">
              <a:lumMod val="75000"/>
            </a:schemeClr>
          </a:solidFill>
        </a:ln>
      </dgm:spPr>
      <dgm:t>
        <a:bodyPr/>
        <a:lstStyle/>
        <a:p>
          <a:endParaRPr lang="en-GB">
            <a:solidFill>
              <a:schemeClr val="tx2">
                <a:lumMod val="75000"/>
              </a:schemeClr>
            </a:solidFill>
          </a:endParaRPr>
        </a:p>
      </dgm:t>
    </dgm:pt>
    <dgm:pt modelId="{6978DA77-500E-4313-8507-680E7AD10A4E}" type="sibTrans" cxnId="{57439CD4-8EB0-4B48-A3E5-2E0BA4FB5BF4}">
      <dgm:prSet/>
      <dgm:spPr/>
      <dgm:t>
        <a:bodyPr/>
        <a:lstStyle/>
        <a:p>
          <a:endParaRPr lang="en-GB"/>
        </a:p>
      </dgm:t>
    </dgm:pt>
    <dgm:pt modelId="{93FA11DE-4400-41D6-835E-929A63D912A2}">
      <dgm:prSet custT="1"/>
      <dgm:spPr>
        <a:solidFill>
          <a:srgbClr val="4B89D0"/>
        </a:solidFill>
      </dgm:spPr>
      <dgm:t>
        <a:bodyPr/>
        <a:lstStyle/>
        <a:p>
          <a:r>
            <a:rPr lang="en-GB" sz="1600" b="1" dirty="0" smtClean="0">
              <a:solidFill>
                <a:schemeClr val="bg1"/>
              </a:solidFill>
            </a:rPr>
            <a:t>↑ Motivation</a:t>
          </a:r>
        </a:p>
      </dgm:t>
    </dgm:pt>
    <dgm:pt modelId="{74FA9959-B305-4425-A0AF-32168F71434C}" type="parTrans" cxnId="{D4D6D74A-5C39-4940-8C91-35F31C10EF15}">
      <dgm:prSet/>
      <dgm:spPr>
        <a:ln>
          <a:solidFill>
            <a:schemeClr val="accent1">
              <a:lumMod val="75000"/>
            </a:schemeClr>
          </a:solidFill>
        </a:ln>
      </dgm:spPr>
      <dgm:t>
        <a:bodyPr/>
        <a:lstStyle/>
        <a:p>
          <a:endParaRPr lang="en-GB">
            <a:solidFill>
              <a:schemeClr val="tx2">
                <a:lumMod val="75000"/>
              </a:schemeClr>
            </a:solidFill>
          </a:endParaRPr>
        </a:p>
      </dgm:t>
    </dgm:pt>
    <dgm:pt modelId="{9B12296E-148D-4AAE-A184-597C074621B3}" type="sibTrans" cxnId="{D4D6D74A-5C39-4940-8C91-35F31C10EF15}">
      <dgm:prSet/>
      <dgm:spPr/>
      <dgm:t>
        <a:bodyPr/>
        <a:lstStyle/>
        <a:p>
          <a:endParaRPr lang="en-GB"/>
        </a:p>
      </dgm:t>
    </dgm:pt>
    <dgm:pt modelId="{7A1B78AC-1B5E-46B0-A798-5A43A333F33B}">
      <dgm:prSet custT="1"/>
      <dgm:spPr>
        <a:solidFill>
          <a:srgbClr val="FFDC6D"/>
        </a:solidFill>
      </dgm:spPr>
      <dgm:t>
        <a:bodyPr/>
        <a:lstStyle/>
        <a:p>
          <a:r>
            <a:rPr lang="en-GB" sz="1600" b="1" dirty="0" smtClean="0">
              <a:solidFill>
                <a:schemeClr val="bg1"/>
              </a:solidFill>
            </a:rPr>
            <a:t>↑ patient involvement</a:t>
          </a:r>
          <a:endParaRPr lang="en-GB" sz="1600" b="1" dirty="0">
            <a:solidFill>
              <a:schemeClr val="bg1"/>
            </a:solidFill>
          </a:endParaRPr>
        </a:p>
      </dgm:t>
    </dgm:pt>
    <dgm:pt modelId="{B9235CC4-7260-4D67-846C-70362F8CC920}" type="parTrans" cxnId="{5449AC14-A7A4-4E80-9D69-B7970E0C041C}">
      <dgm:prSet/>
      <dgm:spPr>
        <a:ln>
          <a:solidFill>
            <a:schemeClr val="accent1">
              <a:lumMod val="75000"/>
            </a:schemeClr>
          </a:solidFill>
        </a:ln>
      </dgm:spPr>
      <dgm:t>
        <a:bodyPr/>
        <a:lstStyle/>
        <a:p>
          <a:endParaRPr lang="en-GB">
            <a:solidFill>
              <a:schemeClr val="tx2">
                <a:lumMod val="75000"/>
              </a:schemeClr>
            </a:solidFill>
          </a:endParaRPr>
        </a:p>
      </dgm:t>
    </dgm:pt>
    <dgm:pt modelId="{C8A31B64-B7AC-432B-80A0-1E303A421433}" type="sibTrans" cxnId="{5449AC14-A7A4-4E80-9D69-B7970E0C041C}">
      <dgm:prSet/>
      <dgm:spPr/>
      <dgm:t>
        <a:bodyPr/>
        <a:lstStyle/>
        <a:p>
          <a:endParaRPr lang="en-GB"/>
        </a:p>
      </dgm:t>
    </dgm:pt>
    <dgm:pt modelId="{700FE4A0-333B-4DC8-A18F-66F927C5C0B2}">
      <dgm:prSet custT="1"/>
      <dgm:spPr>
        <a:solidFill>
          <a:srgbClr val="009CD5"/>
        </a:solidFill>
      </dgm:spPr>
      <dgm:t>
        <a:bodyPr/>
        <a:lstStyle/>
        <a:p>
          <a:r>
            <a:rPr lang="en-GB" sz="1600" b="1" dirty="0" smtClean="0"/>
            <a:t>Improved patient experience</a:t>
          </a:r>
          <a:endParaRPr lang="en-GB" sz="1600" b="1" dirty="0"/>
        </a:p>
      </dgm:t>
    </dgm:pt>
    <dgm:pt modelId="{CE51620C-D1F8-46AF-8C1A-B7BBC570EADD}" type="parTrans" cxnId="{FD8E0828-82BB-49B0-8E4C-B1C2C5E546DF}">
      <dgm:prSet/>
      <dgm:spPr>
        <a:ln>
          <a:solidFill>
            <a:schemeClr val="accent1">
              <a:lumMod val="75000"/>
            </a:schemeClr>
          </a:solidFill>
        </a:ln>
      </dgm:spPr>
      <dgm:t>
        <a:bodyPr/>
        <a:lstStyle/>
        <a:p>
          <a:endParaRPr lang="en-GB">
            <a:solidFill>
              <a:schemeClr val="tx2">
                <a:lumMod val="75000"/>
              </a:schemeClr>
            </a:solidFill>
          </a:endParaRPr>
        </a:p>
      </dgm:t>
    </dgm:pt>
    <dgm:pt modelId="{3FE034BE-2A05-40F8-9131-626839AAF6A2}" type="sibTrans" cxnId="{FD8E0828-82BB-49B0-8E4C-B1C2C5E546DF}">
      <dgm:prSet/>
      <dgm:spPr/>
      <dgm:t>
        <a:bodyPr/>
        <a:lstStyle/>
        <a:p>
          <a:endParaRPr lang="en-GB"/>
        </a:p>
      </dgm:t>
    </dgm:pt>
    <dgm:pt modelId="{FEB1D1F2-2756-449A-BB57-AA78DF46A8C6}">
      <dgm:prSet custT="1"/>
      <dgm:spPr>
        <a:solidFill>
          <a:srgbClr val="D60093"/>
        </a:solidFill>
        <a:ln>
          <a:noFill/>
        </a:ln>
      </dgm:spPr>
      <dgm:t>
        <a:bodyPr/>
        <a:lstStyle/>
        <a:p>
          <a:r>
            <a:rPr lang="en-GB" sz="1600" b="1" dirty="0" smtClean="0">
              <a:solidFill>
                <a:schemeClr val="bg1"/>
              </a:solidFill>
            </a:rPr>
            <a:t>↑ confidence on discharge</a:t>
          </a:r>
          <a:endParaRPr lang="en-GB" sz="1600" b="1" dirty="0">
            <a:solidFill>
              <a:schemeClr val="bg1"/>
            </a:solidFill>
          </a:endParaRPr>
        </a:p>
      </dgm:t>
    </dgm:pt>
    <dgm:pt modelId="{32D82B8D-04A8-4601-AF3B-08BD1B50D505}" type="parTrans" cxnId="{134F89EE-38EE-4946-8146-AA898F3F79FF}">
      <dgm:prSet/>
      <dgm:spPr>
        <a:ln>
          <a:solidFill>
            <a:schemeClr val="accent1">
              <a:lumMod val="75000"/>
            </a:schemeClr>
          </a:solidFill>
        </a:ln>
      </dgm:spPr>
      <dgm:t>
        <a:bodyPr/>
        <a:lstStyle/>
        <a:p>
          <a:endParaRPr lang="en-GB">
            <a:solidFill>
              <a:schemeClr val="tx2">
                <a:lumMod val="75000"/>
              </a:schemeClr>
            </a:solidFill>
          </a:endParaRPr>
        </a:p>
      </dgm:t>
    </dgm:pt>
    <dgm:pt modelId="{F3A2DBA0-9C8B-4E3F-BC85-03C9A8EF3139}" type="sibTrans" cxnId="{134F89EE-38EE-4946-8146-AA898F3F79FF}">
      <dgm:prSet/>
      <dgm:spPr/>
      <dgm:t>
        <a:bodyPr/>
        <a:lstStyle/>
        <a:p>
          <a:endParaRPr lang="en-GB"/>
        </a:p>
      </dgm:t>
    </dgm:pt>
    <dgm:pt modelId="{9E902EBA-F2AC-4F40-A60E-7271941EFCC5}">
      <dgm:prSet custT="1"/>
      <dgm:spPr>
        <a:solidFill>
          <a:srgbClr val="00B050"/>
        </a:solidFill>
      </dgm:spPr>
      <dgm:t>
        <a:bodyPr/>
        <a:lstStyle/>
        <a:p>
          <a:r>
            <a:rPr lang="en-GB" sz="1600" b="1" dirty="0" smtClean="0">
              <a:solidFill>
                <a:schemeClr val="bg1"/>
              </a:solidFill>
            </a:rPr>
            <a:t>↑ </a:t>
          </a:r>
          <a:r>
            <a:rPr lang="en-GB" sz="1600" b="1" dirty="0" smtClean="0"/>
            <a:t>adherence to treatment</a:t>
          </a:r>
          <a:endParaRPr lang="en-GB" sz="1600" b="1" dirty="0"/>
        </a:p>
      </dgm:t>
    </dgm:pt>
    <dgm:pt modelId="{D5F4A59E-5E91-429F-94E8-ABF0E02EE8CC}" type="parTrans" cxnId="{91B4C4EB-5F7C-464A-BD82-A99FA2ADBAF8}">
      <dgm:prSet/>
      <dgm:spPr>
        <a:ln>
          <a:solidFill>
            <a:schemeClr val="accent1">
              <a:lumMod val="75000"/>
            </a:schemeClr>
          </a:solidFill>
        </a:ln>
      </dgm:spPr>
      <dgm:t>
        <a:bodyPr/>
        <a:lstStyle/>
        <a:p>
          <a:endParaRPr lang="en-GB">
            <a:solidFill>
              <a:schemeClr val="tx2">
                <a:lumMod val="75000"/>
              </a:schemeClr>
            </a:solidFill>
          </a:endParaRPr>
        </a:p>
      </dgm:t>
    </dgm:pt>
    <dgm:pt modelId="{1BCC4107-9AE3-4262-8E0E-C5A5CD3A3475}" type="sibTrans" cxnId="{91B4C4EB-5F7C-464A-BD82-A99FA2ADBAF8}">
      <dgm:prSet/>
      <dgm:spPr/>
      <dgm:t>
        <a:bodyPr/>
        <a:lstStyle/>
        <a:p>
          <a:endParaRPr lang="en-GB"/>
        </a:p>
      </dgm:t>
    </dgm:pt>
    <dgm:pt modelId="{F4953F9F-5CEE-472A-AC3E-E3615E7DD55B}" type="pres">
      <dgm:prSet presAssocID="{D5C8AB38-0F86-43EE-8971-8834825CB0A8}" presName="cycle" presStyleCnt="0">
        <dgm:presLayoutVars>
          <dgm:chMax val="1"/>
          <dgm:dir/>
          <dgm:animLvl val="ctr"/>
          <dgm:resizeHandles val="exact"/>
        </dgm:presLayoutVars>
      </dgm:prSet>
      <dgm:spPr/>
      <dgm:t>
        <a:bodyPr/>
        <a:lstStyle/>
        <a:p>
          <a:endParaRPr lang="en-GB"/>
        </a:p>
      </dgm:t>
    </dgm:pt>
    <dgm:pt modelId="{F0B6DE83-2836-42DD-8AFE-CF60773330B3}" type="pres">
      <dgm:prSet presAssocID="{64A8CFD4-DBFE-4BCB-B4CF-6DFF17B7F2CB}" presName="centerShape" presStyleLbl="node0" presStyleIdx="0" presStyleCnt="1" custScaleX="250337" custScaleY="237034" custLinFactNeighborX="246" custLinFactNeighborY="90"/>
      <dgm:spPr/>
      <dgm:t>
        <a:bodyPr/>
        <a:lstStyle/>
        <a:p>
          <a:endParaRPr lang="en-GB"/>
        </a:p>
      </dgm:t>
    </dgm:pt>
    <dgm:pt modelId="{C02F1E88-B7D3-4B66-81D6-2E19F25BF7A1}" type="pres">
      <dgm:prSet presAssocID="{33DC9BB3-1AFD-4F5B-A63E-E68AA482F187}" presName="Name9" presStyleLbl="parChTrans1D2" presStyleIdx="0" presStyleCnt="11"/>
      <dgm:spPr/>
      <dgm:t>
        <a:bodyPr/>
        <a:lstStyle/>
        <a:p>
          <a:endParaRPr lang="en-GB"/>
        </a:p>
      </dgm:t>
    </dgm:pt>
    <dgm:pt modelId="{BC7E7BE8-92FA-467A-9C1E-FA655ABC6A9B}" type="pres">
      <dgm:prSet presAssocID="{33DC9BB3-1AFD-4F5B-A63E-E68AA482F187}" presName="connTx" presStyleLbl="parChTrans1D2" presStyleIdx="0" presStyleCnt="11"/>
      <dgm:spPr/>
      <dgm:t>
        <a:bodyPr/>
        <a:lstStyle/>
        <a:p>
          <a:endParaRPr lang="en-GB"/>
        </a:p>
      </dgm:t>
    </dgm:pt>
    <dgm:pt modelId="{24C40682-4D65-4CB0-AFA3-321FBD61A2B8}" type="pres">
      <dgm:prSet presAssocID="{E74B6F6C-70E3-4D15-83EE-BB89DB9FA8F7}" presName="node" presStyleLbl="node1" presStyleIdx="0" presStyleCnt="11" custScaleX="246916" custScaleY="123925" custRadScaleRad="101228" custRadScaleInc="5770">
        <dgm:presLayoutVars>
          <dgm:bulletEnabled val="1"/>
        </dgm:presLayoutVars>
      </dgm:prSet>
      <dgm:spPr/>
      <dgm:t>
        <a:bodyPr/>
        <a:lstStyle/>
        <a:p>
          <a:endParaRPr lang="en-GB"/>
        </a:p>
      </dgm:t>
    </dgm:pt>
    <dgm:pt modelId="{91BB1345-0405-4C82-BCD1-3FD4178F4F67}" type="pres">
      <dgm:prSet presAssocID="{F1EFDC92-0E7F-4220-8824-E9383FC69614}" presName="Name9" presStyleLbl="parChTrans1D2" presStyleIdx="1" presStyleCnt="11"/>
      <dgm:spPr/>
      <dgm:t>
        <a:bodyPr/>
        <a:lstStyle/>
        <a:p>
          <a:endParaRPr lang="en-GB"/>
        </a:p>
      </dgm:t>
    </dgm:pt>
    <dgm:pt modelId="{EC289262-978E-4C38-A4B0-49D542D9C6CE}" type="pres">
      <dgm:prSet presAssocID="{F1EFDC92-0E7F-4220-8824-E9383FC69614}" presName="connTx" presStyleLbl="parChTrans1D2" presStyleIdx="1" presStyleCnt="11"/>
      <dgm:spPr/>
      <dgm:t>
        <a:bodyPr/>
        <a:lstStyle/>
        <a:p>
          <a:endParaRPr lang="en-GB"/>
        </a:p>
      </dgm:t>
    </dgm:pt>
    <dgm:pt modelId="{450EBBCE-1CBD-4F0B-B8F6-DD8D930BB8AD}" type="pres">
      <dgm:prSet presAssocID="{437ED7D8-53E4-4A3D-AD61-67DCC4B8E89A}" presName="node" presStyleLbl="node1" presStyleIdx="1" presStyleCnt="11" custScaleX="247620" custScaleY="97430" custRadScaleRad="152454" custRadScaleInc="92553">
        <dgm:presLayoutVars>
          <dgm:bulletEnabled val="1"/>
        </dgm:presLayoutVars>
      </dgm:prSet>
      <dgm:spPr/>
      <dgm:t>
        <a:bodyPr/>
        <a:lstStyle/>
        <a:p>
          <a:endParaRPr lang="en-GB"/>
        </a:p>
      </dgm:t>
    </dgm:pt>
    <dgm:pt modelId="{E1378F44-F3E3-4A66-A88B-2D57EAB15E07}" type="pres">
      <dgm:prSet presAssocID="{B9235CC4-7260-4D67-846C-70362F8CC920}" presName="Name9" presStyleLbl="parChTrans1D2" presStyleIdx="2" presStyleCnt="11"/>
      <dgm:spPr/>
      <dgm:t>
        <a:bodyPr/>
        <a:lstStyle/>
        <a:p>
          <a:endParaRPr lang="en-GB"/>
        </a:p>
      </dgm:t>
    </dgm:pt>
    <dgm:pt modelId="{4C2D1287-66C5-4046-8AAB-67E72A804015}" type="pres">
      <dgm:prSet presAssocID="{B9235CC4-7260-4D67-846C-70362F8CC920}" presName="connTx" presStyleLbl="parChTrans1D2" presStyleIdx="2" presStyleCnt="11"/>
      <dgm:spPr/>
      <dgm:t>
        <a:bodyPr/>
        <a:lstStyle/>
        <a:p>
          <a:endParaRPr lang="en-GB"/>
        </a:p>
      </dgm:t>
    </dgm:pt>
    <dgm:pt modelId="{13454956-C3A3-47E6-B4A2-D23ADB26E9F9}" type="pres">
      <dgm:prSet presAssocID="{7A1B78AC-1B5E-46B0-A798-5A43A333F33B}" presName="node" presStyleLbl="node1" presStyleIdx="2" presStyleCnt="11" custScaleX="251407" custScaleY="124334" custRadScaleRad="169459" custRadScaleInc="44316">
        <dgm:presLayoutVars>
          <dgm:bulletEnabled val="1"/>
        </dgm:presLayoutVars>
      </dgm:prSet>
      <dgm:spPr/>
      <dgm:t>
        <a:bodyPr/>
        <a:lstStyle/>
        <a:p>
          <a:endParaRPr lang="en-GB"/>
        </a:p>
      </dgm:t>
    </dgm:pt>
    <dgm:pt modelId="{B93318E4-6A47-42FF-96EB-A8A4A410D8D7}" type="pres">
      <dgm:prSet presAssocID="{B829F032-4755-41F2-BC99-6D2CD94C0874}" presName="Name9" presStyleLbl="parChTrans1D2" presStyleIdx="3" presStyleCnt="11"/>
      <dgm:spPr/>
      <dgm:t>
        <a:bodyPr/>
        <a:lstStyle/>
        <a:p>
          <a:endParaRPr lang="en-GB"/>
        </a:p>
      </dgm:t>
    </dgm:pt>
    <dgm:pt modelId="{801A53BE-ED85-495F-B704-3474AAE98776}" type="pres">
      <dgm:prSet presAssocID="{B829F032-4755-41F2-BC99-6D2CD94C0874}" presName="connTx" presStyleLbl="parChTrans1D2" presStyleIdx="3" presStyleCnt="11"/>
      <dgm:spPr/>
      <dgm:t>
        <a:bodyPr/>
        <a:lstStyle/>
        <a:p>
          <a:endParaRPr lang="en-GB"/>
        </a:p>
      </dgm:t>
    </dgm:pt>
    <dgm:pt modelId="{1FC4EE3E-4AB9-4362-8121-3F5AC371274B}" type="pres">
      <dgm:prSet presAssocID="{5CE9B8B1-AA18-4FE3-8E6B-B8BD9E6DA3EB}" presName="node" presStyleLbl="node1" presStyleIdx="3" presStyleCnt="11" custScaleX="268574" custScaleY="120013" custRadScaleRad="158407" custRadScaleInc="-27619">
        <dgm:presLayoutVars>
          <dgm:bulletEnabled val="1"/>
        </dgm:presLayoutVars>
      </dgm:prSet>
      <dgm:spPr/>
      <dgm:t>
        <a:bodyPr/>
        <a:lstStyle/>
        <a:p>
          <a:endParaRPr lang="en-GB"/>
        </a:p>
      </dgm:t>
    </dgm:pt>
    <dgm:pt modelId="{C971C3A3-9CC5-4A81-9A88-78270865A906}" type="pres">
      <dgm:prSet presAssocID="{D5F4A59E-5E91-429F-94E8-ABF0E02EE8CC}" presName="Name9" presStyleLbl="parChTrans1D2" presStyleIdx="4" presStyleCnt="11"/>
      <dgm:spPr/>
      <dgm:t>
        <a:bodyPr/>
        <a:lstStyle/>
        <a:p>
          <a:endParaRPr lang="en-GB"/>
        </a:p>
      </dgm:t>
    </dgm:pt>
    <dgm:pt modelId="{070B22EE-D53A-4CA6-863F-03A5E12BA315}" type="pres">
      <dgm:prSet presAssocID="{D5F4A59E-5E91-429F-94E8-ABF0E02EE8CC}" presName="connTx" presStyleLbl="parChTrans1D2" presStyleIdx="4" presStyleCnt="11"/>
      <dgm:spPr/>
      <dgm:t>
        <a:bodyPr/>
        <a:lstStyle/>
        <a:p>
          <a:endParaRPr lang="en-GB"/>
        </a:p>
      </dgm:t>
    </dgm:pt>
    <dgm:pt modelId="{F42E26F6-F23F-4342-9E7A-7A9F6984E74D}" type="pres">
      <dgm:prSet presAssocID="{9E902EBA-F2AC-4F40-A60E-7271941EFCC5}" presName="node" presStyleLbl="node1" presStyleIdx="4" presStyleCnt="11" custScaleX="223200" custScaleY="128024" custRadScaleRad="166291" custRadScaleInc="-91217">
        <dgm:presLayoutVars>
          <dgm:bulletEnabled val="1"/>
        </dgm:presLayoutVars>
      </dgm:prSet>
      <dgm:spPr/>
      <dgm:t>
        <a:bodyPr/>
        <a:lstStyle/>
        <a:p>
          <a:endParaRPr lang="en-GB"/>
        </a:p>
      </dgm:t>
    </dgm:pt>
    <dgm:pt modelId="{9513E156-B150-4279-9711-8703DBC1573F}" type="pres">
      <dgm:prSet presAssocID="{0ED98580-B335-494C-9E64-A74BBC8352C7}" presName="Name9" presStyleLbl="parChTrans1D2" presStyleIdx="5" presStyleCnt="11"/>
      <dgm:spPr/>
      <dgm:t>
        <a:bodyPr/>
        <a:lstStyle/>
        <a:p>
          <a:endParaRPr lang="en-GB"/>
        </a:p>
      </dgm:t>
    </dgm:pt>
    <dgm:pt modelId="{AA434EC7-8E41-4D42-A782-0587B1761B9C}" type="pres">
      <dgm:prSet presAssocID="{0ED98580-B335-494C-9E64-A74BBC8352C7}" presName="connTx" presStyleLbl="parChTrans1D2" presStyleIdx="5" presStyleCnt="11"/>
      <dgm:spPr/>
      <dgm:t>
        <a:bodyPr/>
        <a:lstStyle/>
        <a:p>
          <a:endParaRPr lang="en-GB"/>
        </a:p>
      </dgm:t>
    </dgm:pt>
    <dgm:pt modelId="{587C8E62-00E0-4417-A9FD-B99D472AACC0}" type="pres">
      <dgm:prSet presAssocID="{8B4813CF-05F5-41F2-8F25-7D509D9D37AD}" presName="node" presStyleLbl="node1" presStyleIdx="5" presStyleCnt="11" custScaleX="219750" custScaleY="127147" custRadScaleRad="108372" custRadScaleInc="-83649">
        <dgm:presLayoutVars>
          <dgm:bulletEnabled val="1"/>
        </dgm:presLayoutVars>
      </dgm:prSet>
      <dgm:spPr/>
      <dgm:t>
        <a:bodyPr/>
        <a:lstStyle/>
        <a:p>
          <a:endParaRPr lang="en-GB"/>
        </a:p>
      </dgm:t>
    </dgm:pt>
    <dgm:pt modelId="{A6A9E1F9-6D41-4A83-AD3F-B03C846A50B5}" type="pres">
      <dgm:prSet presAssocID="{74FA9959-B305-4425-A0AF-32168F71434C}" presName="Name9" presStyleLbl="parChTrans1D2" presStyleIdx="6" presStyleCnt="11"/>
      <dgm:spPr/>
      <dgm:t>
        <a:bodyPr/>
        <a:lstStyle/>
        <a:p>
          <a:endParaRPr lang="en-GB"/>
        </a:p>
      </dgm:t>
    </dgm:pt>
    <dgm:pt modelId="{C8B60543-8744-4286-B588-2D8BA7FB9F6F}" type="pres">
      <dgm:prSet presAssocID="{74FA9959-B305-4425-A0AF-32168F71434C}" presName="connTx" presStyleLbl="parChTrans1D2" presStyleIdx="6" presStyleCnt="11"/>
      <dgm:spPr/>
      <dgm:t>
        <a:bodyPr/>
        <a:lstStyle/>
        <a:p>
          <a:endParaRPr lang="en-GB"/>
        </a:p>
      </dgm:t>
    </dgm:pt>
    <dgm:pt modelId="{A9C9E8E8-AE8A-4B73-9D86-EDFF4A27C2CA}" type="pres">
      <dgm:prSet presAssocID="{93FA11DE-4400-41D6-835E-929A63D912A2}" presName="node" presStyleLbl="node1" presStyleIdx="6" presStyleCnt="11" custScaleX="204581" custScaleY="108824" custRadScaleRad="102976" custRadScaleInc="48905">
        <dgm:presLayoutVars>
          <dgm:bulletEnabled val="1"/>
        </dgm:presLayoutVars>
      </dgm:prSet>
      <dgm:spPr/>
      <dgm:t>
        <a:bodyPr/>
        <a:lstStyle/>
        <a:p>
          <a:endParaRPr lang="en-GB"/>
        </a:p>
      </dgm:t>
    </dgm:pt>
    <dgm:pt modelId="{F50789A7-ED2A-4CC3-95A4-8548C2EB0E3B}" type="pres">
      <dgm:prSet presAssocID="{CE51620C-D1F8-46AF-8C1A-B7BBC570EADD}" presName="Name9" presStyleLbl="parChTrans1D2" presStyleIdx="7" presStyleCnt="11"/>
      <dgm:spPr/>
      <dgm:t>
        <a:bodyPr/>
        <a:lstStyle/>
        <a:p>
          <a:endParaRPr lang="en-GB"/>
        </a:p>
      </dgm:t>
    </dgm:pt>
    <dgm:pt modelId="{53C87B7A-172C-4A84-83E6-57AA9E5997DD}" type="pres">
      <dgm:prSet presAssocID="{CE51620C-D1F8-46AF-8C1A-B7BBC570EADD}" presName="connTx" presStyleLbl="parChTrans1D2" presStyleIdx="7" presStyleCnt="11"/>
      <dgm:spPr/>
      <dgm:t>
        <a:bodyPr/>
        <a:lstStyle/>
        <a:p>
          <a:endParaRPr lang="en-GB"/>
        </a:p>
      </dgm:t>
    </dgm:pt>
    <dgm:pt modelId="{A337640A-77BD-4A9C-ACE0-8CAE1C6F4C8B}" type="pres">
      <dgm:prSet presAssocID="{700FE4A0-333B-4DC8-A18F-66F927C5C0B2}" presName="node" presStyleLbl="node1" presStyleIdx="7" presStyleCnt="11" custScaleX="248744" custScaleY="132776" custRadScaleRad="150079" custRadScaleInc="98422">
        <dgm:presLayoutVars>
          <dgm:bulletEnabled val="1"/>
        </dgm:presLayoutVars>
      </dgm:prSet>
      <dgm:spPr/>
      <dgm:t>
        <a:bodyPr/>
        <a:lstStyle/>
        <a:p>
          <a:endParaRPr lang="en-GB"/>
        </a:p>
      </dgm:t>
    </dgm:pt>
    <dgm:pt modelId="{23F522B6-2DBA-4228-8B15-35898148EF1C}" type="pres">
      <dgm:prSet presAssocID="{60272672-645C-4208-9CF4-57D81F895DBC}" presName="Name9" presStyleLbl="parChTrans1D2" presStyleIdx="8" presStyleCnt="11"/>
      <dgm:spPr/>
      <dgm:t>
        <a:bodyPr/>
        <a:lstStyle/>
        <a:p>
          <a:endParaRPr lang="en-GB"/>
        </a:p>
      </dgm:t>
    </dgm:pt>
    <dgm:pt modelId="{056D939E-52E7-46A8-899C-B1E7A8DF4346}" type="pres">
      <dgm:prSet presAssocID="{60272672-645C-4208-9CF4-57D81F895DBC}" presName="connTx" presStyleLbl="parChTrans1D2" presStyleIdx="8" presStyleCnt="11"/>
      <dgm:spPr/>
      <dgm:t>
        <a:bodyPr/>
        <a:lstStyle/>
        <a:p>
          <a:endParaRPr lang="en-GB"/>
        </a:p>
      </dgm:t>
    </dgm:pt>
    <dgm:pt modelId="{F9C270C7-541C-4854-B7FD-B4B7509DA7F4}" type="pres">
      <dgm:prSet presAssocID="{3AF161F8-F8F1-47FF-9B77-83FC4521C420}" presName="node" presStyleLbl="node1" presStyleIdx="8" presStyleCnt="11" custScaleX="265865" custScaleY="128239" custRadScaleRad="149524" custRadScaleInc="38929">
        <dgm:presLayoutVars>
          <dgm:bulletEnabled val="1"/>
        </dgm:presLayoutVars>
      </dgm:prSet>
      <dgm:spPr/>
      <dgm:t>
        <a:bodyPr/>
        <a:lstStyle/>
        <a:p>
          <a:endParaRPr lang="en-GB"/>
        </a:p>
      </dgm:t>
    </dgm:pt>
    <dgm:pt modelId="{BA74C2CF-CB37-470A-A419-C9CF2FF8B44F}" type="pres">
      <dgm:prSet presAssocID="{32D82B8D-04A8-4601-AF3B-08BD1B50D505}" presName="Name9" presStyleLbl="parChTrans1D2" presStyleIdx="9" presStyleCnt="11"/>
      <dgm:spPr/>
      <dgm:t>
        <a:bodyPr/>
        <a:lstStyle/>
        <a:p>
          <a:endParaRPr lang="en-GB"/>
        </a:p>
      </dgm:t>
    </dgm:pt>
    <dgm:pt modelId="{BA4AA174-9767-4EE8-A8FB-2B8B7A43CCF3}" type="pres">
      <dgm:prSet presAssocID="{32D82B8D-04A8-4601-AF3B-08BD1B50D505}" presName="connTx" presStyleLbl="parChTrans1D2" presStyleIdx="9" presStyleCnt="11"/>
      <dgm:spPr/>
      <dgm:t>
        <a:bodyPr/>
        <a:lstStyle/>
        <a:p>
          <a:endParaRPr lang="en-GB"/>
        </a:p>
      </dgm:t>
    </dgm:pt>
    <dgm:pt modelId="{23562D7A-F952-4AE3-83CD-A0C9C4FA8D7C}" type="pres">
      <dgm:prSet presAssocID="{FEB1D1F2-2756-449A-BB57-AA78DF46A8C6}" presName="node" presStyleLbl="node1" presStyleIdx="9" presStyleCnt="11" custScaleX="250690" custScaleY="107599" custRadScaleRad="173614" custRadScaleInc="-41999">
        <dgm:presLayoutVars>
          <dgm:bulletEnabled val="1"/>
        </dgm:presLayoutVars>
      </dgm:prSet>
      <dgm:spPr/>
      <dgm:t>
        <a:bodyPr/>
        <a:lstStyle/>
        <a:p>
          <a:endParaRPr lang="en-GB"/>
        </a:p>
      </dgm:t>
    </dgm:pt>
    <dgm:pt modelId="{22AACF2D-F349-4EBF-96D8-D939687CF769}" type="pres">
      <dgm:prSet presAssocID="{6A939493-AC0A-4843-B077-B88A2613C507}" presName="Name9" presStyleLbl="parChTrans1D2" presStyleIdx="10" presStyleCnt="11"/>
      <dgm:spPr/>
      <dgm:t>
        <a:bodyPr/>
        <a:lstStyle/>
        <a:p>
          <a:endParaRPr lang="en-GB"/>
        </a:p>
      </dgm:t>
    </dgm:pt>
    <dgm:pt modelId="{3B7CC7DE-CEE0-4A3F-9506-A6DDA1794587}" type="pres">
      <dgm:prSet presAssocID="{6A939493-AC0A-4843-B077-B88A2613C507}" presName="connTx" presStyleLbl="parChTrans1D2" presStyleIdx="10" presStyleCnt="11"/>
      <dgm:spPr/>
      <dgm:t>
        <a:bodyPr/>
        <a:lstStyle/>
        <a:p>
          <a:endParaRPr lang="en-GB"/>
        </a:p>
      </dgm:t>
    </dgm:pt>
    <dgm:pt modelId="{99D84963-FF61-4F80-AEF4-73F9F77B58DA}" type="pres">
      <dgm:prSet presAssocID="{0BD48FC9-DE21-46F9-ADD7-FF0071A4E2D2}" presName="node" presStyleLbl="node1" presStyleIdx="10" presStyleCnt="11" custScaleX="266852" custRadScaleRad="147242" custRadScaleInc="-99607">
        <dgm:presLayoutVars>
          <dgm:bulletEnabled val="1"/>
        </dgm:presLayoutVars>
      </dgm:prSet>
      <dgm:spPr/>
      <dgm:t>
        <a:bodyPr/>
        <a:lstStyle/>
        <a:p>
          <a:endParaRPr lang="en-GB"/>
        </a:p>
      </dgm:t>
    </dgm:pt>
  </dgm:ptLst>
  <dgm:cxnLst>
    <dgm:cxn modelId="{AC5DC691-B46E-4C13-8732-8F1CCA065DC4}" type="presOf" srcId="{74FA9959-B305-4425-A0AF-32168F71434C}" destId="{C8B60543-8744-4286-B588-2D8BA7FB9F6F}" srcOrd="1" destOrd="0" presId="urn:microsoft.com/office/officeart/2005/8/layout/radial1"/>
    <dgm:cxn modelId="{326FA04A-C6AE-4D2E-9A51-4D75F8515368}" type="presOf" srcId="{D5F4A59E-5E91-429F-94E8-ABF0E02EE8CC}" destId="{070B22EE-D53A-4CA6-863F-03A5E12BA315}" srcOrd="1" destOrd="0" presId="urn:microsoft.com/office/officeart/2005/8/layout/radial1"/>
    <dgm:cxn modelId="{632CDF29-F8A2-4D06-A8C0-C36EF6331737}" type="presOf" srcId="{60272672-645C-4208-9CF4-57D81F895DBC}" destId="{056D939E-52E7-46A8-899C-B1E7A8DF4346}" srcOrd="1" destOrd="0" presId="urn:microsoft.com/office/officeart/2005/8/layout/radial1"/>
    <dgm:cxn modelId="{42A49EE8-BB4B-452D-9E9A-41C48B8876FD}" type="presOf" srcId="{32D82B8D-04A8-4601-AF3B-08BD1B50D505}" destId="{BA4AA174-9767-4EE8-A8FB-2B8B7A43CCF3}" srcOrd="1" destOrd="0" presId="urn:microsoft.com/office/officeart/2005/8/layout/radial1"/>
    <dgm:cxn modelId="{E98C5770-1B87-4E96-98D0-40B814CEC45A}" type="presOf" srcId="{0ED98580-B335-494C-9E64-A74BBC8352C7}" destId="{AA434EC7-8E41-4D42-A782-0587B1761B9C}" srcOrd="1" destOrd="0" presId="urn:microsoft.com/office/officeart/2005/8/layout/radial1"/>
    <dgm:cxn modelId="{9EDD52A0-B669-4B1C-B861-4A581BA4A3EF}" type="presOf" srcId="{B829F032-4755-41F2-BC99-6D2CD94C0874}" destId="{B93318E4-6A47-42FF-96EB-A8A4A410D8D7}" srcOrd="0" destOrd="0" presId="urn:microsoft.com/office/officeart/2005/8/layout/radial1"/>
    <dgm:cxn modelId="{BA357208-EDDC-4E76-B181-8BFE2311B247}" type="presOf" srcId="{0BD48FC9-DE21-46F9-ADD7-FF0071A4E2D2}" destId="{99D84963-FF61-4F80-AEF4-73F9F77B58DA}" srcOrd="0" destOrd="0" presId="urn:microsoft.com/office/officeart/2005/8/layout/radial1"/>
    <dgm:cxn modelId="{EC47F08D-3829-41B5-909E-4D00CE30990C}" type="presOf" srcId="{B829F032-4755-41F2-BC99-6D2CD94C0874}" destId="{801A53BE-ED85-495F-B704-3474AAE98776}" srcOrd="1" destOrd="0" presId="urn:microsoft.com/office/officeart/2005/8/layout/radial1"/>
    <dgm:cxn modelId="{2FE996B2-67CF-4BD0-B6C6-A3E934002073}" type="presOf" srcId="{F1EFDC92-0E7F-4220-8824-E9383FC69614}" destId="{91BB1345-0405-4C82-BCD1-3FD4178F4F67}" srcOrd="0" destOrd="0" presId="urn:microsoft.com/office/officeart/2005/8/layout/radial1"/>
    <dgm:cxn modelId="{47BA0B84-A888-45FE-9F2F-FC7C093665E9}" type="presOf" srcId="{9E902EBA-F2AC-4F40-A60E-7271941EFCC5}" destId="{F42E26F6-F23F-4342-9E7A-7A9F6984E74D}" srcOrd="0" destOrd="0" presId="urn:microsoft.com/office/officeart/2005/8/layout/radial1"/>
    <dgm:cxn modelId="{83229A8B-E62F-44A7-AA3D-B119A4C5BB16}" srcId="{64A8CFD4-DBFE-4BCB-B4CF-6DFF17B7F2CB}" destId="{3AF161F8-F8F1-47FF-9B77-83FC4521C420}" srcOrd="8" destOrd="0" parTransId="{60272672-645C-4208-9CF4-57D81F895DBC}" sibTransId="{01925DA8-5391-46FD-9AC2-841B937FDE4A}"/>
    <dgm:cxn modelId="{3455C867-96EA-4306-9F1F-7FBD932CA3E8}" type="presOf" srcId="{B9235CC4-7260-4D67-846C-70362F8CC920}" destId="{4C2D1287-66C5-4046-8AAB-67E72A804015}" srcOrd="1" destOrd="0" presId="urn:microsoft.com/office/officeart/2005/8/layout/radial1"/>
    <dgm:cxn modelId="{134F89EE-38EE-4946-8146-AA898F3F79FF}" srcId="{64A8CFD4-DBFE-4BCB-B4CF-6DFF17B7F2CB}" destId="{FEB1D1F2-2756-449A-BB57-AA78DF46A8C6}" srcOrd="9" destOrd="0" parTransId="{32D82B8D-04A8-4601-AF3B-08BD1B50D505}" sibTransId="{F3A2DBA0-9C8B-4E3F-BC85-03C9A8EF3139}"/>
    <dgm:cxn modelId="{4EED8B2A-6F33-4957-AF81-4D623EFC4222}" type="presOf" srcId="{5CE9B8B1-AA18-4FE3-8E6B-B8BD9E6DA3EB}" destId="{1FC4EE3E-4AB9-4362-8121-3F5AC371274B}" srcOrd="0" destOrd="0" presId="urn:microsoft.com/office/officeart/2005/8/layout/radial1"/>
    <dgm:cxn modelId="{8B0D6071-115A-4414-A61E-CFDCF90F14B8}" type="presOf" srcId="{E74B6F6C-70E3-4D15-83EE-BB89DB9FA8F7}" destId="{24C40682-4D65-4CB0-AFA3-321FBD61A2B8}" srcOrd="0" destOrd="0" presId="urn:microsoft.com/office/officeart/2005/8/layout/radial1"/>
    <dgm:cxn modelId="{91B4C4EB-5F7C-464A-BD82-A99FA2ADBAF8}" srcId="{64A8CFD4-DBFE-4BCB-B4CF-6DFF17B7F2CB}" destId="{9E902EBA-F2AC-4F40-A60E-7271941EFCC5}" srcOrd="4" destOrd="0" parTransId="{D5F4A59E-5E91-429F-94E8-ABF0E02EE8CC}" sibTransId="{1BCC4107-9AE3-4262-8E0E-C5A5CD3A3475}"/>
    <dgm:cxn modelId="{C12D59DF-B59A-4A14-A2F8-D9EC5BD7B4F5}" type="presOf" srcId="{6A939493-AC0A-4843-B077-B88A2613C507}" destId="{22AACF2D-F349-4EBF-96D8-D939687CF769}" srcOrd="0" destOrd="0" presId="urn:microsoft.com/office/officeart/2005/8/layout/radial1"/>
    <dgm:cxn modelId="{D4D6D74A-5C39-4940-8C91-35F31C10EF15}" srcId="{64A8CFD4-DBFE-4BCB-B4CF-6DFF17B7F2CB}" destId="{93FA11DE-4400-41D6-835E-929A63D912A2}" srcOrd="6" destOrd="0" parTransId="{74FA9959-B305-4425-A0AF-32168F71434C}" sibTransId="{9B12296E-148D-4AAE-A184-597C074621B3}"/>
    <dgm:cxn modelId="{C5D975CE-85E0-47C6-95C6-F59A98946620}" srcId="{64A8CFD4-DBFE-4BCB-B4CF-6DFF17B7F2CB}" destId="{5CE9B8B1-AA18-4FE3-8E6B-B8BD9E6DA3EB}" srcOrd="3" destOrd="0" parTransId="{B829F032-4755-41F2-BC99-6D2CD94C0874}" sibTransId="{B2F83816-9E51-401B-9916-21934ADE9211}"/>
    <dgm:cxn modelId="{AEFD1B85-D3E3-4796-95E5-A9344138D71C}" type="presOf" srcId="{FEB1D1F2-2756-449A-BB57-AA78DF46A8C6}" destId="{23562D7A-F952-4AE3-83CD-A0C9C4FA8D7C}" srcOrd="0" destOrd="0" presId="urn:microsoft.com/office/officeart/2005/8/layout/radial1"/>
    <dgm:cxn modelId="{163F097D-6A5F-4EF1-967E-21ED2A266427}" type="presOf" srcId="{B9235CC4-7260-4D67-846C-70362F8CC920}" destId="{E1378F44-F3E3-4A66-A88B-2D57EAB15E07}" srcOrd="0" destOrd="0" presId="urn:microsoft.com/office/officeart/2005/8/layout/radial1"/>
    <dgm:cxn modelId="{65972423-6E29-4FAA-A91A-ED9CAF946D1C}" type="presOf" srcId="{8B4813CF-05F5-41F2-8F25-7D509D9D37AD}" destId="{587C8E62-00E0-4417-A9FD-B99D472AACC0}" srcOrd="0" destOrd="0" presId="urn:microsoft.com/office/officeart/2005/8/layout/radial1"/>
    <dgm:cxn modelId="{40746A74-EED0-4CB4-B0D5-5762FBC6E348}" type="presOf" srcId="{93FA11DE-4400-41D6-835E-929A63D912A2}" destId="{A9C9E8E8-AE8A-4B73-9D86-EDFF4A27C2CA}" srcOrd="0" destOrd="0" presId="urn:microsoft.com/office/officeart/2005/8/layout/radial1"/>
    <dgm:cxn modelId="{EECCE53A-7E99-4BD7-BF58-276DC90AFEB5}" type="presOf" srcId="{D5F4A59E-5E91-429F-94E8-ABF0E02EE8CC}" destId="{C971C3A3-9CC5-4A81-9A88-78270865A906}" srcOrd="0" destOrd="0" presId="urn:microsoft.com/office/officeart/2005/8/layout/radial1"/>
    <dgm:cxn modelId="{4F411220-1111-44AD-81D3-E868FE8B1C38}" type="presOf" srcId="{64A8CFD4-DBFE-4BCB-B4CF-6DFF17B7F2CB}" destId="{F0B6DE83-2836-42DD-8AFE-CF60773330B3}" srcOrd="0" destOrd="0" presId="urn:microsoft.com/office/officeart/2005/8/layout/radial1"/>
    <dgm:cxn modelId="{E64223DF-1E9F-4C2E-8B5F-DDDE14A5AB27}" srcId="{64A8CFD4-DBFE-4BCB-B4CF-6DFF17B7F2CB}" destId="{437ED7D8-53E4-4A3D-AD61-67DCC4B8E89A}" srcOrd="1" destOrd="0" parTransId="{F1EFDC92-0E7F-4220-8824-E9383FC69614}" sibTransId="{D1E68A25-12EC-43E1-ACFE-6F5E37D79B4F}"/>
    <dgm:cxn modelId="{18498A69-B84D-440B-8B8F-A324B27FBB46}" type="presOf" srcId="{6A939493-AC0A-4843-B077-B88A2613C507}" destId="{3B7CC7DE-CEE0-4A3F-9506-A6DDA1794587}" srcOrd="1" destOrd="0" presId="urn:microsoft.com/office/officeart/2005/8/layout/radial1"/>
    <dgm:cxn modelId="{016396E2-FE65-474A-8A0B-0850A15160DA}" type="presOf" srcId="{D5C8AB38-0F86-43EE-8971-8834825CB0A8}" destId="{F4953F9F-5CEE-472A-AC3E-E3615E7DD55B}" srcOrd="0" destOrd="0" presId="urn:microsoft.com/office/officeart/2005/8/layout/radial1"/>
    <dgm:cxn modelId="{CCE87C16-C827-475B-B0D8-40484B4B52C2}" type="presOf" srcId="{60272672-645C-4208-9CF4-57D81F895DBC}" destId="{23F522B6-2DBA-4228-8B15-35898148EF1C}" srcOrd="0" destOrd="0" presId="urn:microsoft.com/office/officeart/2005/8/layout/radial1"/>
    <dgm:cxn modelId="{E20C16E2-D850-451D-8E89-AE0AB65F077C}" type="presOf" srcId="{33DC9BB3-1AFD-4F5B-A63E-E68AA482F187}" destId="{BC7E7BE8-92FA-467A-9C1E-FA655ABC6A9B}" srcOrd="1" destOrd="0" presId="urn:microsoft.com/office/officeart/2005/8/layout/radial1"/>
    <dgm:cxn modelId="{FBA88BE0-896F-4FC6-94DA-2BC0F7E266B7}" type="presOf" srcId="{CE51620C-D1F8-46AF-8C1A-B7BBC570EADD}" destId="{F50789A7-ED2A-4CC3-95A4-8548C2EB0E3B}" srcOrd="0" destOrd="0" presId="urn:microsoft.com/office/officeart/2005/8/layout/radial1"/>
    <dgm:cxn modelId="{57439CD4-8EB0-4B48-A3E5-2E0BA4FB5BF4}" srcId="{64A8CFD4-DBFE-4BCB-B4CF-6DFF17B7F2CB}" destId="{8B4813CF-05F5-41F2-8F25-7D509D9D37AD}" srcOrd="5" destOrd="0" parTransId="{0ED98580-B335-494C-9E64-A74BBC8352C7}" sibTransId="{6978DA77-500E-4313-8507-680E7AD10A4E}"/>
    <dgm:cxn modelId="{FD8E0828-82BB-49B0-8E4C-B1C2C5E546DF}" srcId="{64A8CFD4-DBFE-4BCB-B4CF-6DFF17B7F2CB}" destId="{700FE4A0-333B-4DC8-A18F-66F927C5C0B2}" srcOrd="7" destOrd="0" parTransId="{CE51620C-D1F8-46AF-8C1A-B7BBC570EADD}" sibTransId="{3FE034BE-2A05-40F8-9131-626839AAF6A2}"/>
    <dgm:cxn modelId="{493670FD-0F9D-44FE-914F-716E39C8F026}" srcId="{D5C8AB38-0F86-43EE-8971-8834825CB0A8}" destId="{64A8CFD4-DBFE-4BCB-B4CF-6DFF17B7F2CB}" srcOrd="0" destOrd="0" parTransId="{C5AC7241-9003-40F0-BABB-850246A5E520}" sibTransId="{C1B261AB-D9F3-4B35-B93B-F21C2922DA01}"/>
    <dgm:cxn modelId="{A509A32E-71D6-4A08-A087-26DA33999DAC}" type="presOf" srcId="{7A1B78AC-1B5E-46B0-A798-5A43A333F33B}" destId="{13454956-C3A3-47E6-B4A2-D23ADB26E9F9}" srcOrd="0" destOrd="0" presId="urn:microsoft.com/office/officeart/2005/8/layout/radial1"/>
    <dgm:cxn modelId="{5449AC14-A7A4-4E80-9D69-B7970E0C041C}" srcId="{64A8CFD4-DBFE-4BCB-B4CF-6DFF17B7F2CB}" destId="{7A1B78AC-1B5E-46B0-A798-5A43A333F33B}" srcOrd="2" destOrd="0" parTransId="{B9235CC4-7260-4D67-846C-70362F8CC920}" sibTransId="{C8A31B64-B7AC-432B-80A0-1E303A421433}"/>
    <dgm:cxn modelId="{CE169CE1-B75E-42A8-8D3C-048AA3846FDF}" srcId="{64A8CFD4-DBFE-4BCB-B4CF-6DFF17B7F2CB}" destId="{E74B6F6C-70E3-4D15-83EE-BB89DB9FA8F7}" srcOrd="0" destOrd="0" parTransId="{33DC9BB3-1AFD-4F5B-A63E-E68AA482F187}" sibTransId="{18D03A31-509D-4470-AFA4-D65BB52D8E0F}"/>
    <dgm:cxn modelId="{886DC1E0-1A3D-4E7D-8C01-A311B9684D71}" type="presOf" srcId="{437ED7D8-53E4-4A3D-AD61-67DCC4B8E89A}" destId="{450EBBCE-1CBD-4F0B-B8F6-DD8D930BB8AD}" srcOrd="0" destOrd="0" presId="urn:microsoft.com/office/officeart/2005/8/layout/radial1"/>
    <dgm:cxn modelId="{65435A27-802F-4E30-8005-39BBD0E6C8C7}" type="presOf" srcId="{F1EFDC92-0E7F-4220-8824-E9383FC69614}" destId="{EC289262-978E-4C38-A4B0-49D542D9C6CE}" srcOrd="1" destOrd="0" presId="urn:microsoft.com/office/officeart/2005/8/layout/radial1"/>
    <dgm:cxn modelId="{F8108ACA-4101-4D56-A02A-12978B507E26}" type="presOf" srcId="{74FA9959-B305-4425-A0AF-32168F71434C}" destId="{A6A9E1F9-6D41-4A83-AD3F-B03C846A50B5}" srcOrd="0" destOrd="0" presId="urn:microsoft.com/office/officeart/2005/8/layout/radial1"/>
    <dgm:cxn modelId="{69FC6752-C68F-41F1-963D-AE83DFF03484}" type="presOf" srcId="{3AF161F8-F8F1-47FF-9B77-83FC4521C420}" destId="{F9C270C7-541C-4854-B7FD-B4B7509DA7F4}" srcOrd="0" destOrd="0" presId="urn:microsoft.com/office/officeart/2005/8/layout/radial1"/>
    <dgm:cxn modelId="{EF02C9B7-FC05-4A57-99CF-63C75B2FE295}" srcId="{64A8CFD4-DBFE-4BCB-B4CF-6DFF17B7F2CB}" destId="{0BD48FC9-DE21-46F9-ADD7-FF0071A4E2D2}" srcOrd="10" destOrd="0" parTransId="{6A939493-AC0A-4843-B077-B88A2613C507}" sibTransId="{BE4ABED3-DDAC-4E28-A5D5-6A7D7A064B26}"/>
    <dgm:cxn modelId="{B095B0DB-04D3-49A0-BF83-D4FB5133FD25}" type="presOf" srcId="{0ED98580-B335-494C-9E64-A74BBC8352C7}" destId="{9513E156-B150-4279-9711-8703DBC1573F}" srcOrd="0" destOrd="0" presId="urn:microsoft.com/office/officeart/2005/8/layout/radial1"/>
    <dgm:cxn modelId="{B0CE963F-8AC8-4D87-BF95-C50F698B9FF0}" type="presOf" srcId="{32D82B8D-04A8-4601-AF3B-08BD1B50D505}" destId="{BA74C2CF-CB37-470A-A419-C9CF2FF8B44F}" srcOrd="0" destOrd="0" presId="urn:microsoft.com/office/officeart/2005/8/layout/radial1"/>
    <dgm:cxn modelId="{2BFEA3C8-FD6E-4223-A68B-94FBDA43D536}" type="presOf" srcId="{33DC9BB3-1AFD-4F5B-A63E-E68AA482F187}" destId="{C02F1E88-B7D3-4B66-81D6-2E19F25BF7A1}" srcOrd="0" destOrd="0" presId="urn:microsoft.com/office/officeart/2005/8/layout/radial1"/>
    <dgm:cxn modelId="{8569A09C-5B5E-4947-84B4-819F6CD13237}" type="presOf" srcId="{CE51620C-D1F8-46AF-8C1A-B7BBC570EADD}" destId="{53C87B7A-172C-4A84-83E6-57AA9E5997DD}" srcOrd="1" destOrd="0" presId="urn:microsoft.com/office/officeart/2005/8/layout/radial1"/>
    <dgm:cxn modelId="{1886D957-3A4C-499F-8913-289E579AA1FE}" type="presOf" srcId="{700FE4A0-333B-4DC8-A18F-66F927C5C0B2}" destId="{A337640A-77BD-4A9C-ACE0-8CAE1C6F4C8B}" srcOrd="0" destOrd="0" presId="urn:microsoft.com/office/officeart/2005/8/layout/radial1"/>
    <dgm:cxn modelId="{77D27281-65F8-4CDB-ACBA-8E80D9FC81E9}" type="presParOf" srcId="{F4953F9F-5CEE-472A-AC3E-E3615E7DD55B}" destId="{F0B6DE83-2836-42DD-8AFE-CF60773330B3}" srcOrd="0" destOrd="0" presId="urn:microsoft.com/office/officeart/2005/8/layout/radial1"/>
    <dgm:cxn modelId="{F0B00786-361E-43A7-88F7-32C3EFE4F7BC}" type="presParOf" srcId="{F4953F9F-5CEE-472A-AC3E-E3615E7DD55B}" destId="{C02F1E88-B7D3-4B66-81D6-2E19F25BF7A1}" srcOrd="1" destOrd="0" presId="urn:microsoft.com/office/officeart/2005/8/layout/radial1"/>
    <dgm:cxn modelId="{46681495-9E89-421E-84AA-4F1F5DC5487C}" type="presParOf" srcId="{C02F1E88-B7D3-4B66-81D6-2E19F25BF7A1}" destId="{BC7E7BE8-92FA-467A-9C1E-FA655ABC6A9B}" srcOrd="0" destOrd="0" presId="urn:microsoft.com/office/officeart/2005/8/layout/radial1"/>
    <dgm:cxn modelId="{DBE97902-F88B-4379-8C34-33A1EF16967F}" type="presParOf" srcId="{F4953F9F-5CEE-472A-AC3E-E3615E7DD55B}" destId="{24C40682-4D65-4CB0-AFA3-321FBD61A2B8}" srcOrd="2" destOrd="0" presId="urn:microsoft.com/office/officeart/2005/8/layout/radial1"/>
    <dgm:cxn modelId="{B80E1D56-117A-4498-A849-9DD6A2D17CE0}" type="presParOf" srcId="{F4953F9F-5CEE-472A-AC3E-E3615E7DD55B}" destId="{91BB1345-0405-4C82-BCD1-3FD4178F4F67}" srcOrd="3" destOrd="0" presId="urn:microsoft.com/office/officeart/2005/8/layout/radial1"/>
    <dgm:cxn modelId="{B92A9351-91D3-4A05-A416-546960DFEFB3}" type="presParOf" srcId="{91BB1345-0405-4C82-BCD1-3FD4178F4F67}" destId="{EC289262-978E-4C38-A4B0-49D542D9C6CE}" srcOrd="0" destOrd="0" presId="urn:microsoft.com/office/officeart/2005/8/layout/radial1"/>
    <dgm:cxn modelId="{4FCE7A8C-20B9-4D78-AEBA-069B95E510F5}" type="presParOf" srcId="{F4953F9F-5CEE-472A-AC3E-E3615E7DD55B}" destId="{450EBBCE-1CBD-4F0B-B8F6-DD8D930BB8AD}" srcOrd="4" destOrd="0" presId="urn:microsoft.com/office/officeart/2005/8/layout/radial1"/>
    <dgm:cxn modelId="{43F25EC8-3CCD-4EE1-B1A6-B39B8F6F1C48}" type="presParOf" srcId="{F4953F9F-5CEE-472A-AC3E-E3615E7DD55B}" destId="{E1378F44-F3E3-4A66-A88B-2D57EAB15E07}" srcOrd="5" destOrd="0" presId="urn:microsoft.com/office/officeart/2005/8/layout/radial1"/>
    <dgm:cxn modelId="{F179F2D2-6DC2-4E3F-A037-888BA560FB39}" type="presParOf" srcId="{E1378F44-F3E3-4A66-A88B-2D57EAB15E07}" destId="{4C2D1287-66C5-4046-8AAB-67E72A804015}" srcOrd="0" destOrd="0" presId="urn:microsoft.com/office/officeart/2005/8/layout/radial1"/>
    <dgm:cxn modelId="{FDC28FDB-9ED4-4256-A57E-89E7EEAB2195}" type="presParOf" srcId="{F4953F9F-5CEE-472A-AC3E-E3615E7DD55B}" destId="{13454956-C3A3-47E6-B4A2-D23ADB26E9F9}" srcOrd="6" destOrd="0" presId="urn:microsoft.com/office/officeart/2005/8/layout/radial1"/>
    <dgm:cxn modelId="{E5133870-AED5-426A-9094-B014AC4DF038}" type="presParOf" srcId="{F4953F9F-5CEE-472A-AC3E-E3615E7DD55B}" destId="{B93318E4-6A47-42FF-96EB-A8A4A410D8D7}" srcOrd="7" destOrd="0" presId="urn:microsoft.com/office/officeart/2005/8/layout/radial1"/>
    <dgm:cxn modelId="{6D47FDED-6AAF-4C6A-B392-E21AB164A961}" type="presParOf" srcId="{B93318E4-6A47-42FF-96EB-A8A4A410D8D7}" destId="{801A53BE-ED85-495F-B704-3474AAE98776}" srcOrd="0" destOrd="0" presId="urn:microsoft.com/office/officeart/2005/8/layout/radial1"/>
    <dgm:cxn modelId="{C08EB53A-ADE1-4E26-877A-DC0186D7971B}" type="presParOf" srcId="{F4953F9F-5CEE-472A-AC3E-E3615E7DD55B}" destId="{1FC4EE3E-4AB9-4362-8121-3F5AC371274B}" srcOrd="8" destOrd="0" presId="urn:microsoft.com/office/officeart/2005/8/layout/radial1"/>
    <dgm:cxn modelId="{2751C1AB-8D16-4FDC-9A6A-1BCEBEAB9FAE}" type="presParOf" srcId="{F4953F9F-5CEE-472A-AC3E-E3615E7DD55B}" destId="{C971C3A3-9CC5-4A81-9A88-78270865A906}" srcOrd="9" destOrd="0" presId="urn:microsoft.com/office/officeart/2005/8/layout/radial1"/>
    <dgm:cxn modelId="{8C417C26-CA9F-422E-9B9E-8D476431D256}" type="presParOf" srcId="{C971C3A3-9CC5-4A81-9A88-78270865A906}" destId="{070B22EE-D53A-4CA6-863F-03A5E12BA315}" srcOrd="0" destOrd="0" presId="urn:microsoft.com/office/officeart/2005/8/layout/radial1"/>
    <dgm:cxn modelId="{6FF71F34-3313-4A74-9829-FAD4D847AAC5}" type="presParOf" srcId="{F4953F9F-5CEE-472A-AC3E-E3615E7DD55B}" destId="{F42E26F6-F23F-4342-9E7A-7A9F6984E74D}" srcOrd="10" destOrd="0" presId="urn:microsoft.com/office/officeart/2005/8/layout/radial1"/>
    <dgm:cxn modelId="{FE916863-C38D-4284-9295-4498BDA33A6A}" type="presParOf" srcId="{F4953F9F-5CEE-472A-AC3E-E3615E7DD55B}" destId="{9513E156-B150-4279-9711-8703DBC1573F}" srcOrd="11" destOrd="0" presId="urn:microsoft.com/office/officeart/2005/8/layout/radial1"/>
    <dgm:cxn modelId="{66659B98-D4D6-46F1-B034-C0B076AE71E3}" type="presParOf" srcId="{9513E156-B150-4279-9711-8703DBC1573F}" destId="{AA434EC7-8E41-4D42-A782-0587B1761B9C}" srcOrd="0" destOrd="0" presId="urn:microsoft.com/office/officeart/2005/8/layout/radial1"/>
    <dgm:cxn modelId="{3E7AB701-1EF4-486F-B1E9-2CF79E0B1ADD}" type="presParOf" srcId="{F4953F9F-5CEE-472A-AC3E-E3615E7DD55B}" destId="{587C8E62-00E0-4417-A9FD-B99D472AACC0}" srcOrd="12" destOrd="0" presId="urn:microsoft.com/office/officeart/2005/8/layout/radial1"/>
    <dgm:cxn modelId="{17496113-CBCF-411B-AFC0-59BDD47D0C1B}" type="presParOf" srcId="{F4953F9F-5CEE-472A-AC3E-E3615E7DD55B}" destId="{A6A9E1F9-6D41-4A83-AD3F-B03C846A50B5}" srcOrd="13" destOrd="0" presId="urn:microsoft.com/office/officeart/2005/8/layout/radial1"/>
    <dgm:cxn modelId="{BC0AD3B7-7DE9-406C-B42B-8D83E1E20357}" type="presParOf" srcId="{A6A9E1F9-6D41-4A83-AD3F-B03C846A50B5}" destId="{C8B60543-8744-4286-B588-2D8BA7FB9F6F}" srcOrd="0" destOrd="0" presId="urn:microsoft.com/office/officeart/2005/8/layout/radial1"/>
    <dgm:cxn modelId="{15FE3FE3-17DD-483B-96E2-A257537584ED}" type="presParOf" srcId="{F4953F9F-5CEE-472A-AC3E-E3615E7DD55B}" destId="{A9C9E8E8-AE8A-4B73-9D86-EDFF4A27C2CA}" srcOrd="14" destOrd="0" presId="urn:microsoft.com/office/officeart/2005/8/layout/radial1"/>
    <dgm:cxn modelId="{407345C3-56EB-49D7-8BC0-7478889E197D}" type="presParOf" srcId="{F4953F9F-5CEE-472A-AC3E-E3615E7DD55B}" destId="{F50789A7-ED2A-4CC3-95A4-8548C2EB0E3B}" srcOrd="15" destOrd="0" presId="urn:microsoft.com/office/officeart/2005/8/layout/radial1"/>
    <dgm:cxn modelId="{485CD16E-70DE-456D-9E36-6B891569C4DF}" type="presParOf" srcId="{F50789A7-ED2A-4CC3-95A4-8548C2EB0E3B}" destId="{53C87B7A-172C-4A84-83E6-57AA9E5997DD}" srcOrd="0" destOrd="0" presId="urn:microsoft.com/office/officeart/2005/8/layout/radial1"/>
    <dgm:cxn modelId="{4753D3E9-1329-4A2A-BEB6-E8C57DAD30B2}" type="presParOf" srcId="{F4953F9F-5CEE-472A-AC3E-E3615E7DD55B}" destId="{A337640A-77BD-4A9C-ACE0-8CAE1C6F4C8B}" srcOrd="16" destOrd="0" presId="urn:microsoft.com/office/officeart/2005/8/layout/radial1"/>
    <dgm:cxn modelId="{5528451E-6290-4FD8-BCB3-D4AFBEEFBD27}" type="presParOf" srcId="{F4953F9F-5CEE-472A-AC3E-E3615E7DD55B}" destId="{23F522B6-2DBA-4228-8B15-35898148EF1C}" srcOrd="17" destOrd="0" presId="urn:microsoft.com/office/officeart/2005/8/layout/radial1"/>
    <dgm:cxn modelId="{5368FF3C-9A1A-481C-AB28-9E31E7C0A5B9}" type="presParOf" srcId="{23F522B6-2DBA-4228-8B15-35898148EF1C}" destId="{056D939E-52E7-46A8-899C-B1E7A8DF4346}" srcOrd="0" destOrd="0" presId="urn:microsoft.com/office/officeart/2005/8/layout/radial1"/>
    <dgm:cxn modelId="{610A1D62-8617-432D-A1E0-1D65EAF83B0E}" type="presParOf" srcId="{F4953F9F-5CEE-472A-AC3E-E3615E7DD55B}" destId="{F9C270C7-541C-4854-B7FD-B4B7509DA7F4}" srcOrd="18" destOrd="0" presId="urn:microsoft.com/office/officeart/2005/8/layout/radial1"/>
    <dgm:cxn modelId="{6B22586D-5C88-4F36-8078-E821FBB3FB86}" type="presParOf" srcId="{F4953F9F-5CEE-472A-AC3E-E3615E7DD55B}" destId="{BA74C2CF-CB37-470A-A419-C9CF2FF8B44F}" srcOrd="19" destOrd="0" presId="urn:microsoft.com/office/officeart/2005/8/layout/radial1"/>
    <dgm:cxn modelId="{29BF2AD1-B0BA-47D8-903B-7525D7EB3318}" type="presParOf" srcId="{BA74C2CF-CB37-470A-A419-C9CF2FF8B44F}" destId="{BA4AA174-9767-4EE8-A8FB-2B8B7A43CCF3}" srcOrd="0" destOrd="0" presId="urn:microsoft.com/office/officeart/2005/8/layout/radial1"/>
    <dgm:cxn modelId="{49DDEF5F-F0D4-45F0-80BB-D827D9CE6BBD}" type="presParOf" srcId="{F4953F9F-5CEE-472A-AC3E-E3615E7DD55B}" destId="{23562D7A-F952-4AE3-83CD-A0C9C4FA8D7C}" srcOrd="20" destOrd="0" presId="urn:microsoft.com/office/officeart/2005/8/layout/radial1"/>
    <dgm:cxn modelId="{197F5D82-7DEF-4645-BB6B-12F8EE67F95A}" type="presParOf" srcId="{F4953F9F-5CEE-472A-AC3E-E3615E7DD55B}" destId="{22AACF2D-F349-4EBF-96D8-D939687CF769}" srcOrd="21" destOrd="0" presId="urn:microsoft.com/office/officeart/2005/8/layout/radial1"/>
    <dgm:cxn modelId="{2F745D91-2CDB-475E-A716-4C083369ED35}" type="presParOf" srcId="{22AACF2D-F349-4EBF-96D8-D939687CF769}" destId="{3B7CC7DE-CEE0-4A3F-9506-A6DDA1794587}" srcOrd="0" destOrd="0" presId="urn:microsoft.com/office/officeart/2005/8/layout/radial1"/>
    <dgm:cxn modelId="{96E03DBF-AA48-4BC9-91C4-4E10B55EC4AC}" type="presParOf" srcId="{F4953F9F-5CEE-472A-AC3E-E3615E7DD55B}" destId="{99D84963-FF61-4F80-AEF4-73F9F77B58DA}"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BC54-BD7C-43CF-A9D9-58D011E0A2C2}">
      <dsp:nvSpPr>
        <dsp:cNvPr id="0" name=""/>
        <dsp:cNvSpPr/>
      </dsp:nvSpPr>
      <dsp:spPr>
        <a:xfrm rot="5400000">
          <a:off x="4904737" y="-2014343"/>
          <a:ext cx="748826" cy="4968612"/>
        </a:xfrm>
        <a:prstGeom prst="round2SameRect">
          <a:avLst/>
        </a:prstGeom>
        <a:solidFill>
          <a:srgbClr val="FFD13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solidFill>
                <a:schemeClr val="accent1">
                  <a:lumMod val="75000"/>
                </a:schemeClr>
              </a:solidFill>
              <a:ea typeface="MS PGothic" pitchFamily="34" charset="-128"/>
            </a:rPr>
            <a:t>97% strong or very strong</a:t>
          </a:r>
          <a:endParaRPr lang="en-GB" sz="2800" kern="1200" dirty="0"/>
        </a:p>
      </dsp:txBody>
      <dsp:txXfrm rot="-5400000">
        <a:off x="2794845" y="132104"/>
        <a:ext cx="4932057" cy="675716"/>
      </dsp:txXfrm>
    </dsp:sp>
    <dsp:sp modelId="{74A0E317-50C2-4EEC-81EC-82BDCDED3B49}">
      <dsp:nvSpPr>
        <dsp:cNvPr id="0" name=""/>
        <dsp:cNvSpPr/>
      </dsp:nvSpPr>
      <dsp:spPr>
        <a:xfrm>
          <a:off x="0" y="0"/>
          <a:ext cx="2794844" cy="93603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1" kern="1200" dirty="0" smtClean="0">
              <a:solidFill>
                <a:srgbClr val="FFFFFF"/>
              </a:solidFill>
              <a:ea typeface="MS PGothic" pitchFamily="34" charset="-128"/>
            </a:rPr>
            <a:t>Mind set shift amongst those trained</a:t>
          </a:r>
          <a:endParaRPr lang="en-GB" sz="1600" b="1" kern="1200" dirty="0" smtClean="0">
            <a:solidFill>
              <a:srgbClr val="FFFFFF"/>
            </a:solidFill>
          </a:endParaRPr>
        </a:p>
        <a:p>
          <a:pPr lvl="0" algn="ctr" defTabSz="977900">
            <a:lnSpc>
              <a:spcPct val="90000"/>
            </a:lnSpc>
            <a:spcBef>
              <a:spcPct val="0"/>
            </a:spcBef>
            <a:spcAft>
              <a:spcPct val="35000"/>
            </a:spcAft>
          </a:pPr>
          <a:endParaRPr lang="en-GB" sz="1300" kern="1200" dirty="0">
            <a:solidFill>
              <a:srgbClr val="FFC000"/>
            </a:solidFill>
          </a:endParaRPr>
        </a:p>
      </dsp:txBody>
      <dsp:txXfrm>
        <a:off x="45693" y="45693"/>
        <a:ext cx="2703458" cy="844647"/>
      </dsp:txXfrm>
    </dsp:sp>
    <dsp:sp modelId="{70E972AF-459E-438C-975E-F098F3F2453E}">
      <dsp:nvSpPr>
        <dsp:cNvPr id="0" name=""/>
        <dsp:cNvSpPr/>
      </dsp:nvSpPr>
      <dsp:spPr>
        <a:xfrm rot="5400000">
          <a:off x="4904737" y="-1031508"/>
          <a:ext cx="748826" cy="4968612"/>
        </a:xfrm>
        <a:prstGeom prst="round2SameRect">
          <a:avLst/>
        </a:prstGeom>
        <a:solidFill>
          <a:srgbClr val="BDB8DA">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solidFill>
                <a:schemeClr val="accent1">
                  <a:lumMod val="75000"/>
                </a:schemeClr>
              </a:solidFill>
              <a:ea typeface="MS PGothic" pitchFamily="34" charset="-128"/>
            </a:rPr>
            <a:t>98%  likely or extremely likely</a:t>
          </a:r>
          <a:endParaRPr lang="en-GB" sz="2800" kern="1200" dirty="0"/>
        </a:p>
      </dsp:txBody>
      <dsp:txXfrm rot="-5400000">
        <a:off x="2794845" y="1114939"/>
        <a:ext cx="4932057" cy="675716"/>
      </dsp:txXfrm>
    </dsp:sp>
    <dsp:sp modelId="{FB0186A4-8DBC-420D-9726-027BD0FEC98F}">
      <dsp:nvSpPr>
        <dsp:cNvPr id="0" name=""/>
        <dsp:cNvSpPr/>
      </dsp:nvSpPr>
      <dsp:spPr>
        <a:xfrm>
          <a:off x="0" y="984781"/>
          <a:ext cx="2794844" cy="936033"/>
        </a:xfrm>
        <a:prstGeom prst="roundRect">
          <a:avLst/>
        </a:prstGeom>
        <a:solidFill>
          <a:srgbClr val="685D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1" kern="1200" dirty="0" smtClean="0">
              <a:solidFill>
                <a:srgbClr val="FFFFFF"/>
              </a:solidFill>
            </a:rPr>
            <a:t>Likely to recommend training to others</a:t>
          </a:r>
        </a:p>
        <a:p>
          <a:pPr lvl="0" algn="ctr" defTabSz="622300">
            <a:lnSpc>
              <a:spcPct val="90000"/>
            </a:lnSpc>
            <a:spcBef>
              <a:spcPct val="0"/>
            </a:spcBef>
            <a:spcAft>
              <a:spcPct val="35000"/>
            </a:spcAft>
          </a:pPr>
          <a:endParaRPr lang="en-GB" sz="1300" kern="1200" dirty="0"/>
        </a:p>
      </dsp:txBody>
      <dsp:txXfrm>
        <a:off x="45693" y="1030474"/>
        <a:ext cx="2703458" cy="844647"/>
      </dsp:txXfrm>
    </dsp:sp>
    <dsp:sp modelId="{A423A503-59A6-44FA-8942-F6E04686B930}">
      <dsp:nvSpPr>
        <dsp:cNvPr id="0" name=""/>
        <dsp:cNvSpPr/>
      </dsp:nvSpPr>
      <dsp:spPr>
        <a:xfrm rot="5400000">
          <a:off x="4904737" y="-48673"/>
          <a:ext cx="748826" cy="4968612"/>
        </a:xfrm>
        <a:prstGeom prst="round2SameRect">
          <a:avLst/>
        </a:prstGeom>
        <a:solidFill>
          <a:srgbClr val="B4CAE2">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solidFill>
                <a:schemeClr val="accent1">
                  <a:lumMod val="75000"/>
                </a:schemeClr>
              </a:solidFill>
            </a:rPr>
            <a:t>100% agree or strongly agree</a:t>
          </a:r>
          <a:endParaRPr lang="en-GB" sz="2800" kern="1200" dirty="0"/>
        </a:p>
      </dsp:txBody>
      <dsp:txXfrm rot="-5400000">
        <a:off x="2794845" y="2097774"/>
        <a:ext cx="4932057" cy="675716"/>
      </dsp:txXfrm>
    </dsp:sp>
    <dsp:sp modelId="{1DDBFF93-492C-4D7B-AAC1-579F37DF2684}">
      <dsp:nvSpPr>
        <dsp:cNvPr id="0" name=""/>
        <dsp:cNvSpPr/>
      </dsp:nvSpPr>
      <dsp:spPr>
        <a:xfrm>
          <a:off x="0" y="1967616"/>
          <a:ext cx="2794844" cy="936033"/>
        </a:xfrm>
        <a:prstGeom prst="roundRect">
          <a:avLst/>
        </a:prstGeom>
        <a:solidFill>
          <a:srgbClr val="5185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1" kern="1200" dirty="0" smtClean="0">
              <a:solidFill>
                <a:srgbClr val="FFFFFF"/>
              </a:solidFill>
            </a:rPr>
            <a:t>Coaching helpful for working with people with LTCs</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300" b="1" kern="1200" dirty="0">
            <a:solidFill>
              <a:schemeClr val="tx1"/>
            </a:solidFill>
          </a:endParaRPr>
        </a:p>
      </dsp:txBody>
      <dsp:txXfrm>
        <a:off x="45693" y="2013309"/>
        <a:ext cx="2703458" cy="844647"/>
      </dsp:txXfrm>
    </dsp:sp>
    <dsp:sp modelId="{0196D8C4-5E36-448A-B214-C26CE107EC18}">
      <dsp:nvSpPr>
        <dsp:cNvPr id="0" name=""/>
        <dsp:cNvSpPr/>
      </dsp:nvSpPr>
      <dsp:spPr>
        <a:xfrm rot="5400000">
          <a:off x="4904737" y="934161"/>
          <a:ext cx="748826" cy="4968612"/>
        </a:xfrm>
        <a:prstGeom prst="round2SameRect">
          <a:avLst/>
        </a:prstGeom>
        <a:solidFill>
          <a:srgbClr val="C2E49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solidFill>
                <a:schemeClr val="accent1">
                  <a:lumMod val="75000"/>
                </a:schemeClr>
              </a:solidFill>
            </a:rPr>
            <a:t>100% agree or strongly agree</a:t>
          </a:r>
          <a:endParaRPr lang="en-GB" sz="2800" kern="1200" dirty="0"/>
        </a:p>
      </dsp:txBody>
      <dsp:txXfrm rot="-5400000">
        <a:off x="2794845" y="3080609"/>
        <a:ext cx="4932057" cy="675716"/>
      </dsp:txXfrm>
    </dsp:sp>
    <dsp:sp modelId="{E6E79FB3-7E2A-4172-A149-FA7F9F37FA26}">
      <dsp:nvSpPr>
        <dsp:cNvPr id="0" name=""/>
        <dsp:cNvSpPr/>
      </dsp:nvSpPr>
      <dsp:spPr>
        <a:xfrm>
          <a:off x="0" y="2950451"/>
          <a:ext cx="2794844" cy="936033"/>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baseline="0" dirty="0" smtClean="0">
              <a:solidFill>
                <a:srgbClr val="FFFFFF"/>
              </a:solidFill>
            </a:rPr>
            <a:t>Health Coaching encourages greater responsibility &amp; self-management</a:t>
          </a:r>
          <a:endParaRPr lang="en-GB" sz="1600" kern="1200" baseline="0" dirty="0">
            <a:solidFill>
              <a:srgbClr val="FFFFFF"/>
            </a:solidFill>
          </a:endParaRPr>
        </a:p>
      </dsp:txBody>
      <dsp:txXfrm>
        <a:off x="45693" y="2996144"/>
        <a:ext cx="2703458" cy="844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FAC6-A52E-49E7-B2D4-E1EFF06BD54F}">
      <dsp:nvSpPr>
        <dsp:cNvPr id="0" name=""/>
        <dsp:cNvSpPr/>
      </dsp:nvSpPr>
      <dsp:spPr>
        <a:xfrm>
          <a:off x="3467537" y="1543341"/>
          <a:ext cx="1270104" cy="1278767"/>
        </a:xfrm>
        <a:prstGeom prst="ellipse">
          <a:avLst/>
        </a:prstGeom>
        <a:solidFill>
          <a:srgbClr val="FFCC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Clinical Application of HC</a:t>
          </a:r>
          <a:endParaRPr lang="en-GB" sz="1300" b="1" kern="1200" dirty="0">
            <a:solidFill>
              <a:schemeClr val="tx1"/>
            </a:solidFill>
          </a:endParaRPr>
        </a:p>
      </dsp:txBody>
      <dsp:txXfrm>
        <a:off x="3653539" y="1730612"/>
        <a:ext cx="898100" cy="904225"/>
      </dsp:txXfrm>
    </dsp:sp>
    <dsp:sp modelId="{95CFD078-1679-4864-9CA7-58184775F7FA}">
      <dsp:nvSpPr>
        <dsp:cNvPr id="0" name=""/>
        <dsp:cNvSpPr/>
      </dsp:nvSpPr>
      <dsp:spPr>
        <a:xfrm rot="16074490">
          <a:off x="3672698" y="1145163"/>
          <a:ext cx="784471" cy="13271"/>
        </a:xfrm>
        <a:custGeom>
          <a:avLst/>
          <a:gdLst/>
          <a:ahLst/>
          <a:cxnLst/>
          <a:rect l="0" t="0" r="0" b="0"/>
          <a:pathLst>
            <a:path>
              <a:moveTo>
                <a:pt x="0" y="6635"/>
              </a:moveTo>
              <a:lnTo>
                <a:pt x="784471"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045322" y="1132187"/>
        <a:ext cx="39223" cy="39223"/>
      </dsp:txXfrm>
    </dsp:sp>
    <dsp:sp modelId="{2BE03D4A-B016-4D1F-B75C-36713B7953D4}">
      <dsp:nvSpPr>
        <dsp:cNvPr id="0" name=""/>
        <dsp:cNvSpPr/>
      </dsp:nvSpPr>
      <dsp:spPr>
        <a:xfrm>
          <a:off x="3551516" y="98381"/>
          <a:ext cx="974046" cy="661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Women's health</a:t>
          </a:r>
          <a:endParaRPr lang="en-GB" sz="1200" b="1" kern="1200" dirty="0"/>
        </a:p>
      </dsp:txBody>
      <dsp:txXfrm>
        <a:off x="3694162" y="195262"/>
        <a:ext cx="688754" cy="467783"/>
      </dsp:txXfrm>
    </dsp:sp>
    <dsp:sp modelId="{46AD81EB-43FE-49B9-8B42-88E2D7C01E64}">
      <dsp:nvSpPr>
        <dsp:cNvPr id="0" name=""/>
        <dsp:cNvSpPr/>
      </dsp:nvSpPr>
      <dsp:spPr>
        <a:xfrm rot="18008438">
          <a:off x="4192917" y="1224307"/>
          <a:ext cx="924606" cy="13271"/>
        </a:xfrm>
        <a:custGeom>
          <a:avLst/>
          <a:gdLst/>
          <a:ahLst/>
          <a:cxnLst/>
          <a:rect l="0" t="0" r="0" b="0"/>
          <a:pathLst>
            <a:path>
              <a:moveTo>
                <a:pt x="0" y="6635"/>
              </a:moveTo>
              <a:lnTo>
                <a:pt x="924606"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632105" y="1207827"/>
        <a:ext cx="46230" cy="46230"/>
      </dsp:txXfrm>
    </dsp:sp>
    <dsp:sp modelId="{CBFCD6E8-5186-4F00-8E45-3759522E5B67}">
      <dsp:nvSpPr>
        <dsp:cNvPr id="0" name=""/>
        <dsp:cNvSpPr/>
      </dsp:nvSpPr>
      <dsp:spPr>
        <a:xfrm>
          <a:off x="4588237" y="240464"/>
          <a:ext cx="929555" cy="610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Discharge planning</a:t>
          </a:r>
          <a:endParaRPr lang="en-GB" sz="500" b="1" kern="1200" dirty="0"/>
        </a:p>
      </dsp:txBody>
      <dsp:txXfrm>
        <a:off x="4724367" y="329904"/>
        <a:ext cx="657295" cy="431856"/>
      </dsp:txXfrm>
    </dsp:sp>
    <dsp:sp modelId="{F86F3A82-FE41-4E75-9AC4-2DA83006186F}">
      <dsp:nvSpPr>
        <dsp:cNvPr id="0" name=""/>
        <dsp:cNvSpPr/>
      </dsp:nvSpPr>
      <dsp:spPr>
        <a:xfrm rot="19604167">
          <a:off x="4556067" y="1563916"/>
          <a:ext cx="959496" cy="13271"/>
        </a:xfrm>
        <a:custGeom>
          <a:avLst/>
          <a:gdLst/>
          <a:ahLst/>
          <a:cxnLst/>
          <a:rect l="0" t="0" r="0" b="0"/>
          <a:pathLst>
            <a:path>
              <a:moveTo>
                <a:pt x="0" y="6635"/>
              </a:moveTo>
              <a:lnTo>
                <a:pt x="959496"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011828" y="1546564"/>
        <a:ext cx="47974" cy="47974"/>
      </dsp:txXfrm>
    </dsp:sp>
    <dsp:sp modelId="{F529054E-75BC-41A1-8000-0B0D35694C64}">
      <dsp:nvSpPr>
        <dsp:cNvPr id="0" name=""/>
        <dsp:cNvSpPr/>
      </dsp:nvSpPr>
      <dsp:spPr>
        <a:xfrm>
          <a:off x="5149994" y="760454"/>
          <a:ext cx="1326972" cy="599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CHD &amp; Cardiac rehab</a:t>
          </a:r>
          <a:endParaRPr lang="en-GB" sz="1200" b="1" kern="1200" dirty="0"/>
        </a:p>
      </dsp:txBody>
      <dsp:txXfrm>
        <a:off x="5344325" y="848313"/>
        <a:ext cx="938310" cy="424219"/>
      </dsp:txXfrm>
    </dsp:sp>
    <dsp:sp modelId="{0DE29C0E-6BE4-4735-8490-EDDD6A6CF3DA}">
      <dsp:nvSpPr>
        <dsp:cNvPr id="0" name=""/>
        <dsp:cNvSpPr/>
      </dsp:nvSpPr>
      <dsp:spPr>
        <a:xfrm rot="20699662">
          <a:off x="4701919" y="1902671"/>
          <a:ext cx="841358" cy="13271"/>
        </a:xfrm>
        <a:custGeom>
          <a:avLst/>
          <a:gdLst/>
          <a:ahLst/>
          <a:cxnLst/>
          <a:rect l="0" t="0" r="0" b="0"/>
          <a:pathLst>
            <a:path>
              <a:moveTo>
                <a:pt x="0" y="6635"/>
              </a:moveTo>
              <a:lnTo>
                <a:pt x="841358"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01565" y="1888273"/>
        <a:ext cx="42067" cy="42067"/>
      </dsp:txXfrm>
    </dsp:sp>
    <dsp:sp modelId="{2D8C2F34-18DE-4FF7-B001-9FCBC57DBC5E}">
      <dsp:nvSpPr>
        <dsp:cNvPr id="0" name=""/>
        <dsp:cNvSpPr/>
      </dsp:nvSpPr>
      <dsp:spPr>
        <a:xfrm>
          <a:off x="5472604" y="1368151"/>
          <a:ext cx="1099517" cy="599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Foot ulcers</a:t>
          </a:r>
        </a:p>
      </dsp:txBody>
      <dsp:txXfrm>
        <a:off x="5633625" y="1456010"/>
        <a:ext cx="777475" cy="424219"/>
      </dsp:txXfrm>
    </dsp:sp>
    <dsp:sp modelId="{9264E46D-48BE-4D4D-861D-083001A46C50}">
      <dsp:nvSpPr>
        <dsp:cNvPr id="0" name=""/>
        <dsp:cNvSpPr/>
      </dsp:nvSpPr>
      <dsp:spPr>
        <a:xfrm rot="342763">
          <a:off x="4732253" y="2284935"/>
          <a:ext cx="916774" cy="13271"/>
        </a:xfrm>
        <a:custGeom>
          <a:avLst/>
          <a:gdLst/>
          <a:ahLst/>
          <a:cxnLst/>
          <a:rect l="0" t="0" r="0" b="0"/>
          <a:pathLst>
            <a:path>
              <a:moveTo>
                <a:pt x="0" y="6635"/>
              </a:moveTo>
              <a:lnTo>
                <a:pt x="916774"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67721" y="2268651"/>
        <a:ext cx="45838" cy="45838"/>
      </dsp:txXfrm>
    </dsp:sp>
    <dsp:sp modelId="{A7D6B6D2-2042-4708-8224-AF66C6E3AB30}">
      <dsp:nvSpPr>
        <dsp:cNvPr id="0" name=""/>
        <dsp:cNvSpPr/>
      </dsp:nvSpPr>
      <dsp:spPr>
        <a:xfrm>
          <a:off x="5638387" y="2073547"/>
          <a:ext cx="1115710" cy="6372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Relaxation</a:t>
          </a:r>
        </a:p>
      </dsp:txBody>
      <dsp:txXfrm>
        <a:off x="5801779" y="2166869"/>
        <a:ext cx="788926" cy="450597"/>
      </dsp:txXfrm>
    </dsp:sp>
    <dsp:sp modelId="{01C0B095-8B25-42EF-A1B8-6AF6E55127CD}">
      <dsp:nvSpPr>
        <dsp:cNvPr id="0" name=""/>
        <dsp:cNvSpPr/>
      </dsp:nvSpPr>
      <dsp:spPr>
        <a:xfrm rot="11585297">
          <a:off x="2326671" y="1899487"/>
          <a:ext cx="1172377" cy="13271"/>
        </a:xfrm>
        <a:custGeom>
          <a:avLst/>
          <a:gdLst/>
          <a:ahLst/>
          <a:cxnLst/>
          <a:rect l="0" t="0" r="0" b="0"/>
          <a:pathLst>
            <a:path>
              <a:moveTo>
                <a:pt x="0" y="6635"/>
              </a:moveTo>
              <a:lnTo>
                <a:pt x="1172377"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883550" y="1876813"/>
        <a:ext cx="58618" cy="58618"/>
      </dsp:txXfrm>
    </dsp:sp>
    <dsp:sp modelId="{122177F6-EC1A-4AB7-B608-63EB244827CB}">
      <dsp:nvSpPr>
        <dsp:cNvPr id="0" name=""/>
        <dsp:cNvSpPr/>
      </dsp:nvSpPr>
      <dsp:spPr>
        <a:xfrm>
          <a:off x="1322623" y="1369996"/>
          <a:ext cx="1061715" cy="579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Voice therapy</a:t>
          </a:r>
        </a:p>
      </dsp:txBody>
      <dsp:txXfrm>
        <a:off x="1478108" y="1454885"/>
        <a:ext cx="750745" cy="409881"/>
      </dsp:txXfrm>
    </dsp:sp>
    <dsp:sp modelId="{3AD3B5C3-37DC-49C1-BA1A-27AE876D4413}">
      <dsp:nvSpPr>
        <dsp:cNvPr id="0" name=""/>
        <dsp:cNvSpPr/>
      </dsp:nvSpPr>
      <dsp:spPr>
        <a:xfrm rot="12679394">
          <a:off x="2576887" y="1569964"/>
          <a:ext cx="1059424" cy="13271"/>
        </a:xfrm>
        <a:custGeom>
          <a:avLst/>
          <a:gdLst/>
          <a:ahLst/>
          <a:cxnLst/>
          <a:rect l="0" t="0" r="0" b="0"/>
          <a:pathLst>
            <a:path>
              <a:moveTo>
                <a:pt x="0" y="6635"/>
              </a:moveTo>
              <a:lnTo>
                <a:pt x="1059424"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80113" y="1550114"/>
        <a:ext cx="52971" cy="52971"/>
      </dsp:txXfrm>
    </dsp:sp>
    <dsp:sp modelId="{30D74573-A4DE-44F8-8BC6-644FF0E207F9}">
      <dsp:nvSpPr>
        <dsp:cNvPr id="0" name=""/>
        <dsp:cNvSpPr/>
      </dsp:nvSpPr>
      <dsp:spPr>
        <a:xfrm>
          <a:off x="1737288" y="747932"/>
          <a:ext cx="1077302" cy="646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Persistent pain</a:t>
          </a:r>
        </a:p>
      </dsp:txBody>
      <dsp:txXfrm>
        <a:off x="1895055" y="842582"/>
        <a:ext cx="761768" cy="457012"/>
      </dsp:txXfrm>
    </dsp:sp>
    <dsp:sp modelId="{D2E6D239-A594-4CD1-8123-32BDE2DB902A}">
      <dsp:nvSpPr>
        <dsp:cNvPr id="0" name=""/>
        <dsp:cNvSpPr/>
      </dsp:nvSpPr>
      <dsp:spPr>
        <a:xfrm rot="1458835">
          <a:off x="4634221" y="2659554"/>
          <a:ext cx="1076864" cy="13271"/>
        </a:xfrm>
        <a:custGeom>
          <a:avLst/>
          <a:gdLst/>
          <a:ahLst/>
          <a:cxnLst/>
          <a:rect l="0" t="0" r="0" b="0"/>
          <a:pathLst>
            <a:path>
              <a:moveTo>
                <a:pt x="0" y="6635"/>
              </a:moveTo>
              <a:lnTo>
                <a:pt x="1076864"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45732" y="2639268"/>
        <a:ext cx="53843" cy="53843"/>
      </dsp:txXfrm>
    </dsp:sp>
    <dsp:sp modelId="{38693E49-E823-43F3-9516-7C92ABFA5D67}">
      <dsp:nvSpPr>
        <dsp:cNvPr id="0" name=""/>
        <dsp:cNvSpPr/>
      </dsp:nvSpPr>
      <dsp:spPr>
        <a:xfrm>
          <a:off x="5564921" y="2752172"/>
          <a:ext cx="1042655" cy="6535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Obesity</a:t>
          </a:r>
        </a:p>
      </dsp:txBody>
      <dsp:txXfrm>
        <a:off x="5717614" y="2847886"/>
        <a:ext cx="737269" cy="462150"/>
      </dsp:txXfrm>
    </dsp:sp>
    <dsp:sp modelId="{187B1A12-04A9-48B3-8F87-CD4FCB72E9E5}">
      <dsp:nvSpPr>
        <dsp:cNvPr id="0" name=""/>
        <dsp:cNvSpPr/>
      </dsp:nvSpPr>
      <dsp:spPr>
        <a:xfrm rot="6629314">
          <a:off x="3198046" y="3247006"/>
          <a:ext cx="1008774" cy="13271"/>
        </a:xfrm>
        <a:custGeom>
          <a:avLst/>
          <a:gdLst/>
          <a:ahLst/>
          <a:cxnLst/>
          <a:rect l="0" t="0" r="0" b="0"/>
          <a:pathLst>
            <a:path>
              <a:moveTo>
                <a:pt x="0" y="6635"/>
              </a:moveTo>
              <a:lnTo>
                <a:pt x="1008774"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77214" y="3228422"/>
        <a:ext cx="50438" cy="50438"/>
      </dsp:txXfrm>
    </dsp:sp>
    <dsp:sp modelId="{5AF9F466-CAB2-4223-8D9B-601992678A10}">
      <dsp:nvSpPr>
        <dsp:cNvPr id="0" name=""/>
        <dsp:cNvSpPr/>
      </dsp:nvSpPr>
      <dsp:spPr>
        <a:xfrm>
          <a:off x="2843016" y="3720541"/>
          <a:ext cx="1145743" cy="599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Amputee rehab</a:t>
          </a:r>
        </a:p>
      </dsp:txBody>
      <dsp:txXfrm>
        <a:off x="3010806" y="3808400"/>
        <a:ext cx="810163" cy="424219"/>
      </dsp:txXfrm>
    </dsp:sp>
    <dsp:sp modelId="{1A84912B-3170-45E4-8889-A3702152D64A}">
      <dsp:nvSpPr>
        <dsp:cNvPr id="0" name=""/>
        <dsp:cNvSpPr/>
      </dsp:nvSpPr>
      <dsp:spPr>
        <a:xfrm rot="8441179">
          <a:off x="2637844" y="2926758"/>
          <a:ext cx="1096105" cy="13271"/>
        </a:xfrm>
        <a:custGeom>
          <a:avLst/>
          <a:gdLst/>
          <a:ahLst/>
          <a:cxnLst/>
          <a:rect l="0" t="0" r="0" b="0"/>
          <a:pathLst>
            <a:path>
              <a:moveTo>
                <a:pt x="0" y="6635"/>
              </a:moveTo>
              <a:lnTo>
                <a:pt x="1096105"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58494" y="2905992"/>
        <a:ext cx="54805" cy="54805"/>
      </dsp:txXfrm>
    </dsp:sp>
    <dsp:sp modelId="{D30EB984-244D-4AFB-8319-6255A1295C92}">
      <dsp:nvSpPr>
        <dsp:cNvPr id="0" name=""/>
        <dsp:cNvSpPr/>
      </dsp:nvSpPr>
      <dsp:spPr>
        <a:xfrm>
          <a:off x="1855872" y="3235997"/>
          <a:ext cx="1188368" cy="599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COPD, asthma</a:t>
          </a:r>
        </a:p>
      </dsp:txBody>
      <dsp:txXfrm>
        <a:off x="2029904" y="3323856"/>
        <a:ext cx="840304" cy="424219"/>
      </dsp:txXfrm>
    </dsp:sp>
    <dsp:sp modelId="{078FC68A-4A76-44DA-A534-C0C7D9A0C589}">
      <dsp:nvSpPr>
        <dsp:cNvPr id="0" name=""/>
        <dsp:cNvSpPr/>
      </dsp:nvSpPr>
      <dsp:spPr>
        <a:xfrm rot="9659434">
          <a:off x="2407526" y="2566290"/>
          <a:ext cx="1124885" cy="13271"/>
        </a:xfrm>
        <a:custGeom>
          <a:avLst/>
          <a:gdLst/>
          <a:ahLst/>
          <a:cxnLst/>
          <a:rect l="0" t="0" r="0" b="0"/>
          <a:pathLst>
            <a:path>
              <a:moveTo>
                <a:pt x="0" y="6635"/>
              </a:moveTo>
              <a:lnTo>
                <a:pt x="1124885"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941847" y="2544804"/>
        <a:ext cx="56244" cy="56244"/>
      </dsp:txXfrm>
    </dsp:sp>
    <dsp:sp modelId="{1BCCC5CD-44EB-4BB9-9187-DA1022351D92}">
      <dsp:nvSpPr>
        <dsp:cNvPr id="0" name=""/>
        <dsp:cNvSpPr/>
      </dsp:nvSpPr>
      <dsp:spPr>
        <a:xfrm>
          <a:off x="1441298" y="2613995"/>
          <a:ext cx="1077512" cy="599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Diabetes</a:t>
          </a:r>
        </a:p>
      </dsp:txBody>
      <dsp:txXfrm>
        <a:off x="1599096" y="2701854"/>
        <a:ext cx="761916" cy="424219"/>
      </dsp:txXfrm>
    </dsp:sp>
    <dsp:sp modelId="{79AE5770-11D1-471D-91BB-68C8F3104A31}">
      <dsp:nvSpPr>
        <dsp:cNvPr id="0" name=""/>
        <dsp:cNvSpPr/>
      </dsp:nvSpPr>
      <dsp:spPr>
        <a:xfrm rot="10630987">
          <a:off x="2411007" y="2233294"/>
          <a:ext cx="1057926" cy="13271"/>
        </a:xfrm>
        <a:custGeom>
          <a:avLst/>
          <a:gdLst/>
          <a:ahLst/>
          <a:cxnLst/>
          <a:rect l="0" t="0" r="0" b="0"/>
          <a:pathLst>
            <a:path>
              <a:moveTo>
                <a:pt x="0" y="6635"/>
              </a:moveTo>
              <a:lnTo>
                <a:pt x="1057926"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913522" y="2213481"/>
        <a:ext cx="52896" cy="52896"/>
      </dsp:txXfrm>
    </dsp:sp>
    <dsp:sp modelId="{29D124E4-173C-4B28-8EBD-8FA5AEFFB78C}">
      <dsp:nvSpPr>
        <dsp:cNvPr id="0" name=""/>
        <dsp:cNvSpPr/>
      </dsp:nvSpPr>
      <dsp:spPr>
        <a:xfrm>
          <a:off x="1164685" y="2061212"/>
          <a:ext cx="1252262" cy="4705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↑Activity </a:t>
          </a:r>
        </a:p>
      </dsp:txBody>
      <dsp:txXfrm>
        <a:off x="1348075" y="2130118"/>
        <a:ext cx="885482" cy="332707"/>
      </dsp:txXfrm>
    </dsp:sp>
    <dsp:sp modelId="{881A4C3C-B6D4-410F-B419-189ACC636C3E}">
      <dsp:nvSpPr>
        <dsp:cNvPr id="0" name=""/>
        <dsp:cNvSpPr/>
      </dsp:nvSpPr>
      <dsp:spPr>
        <a:xfrm rot="2940487">
          <a:off x="4337806" y="3058674"/>
          <a:ext cx="1063567" cy="13271"/>
        </a:xfrm>
        <a:custGeom>
          <a:avLst/>
          <a:gdLst/>
          <a:ahLst/>
          <a:cxnLst/>
          <a:rect l="0" t="0" r="0" b="0"/>
          <a:pathLst>
            <a:path>
              <a:moveTo>
                <a:pt x="0" y="6635"/>
              </a:moveTo>
              <a:lnTo>
                <a:pt x="1063567"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43000" y="3038721"/>
        <a:ext cx="53178" cy="53178"/>
      </dsp:txXfrm>
    </dsp:sp>
    <dsp:sp modelId="{EB97A0DE-F175-4646-A432-327EB27BAE60}">
      <dsp:nvSpPr>
        <dsp:cNvPr id="0" name=""/>
        <dsp:cNvSpPr/>
      </dsp:nvSpPr>
      <dsp:spPr>
        <a:xfrm>
          <a:off x="4851005" y="3443345"/>
          <a:ext cx="1205574" cy="5884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Complex social readmission</a:t>
          </a:r>
        </a:p>
      </dsp:txBody>
      <dsp:txXfrm>
        <a:off x="5027557" y="3529516"/>
        <a:ext cx="852470" cy="416070"/>
      </dsp:txXfrm>
    </dsp:sp>
    <dsp:sp modelId="{F88E2E96-7B75-470E-993E-AE166679F4D4}">
      <dsp:nvSpPr>
        <dsp:cNvPr id="0" name=""/>
        <dsp:cNvSpPr/>
      </dsp:nvSpPr>
      <dsp:spPr>
        <a:xfrm rot="4707876">
          <a:off x="3856934" y="3259791"/>
          <a:ext cx="933668" cy="13271"/>
        </a:xfrm>
        <a:custGeom>
          <a:avLst/>
          <a:gdLst/>
          <a:ahLst/>
          <a:cxnLst/>
          <a:rect l="0" t="0" r="0" b="0"/>
          <a:pathLst>
            <a:path>
              <a:moveTo>
                <a:pt x="0" y="6635"/>
              </a:moveTo>
              <a:lnTo>
                <a:pt x="933668"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00427" y="3243085"/>
        <a:ext cx="46683" cy="46683"/>
      </dsp:txXfrm>
    </dsp:sp>
    <dsp:sp modelId="{EE8A4F33-4C41-4FAF-AA9B-E03350887D2D}">
      <dsp:nvSpPr>
        <dsp:cNvPr id="0" name=""/>
        <dsp:cNvSpPr/>
      </dsp:nvSpPr>
      <dsp:spPr>
        <a:xfrm>
          <a:off x="4067781" y="3720541"/>
          <a:ext cx="819784" cy="599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Stress</a:t>
          </a:r>
        </a:p>
      </dsp:txBody>
      <dsp:txXfrm>
        <a:off x="4187836" y="3808400"/>
        <a:ext cx="579674" cy="424219"/>
      </dsp:txXfrm>
    </dsp:sp>
    <dsp:sp modelId="{8212E4BA-CD5A-4ADF-AC20-EACB18D95095}">
      <dsp:nvSpPr>
        <dsp:cNvPr id="0" name=""/>
        <dsp:cNvSpPr/>
      </dsp:nvSpPr>
      <dsp:spPr>
        <a:xfrm rot="14083783">
          <a:off x="2905181" y="1226168"/>
          <a:ext cx="1051131" cy="13271"/>
        </a:xfrm>
        <a:custGeom>
          <a:avLst/>
          <a:gdLst/>
          <a:ahLst/>
          <a:cxnLst/>
          <a:rect l="0" t="0" r="0" b="0"/>
          <a:pathLst>
            <a:path>
              <a:moveTo>
                <a:pt x="0" y="6635"/>
              </a:moveTo>
              <a:lnTo>
                <a:pt x="1051131" y="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404469" y="1206525"/>
        <a:ext cx="52556" cy="52556"/>
      </dsp:txXfrm>
    </dsp:sp>
    <dsp:sp modelId="{0B7673E3-409D-40A5-AB25-05170C76F717}">
      <dsp:nvSpPr>
        <dsp:cNvPr id="0" name=""/>
        <dsp:cNvSpPr/>
      </dsp:nvSpPr>
      <dsp:spPr>
        <a:xfrm>
          <a:off x="2376465" y="273563"/>
          <a:ext cx="1136834" cy="54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Paediatrics</a:t>
          </a:r>
        </a:p>
      </dsp:txBody>
      <dsp:txXfrm>
        <a:off x="2542950" y="353310"/>
        <a:ext cx="803864" cy="385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DE83-2836-42DD-8AFE-CF60773330B3}">
      <dsp:nvSpPr>
        <dsp:cNvPr id="0" name=""/>
        <dsp:cNvSpPr/>
      </dsp:nvSpPr>
      <dsp:spPr>
        <a:xfrm>
          <a:off x="2775028" y="1276822"/>
          <a:ext cx="1945914" cy="1842507"/>
        </a:xfrm>
        <a:prstGeom prst="ellipse">
          <a:avLst/>
        </a:prstGeom>
        <a:solidFill>
          <a:srgbClr val="00668A"/>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Clinician</a:t>
          </a:r>
          <a:r>
            <a:rPr lang="en-GB" sz="2000" b="1" kern="1200" baseline="0" dirty="0" smtClean="0">
              <a:solidFill>
                <a:schemeClr val="bg1"/>
              </a:solidFill>
            </a:rPr>
            <a:t> feedback </a:t>
          </a:r>
        </a:p>
        <a:p>
          <a:pPr lvl="0" algn="ctr" defTabSz="889000">
            <a:lnSpc>
              <a:spcPct val="90000"/>
            </a:lnSpc>
            <a:spcBef>
              <a:spcPct val="0"/>
            </a:spcBef>
            <a:spcAft>
              <a:spcPct val="35000"/>
            </a:spcAft>
          </a:pPr>
          <a:r>
            <a:rPr lang="en-GB" sz="2000" b="1" kern="1200" baseline="0" dirty="0" smtClean="0">
              <a:solidFill>
                <a:schemeClr val="bg1"/>
              </a:solidFill>
            </a:rPr>
            <a:t>6 weeks post training</a:t>
          </a:r>
          <a:endParaRPr lang="en-GB" sz="2000" b="1" kern="1200" dirty="0">
            <a:solidFill>
              <a:schemeClr val="bg1"/>
            </a:solidFill>
          </a:endParaRPr>
        </a:p>
      </dsp:txBody>
      <dsp:txXfrm>
        <a:off x="3060001" y="1546651"/>
        <a:ext cx="1375968" cy="1302849"/>
      </dsp:txXfrm>
    </dsp:sp>
    <dsp:sp modelId="{C02F1E88-B7D3-4B66-81D6-2E19F25BF7A1}">
      <dsp:nvSpPr>
        <dsp:cNvPr id="0" name=""/>
        <dsp:cNvSpPr/>
      </dsp:nvSpPr>
      <dsp:spPr>
        <a:xfrm rot="16240356">
          <a:off x="3563166" y="1069593"/>
          <a:ext cx="395914" cy="18683"/>
        </a:xfrm>
        <a:custGeom>
          <a:avLst/>
          <a:gdLst/>
          <a:ahLst/>
          <a:cxnLst/>
          <a:rect l="0" t="0" r="0" b="0"/>
          <a:pathLst>
            <a:path>
              <a:moveTo>
                <a:pt x="0" y="9341"/>
              </a:moveTo>
              <a:lnTo>
                <a:pt x="395914"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a:off x="3751225" y="1069037"/>
        <a:ext cx="19795" cy="19795"/>
      </dsp:txXfrm>
    </dsp:sp>
    <dsp:sp modelId="{24C40682-4D65-4CB0-AFA3-321FBD61A2B8}">
      <dsp:nvSpPr>
        <dsp:cNvPr id="0" name=""/>
        <dsp:cNvSpPr/>
      </dsp:nvSpPr>
      <dsp:spPr>
        <a:xfrm>
          <a:off x="2809440" y="-82291"/>
          <a:ext cx="1919322" cy="963291"/>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 Empowerment</a:t>
          </a:r>
          <a:endParaRPr lang="en-GB" sz="1600" b="1" kern="1200" dirty="0">
            <a:solidFill>
              <a:schemeClr val="bg1"/>
            </a:solidFill>
          </a:endParaRPr>
        </a:p>
      </dsp:txBody>
      <dsp:txXfrm>
        <a:off x="3090518" y="58780"/>
        <a:ext cx="1357166" cy="681149"/>
      </dsp:txXfrm>
    </dsp:sp>
    <dsp:sp modelId="{91BB1345-0405-4C82-BCD1-3FD4178F4F67}">
      <dsp:nvSpPr>
        <dsp:cNvPr id="0" name=""/>
        <dsp:cNvSpPr/>
      </dsp:nvSpPr>
      <dsp:spPr>
        <a:xfrm rot="19080535">
          <a:off x="4292409" y="1135147"/>
          <a:ext cx="1252136" cy="18683"/>
        </a:xfrm>
        <a:custGeom>
          <a:avLst/>
          <a:gdLst/>
          <a:ahLst/>
          <a:cxnLst/>
          <a:rect l="0" t="0" r="0" b="0"/>
          <a:pathLst>
            <a:path>
              <a:moveTo>
                <a:pt x="0" y="9341"/>
              </a:moveTo>
              <a:lnTo>
                <a:pt x="1252136"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a:off x="4887174" y="1113185"/>
        <a:ext cx="62606" cy="62606"/>
      </dsp:txXfrm>
    </dsp:sp>
    <dsp:sp modelId="{450EBBCE-1CBD-4F0B-B8F6-DD8D930BB8AD}">
      <dsp:nvSpPr>
        <dsp:cNvPr id="0" name=""/>
        <dsp:cNvSpPr/>
      </dsp:nvSpPr>
      <dsp:spPr>
        <a:xfrm>
          <a:off x="4806874" y="0"/>
          <a:ext cx="1924794" cy="75734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Improved listening skills</a:t>
          </a:r>
          <a:endParaRPr lang="en-GB" sz="1600" b="1" kern="1200" dirty="0"/>
        </a:p>
      </dsp:txBody>
      <dsp:txXfrm>
        <a:off x="5088754" y="110910"/>
        <a:ext cx="1361034" cy="535520"/>
      </dsp:txXfrm>
    </dsp:sp>
    <dsp:sp modelId="{E1378F44-F3E3-4A66-A88B-2D57EAB15E07}">
      <dsp:nvSpPr>
        <dsp:cNvPr id="0" name=""/>
        <dsp:cNvSpPr/>
      </dsp:nvSpPr>
      <dsp:spPr>
        <a:xfrm rot="20509072">
          <a:off x="4640132" y="1717592"/>
          <a:ext cx="1084694" cy="18683"/>
        </a:xfrm>
        <a:custGeom>
          <a:avLst/>
          <a:gdLst/>
          <a:ahLst/>
          <a:cxnLst/>
          <a:rect l="0" t="0" r="0" b="0"/>
          <a:pathLst>
            <a:path>
              <a:moveTo>
                <a:pt x="0" y="9341"/>
              </a:moveTo>
              <a:lnTo>
                <a:pt x="1084694"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a:off x="5155362" y="1699816"/>
        <a:ext cx="54234" cy="54234"/>
      </dsp:txXfrm>
    </dsp:sp>
    <dsp:sp modelId="{13454956-C3A3-47E6-B4A2-D23ADB26E9F9}">
      <dsp:nvSpPr>
        <dsp:cNvPr id="0" name=""/>
        <dsp:cNvSpPr/>
      </dsp:nvSpPr>
      <dsp:spPr>
        <a:xfrm>
          <a:off x="5534600" y="807127"/>
          <a:ext cx="1954231" cy="966470"/>
        </a:xfrm>
        <a:prstGeom prst="ellipse">
          <a:avLst/>
        </a:prstGeom>
        <a:solidFill>
          <a:srgbClr val="FFDC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 patient involvement</a:t>
          </a:r>
          <a:endParaRPr lang="en-GB" sz="1600" b="1" kern="1200" dirty="0">
            <a:solidFill>
              <a:schemeClr val="bg1"/>
            </a:solidFill>
          </a:endParaRPr>
        </a:p>
      </dsp:txBody>
      <dsp:txXfrm>
        <a:off x="5820791" y="948663"/>
        <a:ext cx="1381849" cy="683398"/>
      </dsp:txXfrm>
    </dsp:sp>
    <dsp:sp modelId="{B93318E4-6A47-42FF-96EB-A8A4A410D8D7}">
      <dsp:nvSpPr>
        <dsp:cNvPr id="0" name=""/>
        <dsp:cNvSpPr/>
      </dsp:nvSpPr>
      <dsp:spPr>
        <a:xfrm rot="227123">
          <a:off x="4717817" y="2275905"/>
          <a:ext cx="695356" cy="18683"/>
        </a:xfrm>
        <a:custGeom>
          <a:avLst/>
          <a:gdLst/>
          <a:ahLst/>
          <a:cxnLst/>
          <a:rect l="0" t="0" r="0" b="0"/>
          <a:pathLst>
            <a:path>
              <a:moveTo>
                <a:pt x="0" y="9341"/>
              </a:moveTo>
              <a:lnTo>
                <a:pt x="695356"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a:off x="5048111" y="2267863"/>
        <a:ext cx="34767" cy="34767"/>
      </dsp:txXfrm>
    </dsp:sp>
    <dsp:sp modelId="{1FC4EE3E-4AB9-4362-8121-3F5AC371274B}">
      <dsp:nvSpPr>
        <dsp:cNvPr id="0" name=""/>
        <dsp:cNvSpPr/>
      </dsp:nvSpPr>
      <dsp:spPr>
        <a:xfrm>
          <a:off x="5401157" y="1910079"/>
          <a:ext cx="2087674" cy="93288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Improved communication skills</a:t>
          </a:r>
          <a:endParaRPr lang="en-GB" sz="1600" b="1" kern="1200" dirty="0"/>
        </a:p>
      </dsp:txBody>
      <dsp:txXfrm>
        <a:off x="5706890" y="2046696"/>
        <a:ext cx="1476208" cy="659648"/>
      </dsp:txXfrm>
    </dsp:sp>
    <dsp:sp modelId="{C971C3A3-9CC5-4A81-9A88-78270865A906}">
      <dsp:nvSpPr>
        <dsp:cNvPr id="0" name=""/>
        <dsp:cNvSpPr/>
      </dsp:nvSpPr>
      <dsp:spPr>
        <a:xfrm rot="1560075">
          <a:off x="4548210" y="2890916"/>
          <a:ext cx="1278764" cy="18683"/>
        </a:xfrm>
        <a:custGeom>
          <a:avLst/>
          <a:gdLst/>
          <a:ahLst/>
          <a:cxnLst/>
          <a:rect l="0" t="0" r="0" b="0"/>
          <a:pathLst>
            <a:path>
              <a:moveTo>
                <a:pt x="0" y="9341"/>
              </a:moveTo>
              <a:lnTo>
                <a:pt x="1278764"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a:off x="5155623" y="2868289"/>
        <a:ext cx="63938" cy="63938"/>
      </dsp:txXfrm>
    </dsp:sp>
    <dsp:sp modelId="{F42E26F6-F23F-4342-9E7A-7A9F6984E74D}">
      <dsp:nvSpPr>
        <dsp:cNvPr id="0" name=""/>
        <dsp:cNvSpPr/>
      </dsp:nvSpPr>
      <dsp:spPr>
        <a:xfrm>
          <a:off x="5555624" y="3005317"/>
          <a:ext cx="1734973" cy="99515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 </a:t>
          </a:r>
          <a:r>
            <a:rPr lang="en-GB" sz="1600" b="1" kern="1200" dirty="0" smtClean="0"/>
            <a:t>adherence to treatment</a:t>
          </a:r>
          <a:endParaRPr lang="en-GB" sz="1600" b="1" kern="1200" dirty="0"/>
        </a:p>
      </dsp:txBody>
      <dsp:txXfrm>
        <a:off x="5809705" y="3151054"/>
        <a:ext cx="1226811" cy="703679"/>
      </dsp:txXfrm>
    </dsp:sp>
    <dsp:sp modelId="{9513E156-B150-4279-9711-8703DBC1573F}">
      <dsp:nvSpPr>
        <dsp:cNvPr id="0" name=""/>
        <dsp:cNvSpPr/>
      </dsp:nvSpPr>
      <dsp:spPr>
        <a:xfrm rot="3607590">
          <a:off x="4096289" y="3199414"/>
          <a:ext cx="464482" cy="18683"/>
        </a:xfrm>
        <a:custGeom>
          <a:avLst/>
          <a:gdLst/>
          <a:ahLst/>
          <a:cxnLst/>
          <a:rect l="0" t="0" r="0" b="0"/>
          <a:pathLst>
            <a:path>
              <a:moveTo>
                <a:pt x="0" y="9341"/>
              </a:moveTo>
              <a:lnTo>
                <a:pt x="464482"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a:off x="4316918" y="3197144"/>
        <a:ext cx="23224" cy="23224"/>
      </dsp:txXfrm>
    </dsp:sp>
    <dsp:sp modelId="{587C8E62-00E0-4417-A9FD-B99D472AACC0}">
      <dsp:nvSpPr>
        <dsp:cNvPr id="0" name=""/>
        <dsp:cNvSpPr/>
      </dsp:nvSpPr>
      <dsp:spPr>
        <a:xfrm>
          <a:off x="3859496" y="3384917"/>
          <a:ext cx="1708156" cy="988336"/>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Promotes self management</a:t>
          </a:r>
          <a:endParaRPr lang="en-GB" sz="1600" b="1" kern="1200" dirty="0">
            <a:solidFill>
              <a:schemeClr val="bg1"/>
            </a:solidFill>
          </a:endParaRPr>
        </a:p>
      </dsp:txBody>
      <dsp:txXfrm>
        <a:off x="4109650" y="3529655"/>
        <a:ext cx="1207848" cy="698860"/>
      </dsp:txXfrm>
    </dsp:sp>
    <dsp:sp modelId="{A6A9E1F9-6D41-4A83-AD3F-B03C846A50B5}">
      <dsp:nvSpPr>
        <dsp:cNvPr id="0" name=""/>
        <dsp:cNvSpPr/>
      </dsp:nvSpPr>
      <dsp:spPr>
        <a:xfrm rot="6879411">
          <a:off x="3028609" y="3246242"/>
          <a:ext cx="467882" cy="18683"/>
        </a:xfrm>
        <a:custGeom>
          <a:avLst/>
          <a:gdLst/>
          <a:ahLst/>
          <a:cxnLst/>
          <a:rect l="0" t="0" r="0" b="0"/>
          <a:pathLst>
            <a:path>
              <a:moveTo>
                <a:pt x="0" y="9341"/>
              </a:moveTo>
              <a:lnTo>
                <a:pt x="467882"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rot="10800000">
        <a:off x="3250853" y="3243887"/>
        <a:ext cx="23394" cy="23394"/>
      </dsp:txXfrm>
    </dsp:sp>
    <dsp:sp modelId="{A9C9E8E8-AE8A-4B73-9D86-EDFF4A27C2CA}">
      <dsp:nvSpPr>
        <dsp:cNvPr id="0" name=""/>
        <dsp:cNvSpPr/>
      </dsp:nvSpPr>
      <dsp:spPr>
        <a:xfrm>
          <a:off x="2181221" y="3456123"/>
          <a:ext cx="1590244" cy="845908"/>
        </a:xfrm>
        <a:prstGeom prst="ellipse">
          <a:avLst/>
        </a:prstGeom>
        <a:solidFill>
          <a:srgbClr val="4B89D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 Motivation</a:t>
          </a:r>
        </a:p>
      </dsp:txBody>
      <dsp:txXfrm>
        <a:off x="2414107" y="3580003"/>
        <a:ext cx="1124472" cy="598148"/>
      </dsp:txXfrm>
    </dsp:sp>
    <dsp:sp modelId="{F50789A7-ED2A-4CC3-95A4-8548C2EB0E3B}">
      <dsp:nvSpPr>
        <dsp:cNvPr id="0" name=""/>
        <dsp:cNvSpPr/>
      </dsp:nvSpPr>
      <dsp:spPr>
        <a:xfrm rot="9320229">
          <a:off x="1983506" y="2785059"/>
          <a:ext cx="931514" cy="18683"/>
        </a:xfrm>
        <a:custGeom>
          <a:avLst/>
          <a:gdLst/>
          <a:ahLst/>
          <a:cxnLst/>
          <a:rect l="0" t="0" r="0" b="0"/>
          <a:pathLst>
            <a:path>
              <a:moveTo>
                <a:pt x="0" y="9341"/>
              </a:moveTo>
              <a:lnTo>
                <a:pt x="931514"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rot="10800000">
        <a:off x="2425975" y="2771113"/>
        <a:ext cx="46575" cy="46575"/>
      </dsp:txXfrm>
    </dsp:sp>
    <dsp:sp modelId="{A337640A-77BD-4A9C-ACE0-8CAE1C6F4C8B}">
      <dsp:nvSpPr>
        <dsp:cNvPr id="0" name=""/>
        <dsp:cNvSpPr/>
      </dsp:nvSpPr>
      <dsp:spPr>
        <a:xfrm>
          <a:off x="326312" y="2809233"/>
          <a:ext cx="1933531" cy="1032091"/>
        </a:xfrm>
        <a:prstGeom prst="ellipse">
          <a:avLst/>
        </a:prstGeom>
        <a:solidFill>
          <a:srgbClr val="009C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Improved patient experience</a:t>
          </a:r>
          <a:endParaRPr lang="en-GB" sz="1600" b="1" kern="1200" dirty="0"/>
        </a:p>
      </dsp:txBody>
      <dsp:txXfrm>
        <a:off x="609471" y="2960379"/>
        <a:ext cx="1367213" cy="729799"/>
      </dsp:txXfrm>
    </dsp:sp>
    <dsp:sp modelId="{23F522B6-2DBA-4228-8B15-35898148EF1C}">
      <dsp:nvSpPr>
        <dsp:cNvPr id="0" name=""/>
        <dsp:cNvSpPr/>
      </dsp:nvSpPr>
      <dsp:spPr>
        <a:xfrm rot="10695782">
          <a:off x="2086918" y="2228662"/>
          <a:ext cx="688766" cy="18683"/>
        </a:xfrm>
        <a:custGeom>
          <a:avLst/>
          <a:gdLst/>
          <a:ahLst/>
          <a:cxnLst/>
          <a:rect l="0" t="0" r="0" b="0"/>
          <a:pathLst>
            <a:path>
              <a:moveTo>
                <a:pt x="0" y="9341"/>
              </a:moveTo>
              <a:lnTo>
                <a:pt x="688766"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rot="10800000">
        <a:off x="2414082" y="2220785"/>
        <a:ext cx="34438" cy="34438"/>
      </dsp:txXfrm>
    </dsp:sp>
    <dsp:sp modelId="{F9C270C7-541C-4854-B7FD-B4B7509DA7F4}">
      <dsp:nvSpPr>
        <dsp:cNvPr id="0" name=""/>
        <dsp:cNvSpPr/>
      </dsp:nvSpPr>
      <dsp:spPr>
        <a:xfrm>
          <a:off x="22496" y="1781304"/>
          <a:ext cx="2066616" cy="99682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Facilitating not telling </a:t>
          </a:r>
          <a:endParaRPr lang="en-GB" sz="1600" b="1" kern="1200" dirty="0"/>
        </a:p>
      </dsp:txBody>
      <dsp:txXfrm>
        <a:off x="325145" y="1927285"/>
        <a:ext cx="1461318" cy="704862"/>
      </dsp:txXfrm>
    </dsp:sp>
    <dsp:sp modelId="{BA74C2CF-CB37-470A-A419-C9CF2FF8B44F}">
      <dsp:nvSpPr>
        <dsp:cNvPr id="0" name=""/>
        <dsp:cNvSpPr/>
      </dsp:nvSpPr>
      <dsp:spPr>
        <a:xfrm rot="11933923">
          <a:off x="1704780" y="1687713"/>
          <a:ext cx="1159470" cy="18683"/>
        </a:xfrm>
        <a:custGeom>
          <a:avLst/>
          <a:gdLst/>
          <a:ahLst/>
          <a:cxnLst/>
          <a:rect l="0" t="0" r="0" b="0"/>
          <a:pathLst>
            <a:path>
              <a:moveTo>
                <a:pt x="0" y="9341"/>
              </a:moveTo>
              <a:lnTo>
                <a:pt x="1159470"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rot="10800000">
        <a:off x="2255529" y="1668068"/>
        <a:ext cx="57973" cy="57973"/>
      </dsp:txXfrm>
    </dsp:sp>
    <dsp:sp modelId="{23562D7A-F952-4AE3-83CD-A0C9C4FA8D7C}">
      <dsp:nvSpPr>
        <dsp:cNvPr id="0" name=""/>
        <dsp:cNvSpPr/>
      </dsp:nvSpPr>
      <dsp:spPr>
        <a:xfrm>
          <a:off x="0" y="830317"/>
          <a:ext cx="1948658" cy="836386"/>
        </a:xfrm>
        <a:prstGeom prst="ellipse">
          <a:avLst/>
        </a:prstGeom>
        <a:solidFill>
          <a:srgbClr val="D600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 confidence on discharge</a:t>
          </a:r>
          <a:endParaRPr lang="en-GB" sz="1600" b="1" kern="1200" dirty="0">
            <a:solidFill>
              <a:schemeClr val="bg1"/>
            </a:solidFill>
          </a:endParaRPr>
        </a:p>
      </dsp:txBody>
      <dsp:txXfrm>
        <a:off x="285374" y="952803"/>
        <a:ext cx="1377910" cy="591414"/>
      </dsp:txXfrm>
    </dsp:sp>
    <dsp:sp modelId="{22AACF2D-F349-4EBF-96D8-D939687CF769}">
      <dsp:nvSpPr>
        <dsp:cNvPr id="0" name=""/>
        <dsp:cNvSpPr/>
      </dsp:nvSpPr>
      <dsp:spPr>
        <a:xfrm rot="13254059">
          <a:off x="2013532" y="1187795"/>
          <a:ext cx="1157954" cy="18683"/>
        </a:xfrm>
        <a:custGeom>
          <a:avLst/>
          <a:gdLst/>
          <a:ahLst/>
          <a:cxnLst/>
          <a:rect l="0" t="0" r="0" b="0"/>
          <a:pathLst>
            <a:path>
              <a:moveTo>
                <a:pt x="0" y="9341"/>
              </a:moveTo>
              <a:lnTo>
                <a:pt x="1157954" y="93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2">
                <a:lumMod val="75000"/>
              </a:schemeClr>
            </a:solidFill>
          </a:endParaRPr>
        </a:p>
      </dsp:txBody>
      <dsp:txXfrm rot="10800000">
        <a:off x="2563561" y="1168188"/>
        <a:ext cx="57897" cy="57897"/>
      </dsp:txXfrm>
    </dsp:sp>
    <dsp:sp modelId="{99D84963-FF61-4F80-AEF4-73F9F77B58DA}">
      <dsp:nvSpPr>
        <dsp:cNvPr id="0" name=""/>
        <dsp:cNvSpPr/>
      </dsp:nvSpPr>
      <dsp:spPr>
        <a:xfrm>
          <a:off x="705964" y="72678"/>
          <a:ext cx="2074288" cy="777317"/>
        </a:xfrm>
        <a:prstGeom prst="ellipse">
          <a:avLst/>
        </a:prstGeom>
        <a:solidFill>
          <a:srgbClr val="CA97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Shared decision making</a:t>
          </a:r>
          <a:endParaRPr lang="en-GB" sz="1600" b="1" kern="1200" dirty="0">
            <a:solidFill>
              <a:schemeClr val="bg1"/>
            </a:solidFill>
          </a:endParaRPr>
        </a:p>
      </dsp:txBody>
      <dsp:txXfrm>
        <a:off x="1009736" y="186513"/>
        <a:ext cx="1466744" cy="54964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93AE4-29CD-4040-BDF1-A3ED44065AC5}" type="datetimeFigureOut">
              <a:rPr lang="en-GB" smtClean="0"/>
              <a:t>23/01/2019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4CEE5-19DF-4283-A491-3D53E68CB240}" type="slidenum">
              <a:rPr lang="en-GB" smtClean="0"/>
              <a:t>‹#›</a:t>
            </a:fld>
            <a:endParaRPr lang="en-GB"/>
          </a:p>
        </p:txBody>
      </p:sp>
    </p:spTree>
    <p:extLst>
      <p:ext uri="{BB962C8B-B14F-4D97-AF65-F5344CB8AC3E}">
        <p14:creationId xmlns:p14="http://schemas.microsoft.com/office/powerpoint/2010/main" val="154666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smtClean="0"/>
          </a:p>
          <a:p>
            <a:r>
              <a:rPr lang="en-GB" baseline="0" dirty="0" smtClean="0"/>
              <a:t>Hi I am Zoe and this is </a:t>
            </a:r>
            <a:r>
              <a:rPr lang="en-GB" baseline="0" dirty="0" err="1" smtClean="0"/>
              <a:t>Trudi</a:t>
            </a:r>
            <a:r>
              <a:rPr lang="en-GB" baseline="0" dirty="0" smtClean="0"/>
              <a:t>. </a:t>
            </a:r>
          </a:p>
          <a:p>
            <a:endParaRPr lang="en-GB" baseline="0" dirty="0" smtClean="0"/>
          </a:p>
          <a:p>
            <a:r>
              <a:rPr lang="en-GB" baseline="0" dirty="0" smtClean="0"/>
              <a:t>Thank you for inviting us to your meeting, we are really pleased to be here to share with you the work we have been doing in health Coaching over the past 3 years. </a:t>
            </a:r>
          </a:p>
          <a:p>
            <a:endParaRPr lang="en-GB" dirty="0"/>
          </a:p>
        </p:txBody>
      </p:sp>
      <p:sp>
        <p:nvSpPr>
          <p:cNvPr id="4" name="Slide Number Placeholder 3"/>
          <p:cNvSpPr>
            <a:spLocks noGrp="1"/>
          </p:cNvSpPr>
          <p:nvPr>
            <p:ph type="sldNum" sz="quarter" idx="10"/>
          </p:nvPr>
        </p:nvSpPr>
        <p:spPr/>
        <p:txBody>
          <a:bodyPr/>
          <a:lstStyle/>
          <a:p>
            <a:fld id="{A9E95246-5B38-45CA-9205-241ACBC87AEF}" type="slidenum">
              <a:rPr lang="en-GB" smtClean="0"/>
              <a:t>1</a:t>
            </a:fld>
            <a:endParaRPr lang="en-GB" dirty="0"/>
          </a:p>
        </p:txBody>
      </p:sp>
    </p:spTree>
    <p:extLst>
      <p:ext uri="{BB962C8B-B14F-4D97-AF65-F5344CB8AC3E}">
        <p14:creationId xmlns:p14="http://schemas.microsoft.com/office/powerpoint/2010/main" val="45759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Chaotic  slide</a:t>
            </a:r>
            <a:endParaRPr lang="en-GB" dirty="0"/>
          </a:p>
        </p:txBody>
      </p:sp>
      <p:sp>
        <p:nvSpPr>
          <p:cNvPr id="4" name="Slide Number Placeholder 3"/>
          <p:cNvSpPr>
            <a:spLocks noGrp="1"/>
          </p:cNvSpPr>
          <p:nvPr>
            <p:ph type="sldNum" sz="quarter" idx="10"/>
          </p:nvPr>
        </p:nvSpPr>
        <p:spPr/>
        <p:txBody>
          <a:bodyPr/>
          <a:lstStyle/>
          <a:p>
            <a:fld id="{2C24CEE5-19DF-4283-A491-3D53E68CB240}" type="slidenum">
              <a:rPr lang="en-GB" smtClean="0"/>
              <a:t>13</a:t>
            </a:fld>
            <a:endParaRPr lang="en-GB"/>
          </a:p>
        </p:txBody>
      </p:sp>
    </p:spTree>
    <p:extLst>
      <p:ext uri="{BB962C8B-B14F-4D97-AF65-F5344CB8AC3E}">
        <p14:creationId xmlns:p14="http://schemas.microsoft.com/office/powerpoint/2010/main" val="331604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F6F36D-821A-41E8-BA36-2250A89960F3}" type="slidenum">
              <a:rPr lang="en-GB" smtClean="0"/>
              <a:t>3</a:t>
            </a:fld>
            <a:endParaRPr lang="en-GB"/>
          </a:p>
        </p:txBody>
      </p:sp>
    </p:spTree>
    <p:extLst>
      <p:ext uri="{BB962C8B-B14F-4D97-AF65-F5344CB8AC3E}">
        <p14:creationId xmlns:p14="http://schemas.microsoft.com/office/powerpoint/2010/main" val="307917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000">
              <a:spcBef>
                <a:spcPct val="0"/>
              </a:spcBef>
            </a:pPr>
            <a:r>
              <a:rPr lang="en-GB" sz="1200" dirty="0" smtClean="0">
                <a:effectLst/>
                <a:latin typeface="Helvetica Neue"/>
                <a:ea typeface="Helvetica Neue"/>
                <a:cs typeface="Helvetica Neue"/>
                <a:sym typeface="Helvetica Neue"/>
              </a:rPr>
              <a:t>So where has this programme come from</a:t>
            </a:r>
          </a:p>
          <a:p>
            <a:pPr defTabSz="914000">
              <a:spcBef>
                <a:spcPct val="0"/>
              </a:spcBef>
            </a:pPr>
            <a:r>
              <a:rPr lang="en-GB" sz="1200" dirty="0" smtClean="0">
                <a:effectLst/>
                <a:latin typeface="Helvetica Neue"/>
                <a:ea typeface="Helvetica Neue"/>
                <a:cs typeface="Helvetica Neue"/>
                <a:sym typeface="Helvetica Neue"/>
              </a:rPr>
              <a:t>This programme is the work of Penny Newman and Andrew and has running</a:t>
            </a:r>
            <a:r>
              <a:rPr lang="en-GB" sz="1200" baseline="0" dirty="0" smtClean="0">
                <a:effectLst/>
                <a:latin typeface="Helvetica Neue"/>
                <a:ea typeface="Helvetica Neue"/>
                <a:cs typeface="Helvetica Neue"/>
                <a:sym typeface="Helvetica Neue"/>
              </a:rPr>
              <a:t> since 2012. Their original project was based in the East of England and was funded by Health Education East of England. Since then it has gone from strength to strength and to date they have trained over 4000 clinicians from across the country. </a:t>
            </a:r>
          </a:p>
          <a:p>
            <a:pPr defTabSz="914000">
              <a:spcBef>
                <a:spcPct val="0"/>
              </a:spcBef>
            </a:pPr>
            <a:endParaRPr lang="en-GB" sz="1200" b="0" i="1" dirty="0" smtClean="0">
              <a:solidFill>
                <a:schemeClr val="accent6"/>
              </a:solidFill>
              <a:effectLst/>
              <a:latin typeface="Helvetica Neue"/>
              <a:ea typeface="Helvetica Neue"/>
              <a:cs typeface="Helvetica Neue"/>
              <a:sym typeface="Helvetica Neue"/>
            </a:endParaRPr>
          </a:p>
          <a:p>
            <a:pPr defTabSz="914000">
              <a:spcBef>
                <a:spcPct val="0"/>
              </a:spcBef>
            </a:pPr>
            <a:r>
              <a:rPr lang="en-GB" sz="1200" b="0" i="1" dirty="0" smtClean="0">
                <a:solidFill>
                  <a:schemeClr val="tx1"/>
                </a:solidFill>
                <a:effectLst/>
                <a:latin typeface="Helvetica Neue"/>
                <a:ea typeface="Helvetica Neue"/>
                <a:cs typeface="Helvetica Neue"/>
                <a:sym typeface="Helvetica Neue"/>
              </a:rPr>
              <a:t>During that time their</a:t>
            </a:r>
            <a:r>
              <a:rPr lang="en-GB" sz="1200" b="0" i="1" baseline="0" dirty="0" smtClean="0">
                <a:solidFill>
                  <a:schemeClr val="tx1"/>
                </a:solidFill>
                <a:effectLst/>
                <a:latin typeface="Helvetica Neue"/>
                <a:ea typeface="Helvetica Neue"/>
                <a:cs typeface="Helvetica Neue"/>
                <a:sym typeface="Helvetica Neue"/>
              </a:rPr>
              <a:t> work has undergone </a:t>
            </a:r>
            <a:r>
              <a:rPr lang="en-GB" sz="1200" b="0" i="1" dirty="0" smtClean="0">
                <a:solidFill>
                  <a:schemeClr val="tx1"/>
                </a:solidFill>
                <a:effectLst/>
                <a:latin typeface="Helvetica Neue"/>
                <a:ea typeface="Helvetica Neue"/>
                <a:cs typeface="Helvetica Neue"/>
                <a:sym typeface="Helvetica Neue"/>
              </a:rPr>
              <a:t>3 independent evaluations. </a:t>
            </a:r>
            <a:endParaRPr lang="en-GB" sz="1200" i="1" baseline="0" dirty="0" smtClean="0">
              <a:effectLst/>
              <a:latin typeface="Helvetica Neue"/>
              <a:ea typeface="Helvetica Neue"/>
              <a:cs typeface="Helvetica Neue"/>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effectLst/>
              <a:latin typeface="Helvetica Neue"/>
              <a:ea typeface="Helvetica Neue"/>
              <a:cs typeface="Helvetica Neue"/>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2015 </a:t>
            </a:r>
            <a:r>
              <a:rPr lang="en-GB" dirty="0" smtClean="0"/>
              <a:t>Penny was awarded an NHS England</a:t>
            </a:r>
            <a:r>
              <a:rPr lang="en-GB" baseline="0" dirty="0" smtClean="0"/>
              <a:t> Innovation Accelerator Fellowship which is a fellowship programme designed to deliver on the commitment detailed within the five year forward view for her work in HC. Across the country HC is gaining momentum in the form of a social movement - Better conversation.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effectLst/>
              <a:latin typeface="Helvetica Neue"/>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smtClean="0">
              <a:solidFill>
                <a:schemeClr val="accent6"/>
              </a:solidFill>
              <a:effectLst/>
              <a:latin typeface="Helvetica Neue"/>
              <a:ea typeface="Helvetica Neue"/>
              <a:cs typeface="Helvetica Neue"/>
              <a:sym typeface="Helvetica Neue"/>
            </a:endParaRPr>
          </a:p>
          <a:p>
            <a:pPr defTabSz="914000">
              <a:spcBef>
                <a:spcPct val="0"/>
              </a:spcBef>
            </a:pPr>
            <a:r>
              <a:rPr lang="en-GB" sz="1200" b="0" i="1" dirty="0" smtClean="0">
                <a:solidFill>
                  <a:schemeClr val="accent6"/>
                </a:solidFill>
                <a:effectLst/>
                <a:latin typeface="Helvetica Neue"/>
                <a:ea typeface="Helvetica Neue"/>
                <a:cs typeface="Helvetica Neue"/>
                <a:sym typeface="Helvetica Neue"/>
              </a:rPr>
              <a:t>NOT SPEAK  which showed that health coaching was used across all LTCs, was effective in changing behaviour including lifestyle and increased patient self-efficacy and satisfaction. </a:t>
            </a:r>
            <a:endParaRPr lang="en-GB" b="0" i="1"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effectLst/>
              <a:latin typeface="Helvetica Neue"/>
              <a:ea typeface="Helvetica Neue"/>
              <a:cs typeface="Helvetica Neue"/>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effectLst/>
              <a:latin typeface="Helvetica Neue"/>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9E95246-5B38-45CA-9205-241ACBC87AEF}" type="slidenum">
              <a:rPr lang="en-GB" smtClean="0"/>
              <a:t>4</a:t>
            </a:fld>
            <a:endParaRPr lang="en-GB" dirty="0"/>
          </a:p>
        </p:txBody>
      </p:sp>
    </p:spTree>
    <p:extLst>
      <p:ext uri="{BB962C8B-B14F-4D97-AF65-F5344CB8AC3E}">
        <p14:creationId xmlns:p14="http://schemas.microsoft.com/office/powerpoint/2010/main" val="160962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371600" y="1143000"/>
            <a:ext cx="4116388"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000">
              <a:spcBef>
                <a:spcPct val="0"/>
              </a:spcBef>
            </a:pPr>
            <a:r>
              <a:rPr lang="en-GB" dirty="0" smtClean="0"/>
              <a:t>At</a:t>
            </a:r>
            <a:r>
              <a:rPr lang="en-GB" baseline="0" dirty="0" smtClean="0"/>
              <a:t> West Suffolk Hospital we have been delivering training since 2015 and to </a:t>
            </a:r>
            <a:r>
              <a:rPr lang="en-GB" dirty="0" smtClean="0"/>
              <a:t>date over </a:t>
            </a:r>
            <a:r>
              <a:rPr lang="en-GB" baseline="0" dirty="0" smtClean="0"/>
              <a:t>275 clinicians have been trained from across the acute and community sector and we are pleased to say the feedback has been really positive.</a:t>
            </a:r>
          </a:p>
          <a:p>
            <a:pPr defTabSz="914000">
              <a:spcBef>
                <a:spcPct val="0"/>
              </a:spcBef>
            </a:pPr>
            <a:endParaRPr lang="en-GB" baseline="0" dirty="0" smtClean="0"/>
          </a:p>
          <a:p>
            <a:pPr defTabSz="914000">
              <a:spcBef>
                <a:spcPct val="0"/>
              </a:spcBef>
            </a:pPr>
            <a:r>
              <a:rPr lang="en-GB" baseline="0" dirty="0" smtClean="0"/>
              <a:t>97% of those trained have undergone a strong or very strong </a:t>
            </a:r>
            <a:r>
              <a:rPr lang="en-GB" baseline="0" dirty="0" err="1" smtClean="0"/>
              <a:t>mindset</a:t>
            </a:r>
            <a:r>
              <a:rPr lang="en-GB" baseline="0" dirty="0" smtClean="0"/>
              <a:t> shift</a:t>
            </a:r>
          </a:p>
          <a:p>
            <a:pPr defTabSz="914000">
              <a:spcBef>
                <a:spcPct val="0"/>
              </a:spcBef>
            </a:pPr>
            <a:r>
              <a:rPr lang="en-GB" baseline="0" dirty="0" smtClean="0"/>
              <a:t>98% were likely or extremely likely to recommend to recommend training to others</a:t>
            </a:r>
          </a:p>
          <a:p>
            <a:pPr defTabSz="914000">
              <a:spcBef>
                <a:spcPct val="0"/>
              </a:spcBef>
            </a:pPr>
            <a:r>
              <a:rPr lang="en-GB" baseline="0" dirty="0" smtClean="0"/>
              <a:t>100% feel HC would be useful when working with people with LTCs.</a:t>
            </a:r>
          </a:p>
          <a:p>
            <a:pPr defTabSz="914000">
              <a:spcBef>
                <a:spcPct val="0"/>
              </a:spcBef>
            </a:pPr>
            <a:r>
              <a:rPr lang="en-GB" baseline="0" dirty="0" smtClean="0"/>
              <a:t>100% feel that HC would encourage greater responsibility and self-management</a:t>
            </a:r>
          </a:p>
          <a:p>
            <a:pPr defTabSz="914000">
              <a:spcBef>
                <a:spcPct val="0"/>
              </a:spcBef>
            </a:pPr>
            <a:endParaRPr lang="en-GB" b="0" baseline="0" dirty="0" smtClean="0"/>
          </a:p>
          <a:p>
            <a:pPr defTabSz="914000">
              <a:spcBef>
                <a:spcPct val="0"/>
              </a:spcBef>
            </a:pPr>
            <a:endParaRPr lang="en-GB" sz="1200" b="0" i="1" dirty="0" smtClean="0">
              <a:solidFill>
                <a:schemeClr val="accent6"/>
              </a:solidFill>
              <a:effectLst/>
              <a:latin typeface="Helvetica Neue"/>
              <a:ea typeface="Helvetica Neue"/>
              <a:cs typeface="Helvetica Neue"/>
              <a:sym typeface="Helvetica Neue"/>
            </a:endParaRPr>
          </a:p>
          <a:p>
            <a:pPr marL="0" marR="0" indent="0" algn="l" defTabSz="914000" rtl="0" eaLnBrk="1" fontAlgn="auto" latinLnBrk="0" hangingPunct="1">
              <a:lnSpc>
                <a:spcPct val="100000"/>
              </a:lnSpc>
              <a:spcBef>
                <a:spcPct val="0"/>
              </a:spcBef>
              <a:spcAft>
                <a:spcPts val="0"/>
              </a:spcAft>
              <a:buClrTx/>
              <a:buSzTx/>
              <a:buFontTx/>
              <a:buNone/>
              <a:tabLst/>
              <a:defRPr/>
            </a:pPr>
            <a:r>
              <a:rPr lang="en-GB" sz="1200" b="0" i="1" baseline="0" dirty="0" smtClean="0">
                <a:solidFill>
                  <a:schemeClr val="accent6"/>
                </a:solidFill>
                <a:effectLst/>
                <a:latin typeface="Helvetica Neue"/>
                <a:ea typeface="Helvetica Neue"/>
                <a:cs typeface="Helvetica Neue"/>
                <a:sym typeface="Helvetica Neue"/>
              </a:rPr>
              <a:t>NOT SPEAK</a:t>
            </a:r>
          </a:p>
          <a:p>
            <a:pPr marL="0" marR="0" indent="0" algn="l" defTabSz="914000" rtl="0" eaLnBrk="1" fontAlgn="auto" latinLnBrk="0" hangingPunct="1">
              <a:lnSpc>
                <a:spcPct val="100000"/>
              </a:lnSpc>
              <a:spcBef>
                <a:spcPct val="0"/>
              </a:spcBef>
              <a:spcAft>
                <a:spcPts val="0"/>
              </a:spcAft>
              <a:buClrTx/>
              <a:buSzTx/>
              <a:buFontTx/>
              <a:buNone/>
              <a:tabLst/>
              <a:defRPr/>
            </a:pPr>
            <a:r>
              <a:rPr lang="en-GB" sz="1200" b="0" i="1" baseline="0" dirty="0" smtClean="0">
                <a:solidFill>
                  <a:schemeClr val="accent6"/>
                </a:solidFill>
                <a:effectLst/>
                <a:latin typeface="Helvetica Neue"/>
                <a:ea typeface="Helvetica Neue"/>
                <a:cs typeface="Helvetica Neue"/>
                <a:sym typeface="Helvetica Neue"/>
              </a:rPr>
              <a:t>research done by the Institute of Employment Studies in East of England found that </a:t>
            </a:r>
            <a:r>
              <a:rPr lang="en-GB" sz="1200" b="0" i="1" dirty="0" smtClean="0">
                <a:solidFill>
                  <a:schemeClr val="accent6"/>
                </a:solidFill>
                <a:effectLst/>
                <a:latin typeface="Helvetica Neue"/>
                <a:ea typeface="Helvetica Neue"/>
                <a:cs typeface="Helvetica Neue"/>
                <a:sym typeface="Helvetica Neue"/>
              </a:rPr>
              <a:t>2/3 retained their skills at one year, and clinicians use it to structure </a:t>
            </a:r>
            <a:r>
              <a:rPr lang="en-GB" sz="1200" b="1" i="1" dirty="0" smtClean="0">
                <a:solidFill>
                  <a:schemeClr val="accent6"/>
                </a:solidFill>
                <a:effectLst/>
                <a:latin typeface="Helvetica Neue"/>
                <a:ea typeface="Helvetica Neue"/>
                <a:cs typeface="Helvetica Neue"/>
                <a:sym typeface="Helvetica Neue"/>
              </a:rPr>
              <a:t>difficult </a:t>
            </a:r>
            <a:r>
              <a:rPr lang="en-GB" sz="1200" b="0" i="1" dirty="0" smtClean="0">
                <a:solidFill>
                  <a:schemeClr val="accent6"/>
                </a:solidFill>
                <a:effectLst/>
                <a:latin typeface="Helvetica Neue"/>
                <a:ea typeface="Helvetica Neue"/>
                <a:cs typeface="Helvetica Neue"/>
                <a:sym typeface="Helvetica Neue"/>
              </a:rPr>
              <a:t>conversations. </a:t>
            </a:r>
            <a:endParaRPr lang="en-GB" sz="1200" b="1" i="1" dirty="0" smtClean="0">
              <a:solidFill>
                <a:schemeClr val="accent6"/>
              </a:solidFill>
              <a:effectLst/>
              <a:latin typeface="Helvetica Neue"/>
              <a:ea typeface="Helvetica Neue"/>
              <a:cs typeface="Helvetica Neue"/>
              <a:sym typeface="Helvetica Neue"/>
            </a:endParaRPr>
          </a:p>
          <a:p>
            <a:pPr defTabSz="914000">
              <a:spcBef>
                <a:spcPct val="0"/>
              </a:spcBef>
            </a:pPr>
            <a:endParaRPr lang="en-GB" b="0" i="1" dirty="0" smtClean="0">
              <a:solidFill>
                <a:schemeClr val="accent6"/>
              </a:solidFill>
            </a:endParaRPr>
          </a:p>
        </p:txBody>
      </p:sp>
      <p:sp>
        <p:nvSpPr>
          <p:cNvPr id="4" name="Slide Number Placeholder 3"/>
          <p:cNvSpPr>
            <a:spLocks noGrp="1"/>
          </p:cNvSpPr>
          <p:nvPr>
            <p:ph type="sldNum" sz="quarter" idx="5"/>
          </p:nvPr>
        </p:nvSpPr>
        <p:spPr/>
        <p:txBody>
          <a:bodyPr/>
          <a:lstStyle/>
          <a:p>
            <a:pPr>
              <a:defRPr/>
            </a:pPr>
            <a:fld id="{61F03C2A-6EC9-4790-AA9B-6E7AA2A48571}"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6388" cy="3086100"/>
          </a:xfrm>
        </p:spPr>
      </p:sp>
      <p:sp>
        <p:nvSpPr>
          <p:cNvPr id="3" name="Notes Placeholder 2"/>
          <p:cNvSpPr>
            <a:spLocks noGrp="1"/>
          </p:cNvSpPr>
          <p:nvPr>
            <p:ph type="body" idx="1"/>
          </p:nvPr>
        </p:nvSpPr>
        <p:spPr/>
        <p:txBody>
          <a:bodyPr>
            <a:normAutofit/>
          </a:bodyPr>
          <a:lstStyle/>
          <a:p>
            <a:endParaRPr lang="en-GB" sz="1200" b="0" i="1" kern="1200" dirty="0" smtClean="0">
              <a:solidFill>
                <a:schemeClr val="accent6"/>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49C305D-71A4-4952-B156-0368647E3B6F}" type="slidenum">
              <a:rPr lang="en-US" smtClean="0"/>
              <a:pPr>
                <a:defRPr/>
              </a:pPr>
              <a:t>6</a:t>
            </a:fld>
            <a:endParaRPr lang="en-US" dirty="0"/>
          </a:p>
        </p:txBody>
      </p:sp>
    </p:spTree>
    <p:extLst>
      <p:ext uri="{BB962C8B-B14F-4D97-AF65-F5344CB8AC3E}">
        <p14:creationId xmlns:p14="http://schemas.microsoft.com/office/powerpoint/2010/main" val="319924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371600" y="1143000"/>
            <a:ext cx="4116388"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So this was the feedback we received immediately after training</a:t>
            </a:r>
            <a:r>
              <a:rPr lang="en-GB" baseline="0" dirty="0" smtClean="0"/>
              <a:t> but we also evaluated the training at a CPD session at least 6 weeks following training and we were particularly interested in this feedback as this was the feedback clinicians were receiving after they’d been using the skills in their clinical practice. </a:t>
            </a:r>
          </a:p>
          <a:p>
            <a:endParaRPr lang="en-GB" baseline="0" dirty="0" smtClean="0"/>
          </a:p>
          <a:p>
            <a:r>
              <a:rPr lang="en-GB" baseline="0" dirty="0" smtClean="0"/>
              <a:t>So clinicians reported benefits such as </a:t>
            </a:r>
          </a:p>
          <a:p>
            <a:endParaRPr lang="en-GB" baseline="0" dirty="0" smtClean="0"/>
          </a:p>
          <a:p>
            <a:endParaRPr lang="en-GB"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3916" indent="-286121" eaLnBrk="0" hangingPunct="0">
              <a:defRPr>
                <a:solidFill>
                  <a:schemeClr val="tx1"/>
                </a:solidFill>
                <a:latin typeface="Arial" pitchFamily="34" charset="0"/>
              </a:defRPr>
            </a:lvl2pPr>
            <a:lvl3pPr marL="1144486" indent="-228897" eaLnBrk="0" hangingPunct="0">
              <a:defRPr>
                <a:solidFill>
                  <a:schemeClr val="tx1"/>
                </a:solidFill>
                <a:latin typeface="Arial" pitchFamily="34" charset="0"/>
              </a:defRPr>
            </a:lvl3pPr>
            <a:lvl4pPr marL="1602280" indent="-228897" eaLnBrk="0" hangingPunct="0">
              <a:defRPr>
                <a:solidFill>
                  <a:schemeClr val="tx1"/>
                </a:solidFill>
                <a:latin typeface="Arial" pitchFamily="34" charset="0"/>
              </a:defRPr>
            </a:lvl4pPr>
            <a:lvl5pPr marL="2060075" indent="-228897" eaLnBrk="0" hangingPunct="0">
              <a:defRPr>
                <a:solidFill>
                  <a:schemeClr val="tx1"/>
                </a:solidFill>
                <a:latin typeface="Arial" pitchFamily="34" charset="0"/>
              </a:defRPr>
            </a:lvl5pPr>
            <a:lvl6pPr marL="2517869" indent="-228897" defTabSz="457794" eaLnBrk="0" fontAlgn="base" hangingPunct="0">
              <a:spcBef>
                <a:spcPct val="0"/>
              </a:spcBef>
              <a:spcAft>
                <a:spcPct val="0"/>
              </a:spcAft>
              <a:defRPr>
                <a:solidFill>
                  <a:schemeClr val="tx1"/>
                </a:solidFill>
                <a:latin typeface="Arial" pitchFamily="34" charset="0"/>
              </a:defRPr>
            </a:lvl6pPr>
            <a:lvl7pPr marL="2975663" indent="-228897" defTabSz="457794" eaLnBrk="0" fontAlgn="base" hangingPunct="0">
              <a:spcBef>
                <a:spcPct val="0"/>
              </a:spcBef>
              <a:spcAft>
                <a:spcPct val="0"/>
              </a:spcAft>
              <a:defRPr>
                <a:solidFill>
                  <a:schemeClr val="tx1"/>
                </a:solidFill>
                <a:latin typeface="Arial" pitchFamily="34" charset="0"/>
              </a:defRPr>
            </a:lvl7pPr>
            <a:lvl8pPr marL="3433458" indent="-228897" defTabSz="457794" eaLnBrk="0" fontAlgn="base" hangingPunct="0">
              <a:spcBef>
                <a:spcPct val="0"/>
              </a:spcBef>
              <a:spcAft>
                <a:spcPct val="0"/>
              </a:spcAft>
              <a:defRPr>
                <a:solidFill>
                  <a:schemeClr val="tx1"/>
                </a:solidFill>
                <a:latin typeface="Arial" pitchFamily="34" charset="0"/>
              </a:defRPr>
            </a:lvl8pPr>
            <a:lvl9pPr marL="3891252" indent="-228897" defTabSz="45779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FA1DA8E-DFF1-437E-B2CE-709682F63106}" type="slidenum">
              <a:rPr lang="en-US" smtClean="0"/>
              <a:pPr eaLnBrk="1" fontAlgn="base" hangingPunct="1">
                <a:spcBef>
                  <a:spcPct val="0"/>
                </a:spcBef>
                <a:spcAft>
                  <a:spcPct val="0"/>
                </a:spcAft>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National perspective</a:t>
            </a:r>
            <a:endParaRPr lang="en-GB" dirty="0"/>
          </a:p>
        </p:txBody>
      </p:sp>
      <p:sp>
        <p:nvSpPr>
          <p:cNvPr id="4" name="Slide Number Placeholder 3"/>
          <p:cNvSpPr>
            <a:spLocks noGrp="1"/>
          </p:cNvSpPr>
          <p:nvPr>
            <p:ph type="sldNum" sz="quarter" idx="10"/>
          </p:nvPr>
        </p:nvSpPr>
        <p:spPr/>
        <p:txBody>
          <a:bodyPr/>
          <a:lstStyle/>
          <a:p>
            <a:fld id="{B86EB4D3-6DEF-4FF5-97C6-E974A8D5A223}" type="slidenum">
              <a:rPr lang="en-GB" smtClean="0"/>
              <a:t>9</a:t>
            </a:fld>
            <a:endParaRPr lang="en-GB"/>
          </a:p>
        </p:txBody>
      </p:sp>
    </p:spTree>
    <p:extLst>
      <p:ext uri="{BB962C8B-B14F-4D97-AF65-F5344CB8AC3E}">
        <p14:creationId xmlns:p14="http://schemas.microsoft.com/office/powerpoint/2010/main" val="417144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8DB7F765-F06A-421E-B7D4-02592D927FAA}" type="slidenum">
              <a:rPr lang="en-GB" altLang="en-US" smtClean="0"/>
              <a:pPr>
                <a:defRPr/>
              </a:pPr>
              <a:t>10</a:t>
            </a:fld>
            <a:endParaRPr lang="en-GB" altLang="en-US"/>
          </a:p>
        </p:txBody>
      </p:sp>
    </p:spTree>
    <p:extLst>
      <p:ext uri="{BB962C8B-B14F-4D97-AF65-F5344CB8AC3E}">
        <p14:creationId xmlns:p14="http://schemas.microsoft.com/office/powerpoint/2010/main" val="188829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8DB7F765-F06A-421E-B7D4-02592D927FAA}" type="slidenum">
              <a:rPr lang="en-GB" altLang="en-US" smtClean="0"/>
              <a:pPr>
                <a:defRPr/>
              </a:pPr>
              <a:t>12</a:t>
            </a:fld>
            <a:endParaRPr lang="en-GB" altLang="en-US"/>
          </a:p>
        </p:txBody>
      </p:sp>
    </p:spTree>
    <p:extLst>
      <p:ext uri="{BB962C8B-B14F-4D97-AF65-F5344CB8AC3E}">
        <p14:creationId xmlns:p14="http://schemas.microsoft.com/office/powerpoint/2010/main" val="188829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FF43C0-E2EF-4D2D-98D1-F1E2DF7A8001}"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115108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FF43C0-E2EF-4D2D-98D1-F1E2DF7A8001}"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238831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FF43C0-E2EF-4D2D-98D1-F1E2DF7A8001}"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119663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 oran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7556" y="1475855"/>
            <a:ext cx="8421309" cy="4505755"/>
          </a:xfrm>
          <a:prstGeom prst="rect">
            <a:avLst/>
          </a:prstGeom>
        </p:spPr>
        <p:txBody>
          <a:bodyPr/>
          <a:lstStyle>
            <a:lvl1pPr>
              <a:defRPr baseline="0">
                <a:solidFill>
                  <a:srgbClr val="292A4D"/>
                </a:solidFill>
                <a:latin typeface="Trebuchet MS" charset="0"/>
                <a:ea typeface="Trebuchet MS" charset="0"/>
                <a:cs typeface="Trebuchet MS" charset="0"/>
              </a:defRPr>
            </a:lvl1pPr>
            <a:lvl2pPr>
              <a:defRPr baseline="0">
                <a:solidFill>
                  <a:srgbClr val="292A4D"/>
                </a:solidFill>
                <a:latin typeface="Trebuchet MS" charset="0"/>
                <a:ea typeface="Trebuchet MS" charset="0"/>
                <a:cs typeface="Trebuchet MS" charset="0"/>
              </a:defRPr>
            </a:lvl2pPr>
            <a:lvl3pPr>
              <a:defRPr baseline="0">
                <a:solidFill>
                  <a:srgbClr val="292A4D"/>
                </a:solidFill>
                <a:latin typeface="Trebuchet MS" charset="0"/>
                <a:ea typeface="Trebuchet MS" charset="0"/>
                <a:cs typeface="Trebuchet MS" charset="0"/>
              </a:defRPr>
            </a:lvl3pPr>
            <a:lvl4pPr>
              <a:defRPr baseline="0">
                <a:solidFill>
                  <a:srgbClr val="292A4D"/>
                </a:solidFill>
                <a:latin typeface="Trebuchet MS" charset="0"/>
                <a:ea typeface="Trebuchet MS" charset="0"/>
                <a:cs typeface="Trebuchet MS" charset="0"/>
              </a:defRPr>
            </a:lvl4pPr>
            <a:lvl5pPr>
              <a:defRPr baseline="0">
                <a:solidFill>
                  <a:srgbClr val="292A4D"/>
                </a:solidFill>
                <a:latin typeface="Trebuchet MS" charset="0"/>
                <a:ea typeface="Trebuchet MS" charset="0"/>
                <a:cs typeface="Trebuchet M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397336" y="703719"/>
            <a:ext cx="8421528" cy="760302"/>
          </a:xfrm>
          <a:prstGeom prst="rect">
            <a:avLst/>
          </a:prstGeom>
        </p:spPr>
        <p:txBody>
          <a:bodyPr/>
          <a:lstStyle>
            <a:lvl1pPr>
              <a:defRPr baseline="0">
                <a:solidFill>
                  <a:srgbClr val="FF9100"/>
                </a:solidFill>
                <a:latin typeface="Trebuchet MS" charset="0"/>
                <a:ea typeface="Trebuchet MS" charset="0"/>
                <a:cs typeface="Trebuchet MS" charset="0"/>
              </a:defRPr>
            </a:lvl1pPr>
          </a:lstStyle>
          <a:p>
            <a:r>
              <a:rPr lang="en-US"/>
              <a:t>Click to edit Master title style</a:t>
            </a:r>
            <a:endParaRPr lang="en-US" dirty="0"/>
          </a:p>
        </p:txBody>
      </p:sp>
    </p:spTree>
    <p:extLst>
      <p:ext uri="{BB962C8B-B14F-4D97-AF65-F5344CB8AC3E}">
        <p14:creationId xmlns:p14="http://schemas.microsoft.com/office/powerpoint/2010/main" val="160927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FF43C0-E2EF-4D2D-98D1-F1E2DF7A8001}"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250698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F43C0-E2EF-4D2D-98D1-F1E2DF7A8001}"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228835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FF43C0-E2EF-4D2D-98D1-F1E2DF7A8001}"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254624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FF43C0-E2EF-4D2D-98D1-F1E2DF7A8001}" type="datetimeFigureOut">
              <a:rPr lang="en-GB" smtClean="0"/>
              <a:t>23/01/2019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267006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FF43C0-E2EF-4D2D-98D1-F1E2DF7A8001}" type="datetimeFigureOut">
              <a:rPr lang="en-GB" smtClean="0"/>
              <a:t>23/01/2019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41001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F43C0-E2EF-4D2D-98D1-F1E2DF7A8001}" type="datetimeFigureOut">
              <a:rPr lang="en-GB" smtClean="0"/>
              <a:t>23/01/2019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200194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43C0-E2EF-4D2D-98D1-F1E2DF7A8001}"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120242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43C0-E2EF-4D2D-98D1-F1E2DF7A8001}"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9AFBF-E242-4F4A-834B-D649990AC79E}" type="slidenum">
              <a:rPr lang="en-GB" smtClean="0"/>
              <a:t>‹#›</a:t>
            </a:fld>
            <a:endParaRPr lang="en-GB"/>
          </a:p>
        </p:txBody>
      </p:sp>
    </p:spTree>
    <p:extLst>
      <p:ext uri="{BB962C8B-B14F-4D97-AF65-F5344CB8AC3E}">
        <p14:creationId xmlns:p14="http://schemas.microsoft.com/office/powerpoint/2010/main" val="145854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F43C0-E2EF-4D2D-98D1-F1E2DF7A8001}" type="datetimeFigureOut">
              <a:rPr lang="en-GB" smtClean="0"/>
              <a:t>23/01/2019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9AFBF-E242-4F4A-834B-D649990AC79E}" type="slidenum">
              <a:rPr lang="en-GB" smtClean="0"/>
              <a:t>‹#›</a:t>
            </a:fld>
            <a:endParaRPr lang="en-GB"/>
          </a:p>
        </p:txBody>
      </p:sp>
    </p:spTree>
    <p:extLst>
      <p:ext uri="{BB962C8B-B14F-4D97-AF65-F5344CB8AC3E}">
        <p14:creationId xmlns:p14="http://schemas.microsoft.com/office/powerpoint/2010/main" val="339275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health.coaching@wsh.nhs.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www.betterconversation.co.uk/" TargetMode="External"/><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6" name="Group 10"/>
          <p:cNvGrpSpPr>
            <a:grpSpLocks/>
          </p:cNvGrpSpPr>
          <p:nvPr/>
        </p:nvGrpSpPr>
        <p:grpSpPr bwMode="auto">
          <a:xfrm>
            <a:off x="0" y="12357"/>
            <a:ext cx="9144000" cy="6858000"/>
            <a:chOff x="0" y="0"/>
            <a:chExt cx="5760" cy="4320"/>
          </a:xfrm>
        </p:grpSpPr>
        <p:grpSp>
          <p:nvGrpSpPr>
            <p:cNvPr id="14342" name="Group 6"/>
            <p:cNvGrpSpPr>
              <a:grpSpLocks/>
            </p:cNvGrpSpPr>
            <p:nvPr/>
          </p:nvGrpSpPr>
          <p:grpSpPr bwMode="auto">
            <a:xfrm>
              <a:off x="0" y="0"/>
              <a:ext cx="5760" cy="954"/>
              <a:chOff x="-540" y="-180"/>
              <a:chExt cx="18540" cy="3121"/>
            </a:xfrm>
          </p:grpSpPr>
          <p:pic>
            <p:nvPicPr>
              <p:cNvPr id="14343" name="Picture 7" descr="blue_swoosh-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 y="-180"/>
                <a:ext cx="18540" cy="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West SuffolkRG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00" y="360"/>
                <a:ext cx="4005"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5" name="Picture 9"/>
            <p:cNvPicPr>
              <a:picLocks noChangeAspect="1" noChangeArrowheads="1"/>
            </p:cNvPicPr>
            <p:nvPr/>
          </p:nvPicPr>
          <p:blipFill>
            <a:blip r:embed="rId5">
              <a:extLst>
                <a:ext uri="{28A0092B-C50C-407E-A947-70E740481C1C}">
                  <a14:useLocalDpi xmlns:a14="http://schemas.microsoft.com/office/drawing/2010/main" val="0"/>
                </a:ext>
              </a:extLst>
            </a:blip>
            <a:srcRect t="67252"/>
            <a:stretch>
              <a:fillRect/>
            </a:stretch>
          </p:blipFill>
          <p:spPr bwMode="auto">
            <a:xfrm>
              <a:off x="0" y="2900"/>
              <a:ext cx="5760" cy="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Title 3"/>
          <p:cNvSpPr>
            <a:spLocks noGrp="1"/>
          </p:cNvSpPr>
          <p:nvPr>
            <p:ph type="ctrTitle"/>
          </p:nvPr>
        </p:nvSpPr>
        <p:spPr bwMode="auto">
          <a:xfrm>
            <a:off x="696898" y="1292225"/>
            <a:ext cx="7315200" cy="100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GB" b="1" dirty="0" smtClean="0">
                <a:solidFill>
                  <a:srgbClr val="FFC000"/>
                </a:solidFill>
                <a:latin typeface="Arial" charset="0"/>
              </a:rPr>
              <a:t>Health Coaching </a:t>
            </a:r>
            <a:br>
              <a:rPr lang="en-GB" b="1" dirty="0" smtClean="0">
                <a:solidFill>
                  <a:srgbClr val="FFC000"/>
                </a:solidFill>
                <a:latin typeface="Arial" charset="0"/>
              </a:rPr>
            </a:br>
            <a:r>
              <a:rPr lang="en-GB" b="1" dirty="0" smtClean="0">
                <a:solidFill>
                  <a:srgbClr val="FFC000"/>
                </a:solidFill>
                <a:latin typeface="Arial" charset="0"/>
              </a:rPr>
              <a:t>for Behaviour Change</a:t>
            </a:r>
            <a:endParaRPr lang="en-GB" altLang="en-US" dirty="0" smtClean="0">
              <a:latin typeface="Arial" charset="0"/>
            </a:endParaRPr>
          </a:p>
        </p:txBody>
      </p:sp>
      <p:sp>
        <p:nvSpPr>
          <p:cNvPr id="5" name="Subtitle 4"/>
          <p:cNvSpPr>
            <a:spLocks noGrp="1"/>
          </p:cNvSpPr>
          <p:nvPr>
            <p:ph type="subTitle" idx="1"/>
          </p:nvPr>
        </p:nvSpPr>
        <p:spPr bwMode="auto">
          <a:xfrm>
            <a:off x="600075" y="2778125"/>
            <a:ext cx="7639050" cy="2654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b="1" dirty="0" smtClean="0">
              <a:solidFill>
                <a:schemeClr val="accent1">
                  <a:lumMod val="75000"/>
                </a:schemeClr>
              </a:solidFill>
              <a:latin typeface="Arial" charset="0"/>
            </a:endParaRPr>
          </a:p>
          <a:p>
            <a:r>
              <a:rPr lang="en-GB" sz="2400" b="1" dirty="0" smtClean="0">
                <a:solidFill>
                  <a:schemeClr val="accent1">
                    <a:lumMod val="75000"/>
                  </a:schemeClr>
                </a:solidFill>
                <a:latin typeface="Arial" charset="0"/>
              </a:rPr>
              <a:t>West </a:t>
            </a:r>
            <a:r>
              <a:rPr lang="en-GB" sz="2400" b="1" dirty="0">
                <a:solidFill>
                  <a:schemeClr val="accent1">
                    <a:lumMod val="75000"/>
                  </a:schemeClr>
                </a:solidFill>
                <a:latin typeface="Arial" charset="0"/>
              </a:rPr>
              <a:t>Suffolk NHS Foundation </a:t>
            </a:r>
            <a:r>
              <a:rPr lang="en-GB" sz="2400" b="1" dirty="0" smtClean="0">
                <a:solidFill>
                  <a:schemeClr val="accent1">
                    <a:lumMod val="75000"/>
                  </a:schemeClr>
                </a:solidFill>
                <a:latin typeface="Arial" charset="0"/>
              </a:rPr>
              <a:t>Trust</a:t>
            </a:r>
          </a:p>
          <a:p>
            <a:r>
              <a:rPr lang="en-GB" sz="2000" b="1" dirty="0" smtClean="0">
                <a:solidFill>
                  <a:schemeClr val="accent1">
                    <a:lumMod val="75000"/>
                  </a:schemeClr>
                </a:solidFill>
                <a:latin typeface="Arial" charset="0"/>
              </a:rPr>
              <a:t> Trudi Dunn &amp; Zoe Noble</a:t>
            </a:r>
            <a:endParaRPr lang="en-GB" sz="2000" b="1" dirty="0">
              <a:solidFill>
                <a:schemeClr val="accent1">
                  <a:lumMod val="75000"/>
                </a:schemeClr>
              </a:solidFill>
              <a:latin typeface="Arial" charset="0"/>
            </a:endParaRPr>
          </a:p>
          <a:p>
            <a:r>
              <a:rPr lang="en-GB" sz="2000" b="1" dirty="0" smtClean="0">
                <a:solidFill>
                  <a:schemeClr val="accent1">
                    <a:lumMod val="75000"/>
                  </a:schemeClr>
                </a:solidFill>
                <a:latin typeface="Arial" charset="0"/>
              </a:rPr>
              <a:t>Health </a:t>
            </a:r>
            <a:r>
              <a:rPr lang="en-GB" sz="2000" b="1" dirty="0">
                <a:solidFill>
                  <a:schemeClr val="accent1">
                    <a:lumMod val="75000"/>
                  </a:schemeClr>
                </a:solidFill>
                <a:latin typeface="Arial" charset="0"/>
              </a:rPr>
              <a:t>Coaching Trainers</a:t>
            </a:r>
          </a:p>
          <a:p>
            <a:r>
              <a:rPr lang="en-GB" sz="2000" b="1" dirty="0">
                <a:solidFill>
                  <a:schemeClr val="accent1">
                    <a:lumMod val="75000"/>
                  </a:schemeClr>
                </a:solidFill>
                <a:latin typeface="Arial" charset="0"/>
              </a:rPr>
              <a:t>Clinical Specialist Physiotherapists</a:t>
            </a:r>
          </a:p>
          <a:p>
            <a:pPr algn="l"/>
            <a:endParaRPr lang="en-GB" altLang="en-US" sz="2000" dirty="0" smtClean="0">
              <a:solidFill>
                <a:schemeClr val="tx1"/>
              </a:solidFill>
              <a:latin typeface="Arial" charset="0"/>
            </a:endParaRPr>
          </a:p>
        </p:txBody>
      </p:sp>
    </p:spTree>
    <p:extLst>
      <p:ext uri="{BB962C8B-B14F-4D97-AF65-F5344CB8AC3E}">
        <p14:creationId xmlns:p14="http://schemas.microsoft.com/office/powerpoint/2010/main" val="96437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37" y="1504772"/>
            <a:ext cx="8297544" cy="417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397337" y="548680"/>
            <a:ext cx="8421528" cy="760302"/>
          </a:xfrm>
        </p:spPr>
        <p:txBody>
          <a:bodyPr>
            <a:normAutofit/>
          </a:bodyPr>
          <a:lstStyle/>
          <a:p>
            <a:r>
              <a:rPr lang="en-GB" sz="3600" b="1" dirty="0"/>
              <a:t>Building Activation</a:t>
            </a:r>
          </a:p>
        </p:txBody>
      </p:sp>
      <p:sp>
        <p:nvSpPr>
          <p:cNvPr id="8" name="Rectangle 29"/>
          <p:cNvSpPr>
            <a:spLocks noChangeArrowheads="1"/>
          </p:cNvSpPr>
          <p:nvPr/>
        </p:nvSpPr>
        <p:spPr bwMode="auto">
          <a:xfrm>
            <a:off x="386593" y="5923952"/>
            <a:ext cx="8297544" cy="1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665" tIns="28333" rIns="56665" bIns="28333">
            <a:spAutoFit/>
          </a:bodyPr>
          <a:lstStyle>
            <a:lvl1pPr>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1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defTabSz="1349143">
              <a:spcBef>
                <a:spcPct val="0"/>
              </a:spcBef>
              <a:buNone/>
            </a:pPr>
            <a:r>
              <a:rPr lang="en-GB" altLang="en-US" sz="900" i="1" kern="0" dirty="0">
                <a:solidFill>
                  <a:srgbClr val="292A4D"/>
                </a:solidFill>
                <a:latin typeface="Trebuchet MS" panose="020B0603020202020204" pitchFamily="34" charset="0"/>
              </a:rPr>
              <a:t>Source: Prof Judy Hibbard, University of Oregon (2008)</a:t>
            </a:r>
          </a:p>
        </p:txBody>
      </p:sp>
      <p:sp>
        <p:nvSpPr>
          <p:cNvPr id="6" name="TextBox 5"/>
          <p:cNvSpPr txBox="1"/>
          <p:nvPr/>
        </p:nvSpPr>
        <p:spPr>
          <a:xfrm>
            <a:off x="4185379" y="6119589"/>
            <a:ext cx="430553" cy="334218"/>
          </a:xfrm>
          <a:prstGeom prst="rect">
            <a:avLst/>
          </a:prstGeom>
          <a:noFill/>
        </p:spPr>
        <p:txBody>
          <a:bodyPr wrap="square" lIns="56665" tIns="28333" rIns="56665" bIns="28333" rtlCol="0">
            <a:spAutoFit/>
          </a:bodyPr>
          <a:lstStyle/>
          <a:p>
            <a:pPr algn="ctr"/>
            <a:r>
              <a:rPr lang="en-GB" dirty="0" smtClean="0">
                <a:solidFill>
                  <a:srgbClr val="FF0000"/>
                </a:solidFill>
              </a:rPr>
              <a:t>39</a:t>
            </a:r>
            <a:endParaRPr lang="en-GB" dirty="0">
              <a:solidFill>
                <a:srgbClr val="FF0000"/>
              </a:solidFill>
            </a:endParaRPr>
          </a:p>
        </p:txBody>
      </p:sp>
    </p:spTree>
    <p:extLst>
      <p:ext uri="{BB962C8B-B14F-4D97-AF65-F5344CB8AC3E}">
        <p14:creationId xmlns:p14="http://schemas.microsoft.com/office/powerpoint/2010/main" val="7189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047" y="1628800"/>
            <a:ext cx="8042740" cy="430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371987" y="764704"/>
            <a:ext cx="8162800" cy="493033"/>
          </a:xfrm>
        </p:spPr>
        <p:txBody>
          <a:bodyPr>
            <a:noAutofit/>
          </a:bodyPr>
          <a:lstStyle/>
          <a:p>
            <a:r>
              <a:rPr lang="en-GB" sz="3200" b="1" dirty="0"/>
              <a:t>Low activation signals problems </a:t>
            </a:r>
            <a:r>
              <a:rPr lang="en-GB" sz="3200" b="1" dirty="0" smtClean="0"/>
              <a:t/>
            </a:r>
            <a:br>
              <a:rPr lang="en-GB" sz="3200" b="1" dirty="0" smtClean="0"/>
            </a:br>
            <a:r>
              <a:rPr lang="en-GB" sz="3200" b="1" dirty="0" smtClean="0"/>
              <a:t>(&amp; opportunities</a:t>
            </a:r>
            <a:r>
              <a:rPr lang="en-GB" sz="3200" b="1" dirty="0"/>
              <a:t>)</a:t>
            </a:r>
          </a:p>
        </p:txBody>
      </p:sp>
      <p:sp>
        <p:nvSpPr>
          <p:cNvPr id="7" name="TextBox 6"/>
          <p:cNvSpPr txBox="1"/>
          <p:nvPr/>
        </p:nvSpPr>
        <p:spPr>
          <a:xfrm>
            <a:off x="4185379" y="6119589"/>
            <a:ext cx="430553" cy="334218"/>
          </a:xfrm>
          <a:prstGeom prst="rect">
            <a:avLst/>
          </a:prstGeom>
          <a:noFill/>
        </p:spPr>
        <p:txBody>
          <a:bodyPr wrap="square" lIns="56665" tIns="28333" rIns="56665" bIns="28333" rtlCol="0">
            <a:spAutoFit/>
          </a:bodyPr>
          <a:lstStyle/>
          <a:p>
            <a:pPr algn="ctr"/>
            <a:r>
              <a:rPr lang="en-GB" dirty="0" smtClean="0">
                <a:solidFill>
                  <a:srgbClr val="FF0000"/>
                </a:solidFill>
              </a:rPr>
              <a:t>40</a:t>
            </a:r>
            <a:endParaRPr lang="en-GB" dirty="0">
              <a:solidFill>
                <a:srgbClr val="FF0000"/>
              </a:solidFill>
            </a:endParaRPr>
          </a:p>
        </p:txBody>
      </p:sp>
    </p:spTree>
    <p:extLst>
      <p:ext uri="{BB962C8B-B14F-4D97-AF65-F5344CB8AC3E}">
        <p14:creationId xmlns:p14="http://schemas.microsoft.com/office/powerpoint/2010/main" val="3463741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37" y="1504772"/>
            <a:ext cx="8297544" cy="417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fontScale="90000"/>
          </a:bodyPr>
          <a:lstStyle/>
          <a:p>
            <a:r>
              <a:rPr lang="en-GB" dirty="0"/>
              <a:t>Building Activation</a:t>
            </a:r>
          </a:p>
        </p:txBody>
      </p:sp>
      <p:sp>
        <p:nvSpPr>
          <p:cNvPr id="8" name="Rectangle 29"/>
          <p:cNvSpPr>
            <a:spLocks noChangeArrowheads="1"/>
          </p:cNvSpPr>
          <p:nvPr/>
        </p:nvSpPr>
        <p:spPr bwMode="auto">
          <a:xfrm>
            <a:off x="386593" y="5923952"/>
            <a:ext cx="8297544" cy="1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665" tIns="28333" rIns="56665" bIns="28333">
            <a:spAutoFit/>
          </a:bodyPr>
          <a:lstStyle>
            <a:lvl1pPr>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1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defTabSz="1349143">
              <a:spcBef>
                <a:spcPct val="0"/>
              </a:spcBef>
              <a:buNone/>
            </a:pPr>
            <a:r>
              <a:rPr lang="en-GB" altLang="en-US" sz="900" i="1" kern="0" dirty="0">
                <a:solidFill>
                  <a:srgbClr val="292A4D"/>
                </a:solidFill>
                <a:latin typeface="Trebuchet MS" panose="020B0603020202020204" pitchFamily="34" charset="0"/>
              </a:rPr>
              <a:t>Source: Prof Judy Hibbard, University of Oregon (2008)</a:t>
            </a:r>
          </a:p>
        </p:txBody>
      </p:sp>
      <p:sp>
        <p:nvSpPr>
          <p:cNvPr id="6" name="TextBox 5"/>
          <p:cNvSpPr txBox="1"/>
          <p:nvPr/>
        </p:nvSpPr>
        <p:spPr>
          <a:xfrm>
            <a:off x="4185379" y="6119589"/>
            <a:ext cx="430553" cy="334218"/>
          </a:xfrm>
          <a:prstGeom prst="rect">
            <a:avLst/>
          </a:prstGeom>
          <a:noFill/>
        </p:spPr>
        <p:txBody>
          <a:bodyPr wrap="square" lIns="56665" tIns="28333" rIns="56665" bIns="28333" rtlCol="0">
            <a:spAutoFit/>
          </a:bodyPr>
          <a:lstStyle/>
          <a:p>
            <a:pPr algn="ctr"/>
            <a:r>
              <a:rPr lang="en-GB" dirty="0" smtClean="0">
                <a:solidFill>
                  <a:srgbClr val="FF0000"/>
                </a:solidFill>
              </a:rPr>
              <a:t>39</a:t>
            </a:r>
            <a:endParaRPr lang="en-GB" dirty="0">
              <a:solidFill>
                <a:srgbClr val="FF000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6250"/>
            <a:ext cx="853440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20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557720"/>
            <a:ext cx="3888432" cy="246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3"/>
          <p:cNvSpPr>
            <a:spLocks noGrp="1"/>
          </p:cNvSpPr>
          <p:nvPr>
            <p:ph type="ctrTitle"/>
          </p:nvPr>
        </p:nvSpPr>
        <p:spPr>
          <a:xfrm>
            <a:off x="539552" y="3495294"/>
            <a:ext cx="8280920" cy="3174066"/>
          </a:xfrm>
        </p:spPr>
        <p:txBody>
          <a:bodyPr>
            <a:normAutofit/>
          </a:bodyPr>
          <a:lstStyle/>
          <a:p>
            <a:pPr algn="l"/>
            <a:r>
              <a:rPr lang="en-GB" sz="2000" b="1" dirty="0" smtClean="0">
                <a:solidFill>
                  <a:srgbClr val="002060"/>
                </a:solidFill>
              </a:rPr>
              <a:t>2019 </a:t>
            </a:r>
            <a:r>
              <a:rPr lang="en-GB" sz="2000" b="1" dirty="0">
                <a:solidFill>
                  <a:srgbClr val="002060"/>
                </a:solidFill>
              </a:rPr>
              <a:t>Health Coaching </a:t>
            </a:r>
            <a:r>
              <a:rPr lang="en-GB" sz="2000" b="1" dirty="0" smtClean="0">
                <a:solidFill>
                  <a:srgbClr val="002060"/>
                </a:solidFill>
              </a:rPr>
              <a:t>Dates</a:t>
            </a:r>
            <a:r>
              <a:rPr lang="en-GB" sz="2000" b="1" dirty="0" smtClean="0"/>
              <a:t/>
            </a:r>
            <a:br>
              <a:rPr lang="en-GB" sz="2000" b="1" dirty="0" smtClean="0"/>
            </a:br>
            <a:r>
              <a:rPr lang="en-GB" sz="2000" dirty="0" smtClean="0">
                <a:latin typeface="+mn-lt"/>
              </a:rPr>
              <a:t/>
            </a:r>
            <a:br>
              <a:rPr lang="en-GB" sz="2000" dirty="0" smtClean="0">
                <a:latin typeface="+mn-lt"/>
              </a:rPr>
            </a:br>
            <a:r>
              <a:rPr lang="en-GB" sz="2000" dirty="0" smtClean="0">
                <a:solidFill>
                  <a:srgbClr val="002060"/>
                </a:solidFill>
                <a:latin typeface="+mn-lt"/>
              </a:rPr>
              <a:t>Thurs 9</a:t>
            </a:r>
            <a:r>
              <a:rPr lang="en-GB" sz="2000" baseline="30000" dirty="0" smtClean="0">
                <a:solidFill>
                  <a:srgbClr val="002060"/>
                </a:solidFill>
                <a:latin typeface="+mn-lt"/>
              </a:rPr>
              <a:t>th</a:t>
            </a:r>
            <a:r>
              <a:rPr lang="en-GB" sz="2000" dirty="0" smtClean="0">
                <a:solidFill>
                  <a:srgbClr val="002060"/>
                </a:solidFill>
                <a:latin typeface="+mn-lt"/>
              </a:rPr>
              <a:t> &amp; Thurs 16</a:t>
            </a:r>
            <a:r>
              <a:rPr lang="en-GB" sz="2000" baseline="30000" dirty="0" smtClean="0">
                <a:solidFill>
                  <a:srgbClr val="002060"/>
                </a:solidFill>
                <a:latin typeface="+mn-lt"/>
              </a:rPr>
              <a:t>th</a:t>
            </a:r>
            <a:r>
              <a:rPr lang="en-GB" sz="2000" dirty="0" smtClean="0">
                <a:solidFill>
                  <a:srgbClr val="002060"/>
                </a:solidFill>
                <a:latin typeface="+mn-lt"/>
              </a:rPr>
              <a:t> May* 	- </a:t>
            </a:r>
            <a:r>
              <a:rPr lang="en-GB" sz="2000" i="1" dirty="0" smtClean="0">
                <a:solidFill>
                  <a:srgbClr val="002060"/>
                </a:solidFill>
                <a:latin typeface="+mn-lt"/>
              </a:rPr>
              <a:t>West Suffolk Hospital, Education Centre</a:t>
            </a:r>
            <a:r>
              <a:rPr lang="en-GB" sz="2000" dirty="0" smtClean="0">
                <a:solidFill>
                  <a:srgbClr val="002060"/>
                </a:solidFill>
                <a:latin typeface="+mn-lt"/>
              </a:rPr>
              <a:t/>
            </a:r>
            <a:br>
              <a:rPr lang="en-GB" sz="2000" dirty="0" smtClean="0">
                <a:solidFill>
                  <a:srgbClr val="002060"/>
                </a:solidFill>
                <a:latin typeface="+mn-lt"/>
              </a:rPr>
            </a:br>
            <a:r>
              <a:rPr lang="en-GB" sz="2000" dirty="0" smtClean="0">
                <a:solidFill>
                  <a:srgbClr val="002060"/>
                </a:solidFill>
                <a:latin typeface="+mn-lt"/>
              </a:rPr>
              <a:t>Wed 12</a:t>
            </a:r>
            <a:r>
              <a:rPr lang="en-GB" sz="2000" baseline="30000" dirty="0" smtClean="0">
                <a:solidFill>
                  <a:srgbClr val="002060"/>
                </a:solidFill>
                <a:latin typeface="+mn-lt"/>
              </a:rPr>
              <a:t>th</a:t>
            </a:r>
            <a:r>
              <a:rPr lang="en-GB" sz="2000" dirty="0" smtClean="0">
                <a:solidFill>
                  <a:srgbClr val="002060"/>
                </a:solidFill>
                <a:latin typeface="+mn-lt"/>
              </a:rPr>
              <a:t> &amp; Thurs 20</a:t>
            </a:r>
            <a:r>
              <a:rPr lang="en-GB" sz="2000" baseline="30000" dirty="0" smtClean="0">
                <a:solidFill>
                  <a:srgbClr val="002060"/>
                </a:solidFill>
                <a:latin typeface="+mn-lt"/>
              </a:rPr>
              <a:t>th</a:t>
            </a:r>
            <a:r>
              <a:rPr lang="en-GB" sz="2000" dirty="0" smtClean="0">
                <a:solidFill>
                  <a:srgbClr val="002060"/>
                </a:solidFill>
                <a:latin typeface="+mn-lt"/>
              </a:rPr>
              <a:t> June 	- </a:t>
            </a:r>
            <a:r>
              <a:rPr lang="en-GB" sz="2000" i="1" dirty="0" smtClean="0">
                <a:solidFill>
                  <a:srgbClr val="002060"/>
                </a:solidFill>
                <a:latin typeface="+mn-lt"/>
              </a:rPr>
              <a:t>West Suffolk House, Bury St Ed’s</a:t>
            </a:r>
            <a:r>
              <a:rPr lang="en-GB" sz="2000" dirty="0" smtClean="0">
                <a:solidFill>
                  <a:srgbClr val="002060"/>
                </a:solidFill>
                <a:latin typeface="+mn-lt"/>
              </a:rPr>
              <a:t/>
            </a:r>
            <a:br>
              <a:rPr lang="en-GB" sz="2000" dirty="0" smtClean="0">
                <a:solidFill>
                  <a:srgbClr val="002060"/>
                </a:solidFill>
                <a:latin typeface="+mn-lt"/>
              </a:rPr>
            </a:br>
            <a:r>
              <a:rPr lang="en-GB" sz="2000" dirty="0" smtClean="0">
                <a:solidFill>
                  <a:srgbClr val="002060"/>
                </a:solidFill>
                <a:latin typeface="+mn-lt"/>
              </a:rPr>
              <a:t>Wed 10</a:t>
            </a:r>
            <a:r>
              <a:rPr lang="en-GB" sz="2000" baseline="30000" dirty="0" smtClean="0">
                <a:solidFill>
                  <a:srgbClr val="002060"/>
                </a:solidFill>
                <a:latin typeface="+mn-lt"/>
              </a:rPr>
              <a:t>th</a:t>
            </a:r>
            <a:r>
              <a:rPr lang="en-GB" sz="2000" dirty="0" smtClean="0">
                <a:solidFill>
                  <a:srgbClr val="002060"/>
                </a:solidFill>
                <a:latin typeface="+mn-lt"/>
              </a:rPr>
              <a:t> &amp; Thurs 18</a:t>
            </a:r>
            <a:r>
              <a:rPr lang="en-GB" sz="2000" baseline="30000" dirty="0" smtClean="0">
                <a:solidFill>
                  <a:srgbClr val="002060"/>
                </a:solidFill>
                <a:latin typeface="+mn-lt"/>
              </a:rPr>
              <a:t>th</a:t>
            </a:r>
            <a:r>
              <a:rPr lang="en-GB" sz="2000" dirty="0" smtClean="0">
                <a:solidFill>
                  <a:srgbClr val="002060"/>
                </a:solidFill>
                <a:latin typeface="+mn-lt"/>
              </a:rPr>
              <a:t> July 	- </a:t>
            </a:r>
            <a:r>
              <a:rPr lang="en-GB" sz="2000" i="1" dirty="0" smtClean="0">
                <a:solidFill>
                  <a:srgbClr val="002060"/>
                </a:solidFill>
                <a:latin typeface="+mn-lt"/>
              </a:rPr>
              <a:t>West Suffolk House, Bury St Ed’s</a:t>
            </a:r>
            <a:r>
              <a:rPr lang="en-GB" sz="2000" dirty="0" smtClean="0">
                <a:solidFill>
                  <a:srgbClr val="002060"/>
                </a:solidFill>
                <a:latin typeface="+mn-lt"/>
              </a:rPr>
              <a:t/>
            </a:r>
            <a:br>
              <a:rPr lang="en-GB" sz="2000" dirty="0" smtClean="0">
                <a:solidFill>
                  <a:srgbClr val="002060"/>
                </a:solidFill>
                <a:latin typeface="+mn-lt"/>
              </a:rPr>
            </a:br>
            <a:r>
              <a:rPr lang="en-GB" sz="2000" dirty="0" smtClean="0">
                <a:solidFill>
                  <a:srgbClr val="002060"/>
                </a:solidFill>
                <a:latin typeface="+mn-lt"/>
              </a:rPr>
              <a:t>Thurs 22</a:t>
            </a:r>
            <a:r>
              <a:rPr lang="en-GB" sz="2000" baseline="30000" dirty="0" smtClean="0">
                <a:solidFill>
                  <a:srgbClr val="002060"/>
                </a:solidFill>
                <a:latin typeface="+mn-lt"/>
              </a:rPr>
              <a:t>nd</a:t>
            </a:r>
            <a:r>
              <a:rPr lang="en-GB" sz="2000" dirty="0" smtClean="0">
                <a:solidFill>
                  <a:srgbClr val="002060"/>
                </a:solidFill>
                <a:latin typeface="+mn-lt"/>
              </a:rPr>
              <a:t> &amp; Thurs 29</a:t>
            </a:r>
            <a:r>
              <a:rPr lang="en-GB" sz="2000" baseline="30000" dirty="0" smtClean="0">
                <a:solidFill>
                  <a:srgbClr val="002060"/>
                </a:solidFill>
                <a:latin typeface="+mn-lt"/>
              </a:rPr>
              <a:t>th</a:t>
            </a:r>
            <a:r>
              <a:rPr lang="en-GB" sz="2000" dirty="0" smtClean="0">
                <a:solidFill>
                  <a:srgbClr val="002060"/>
                </a:solidFill>
                <a:latin typeface="+mn-lt"/>
              </a:rPr>
              <a:t> August 	- </a:t>
            </a:r>
            <a:r>
              <a:rPr lang="en-GB" sz="2000" i="1" dirty="0" smtClean="0">
                <a:solidFill>
                  <a:srgbClr val="002060"/>
                </a:solidFill>
                <a:latin typeface="+mn-lt"/>
              </a:rPr>
              <a:t>West Suffolk House, Bury St Ed’s</a:t>
            </a:r>
            <a:r>
              <a:rPr lang="en-GB" sz="2000" dirty="0" smtClean="0">
                <a:latin typeface="+mn-lt"/>
              </a:rPr>
              <a:t/>
            </a:r>
            <a:br>
              <a:rPr lang="en-GB" sz="2000" dirty="0" smtClean="0">
                <a:latin typeface="+mn-lt"/>
              </a:rPr>
            </a:br>
            <a:r>
              <a:rPr lang="en-GB" sz="2000" dirty="0" smtClean="0">
                <a:latin typeface="+mn-lt"/>
              </a:rPr>
              <a:t/>
            </a:r>
            <a:br>
              <a:rPr lang="en-GB" sz="2000" dirty="0" smtClean="0">
                <a:latin typeface="+mn-lt"/>
              </a:rPr>
            </a:br>
            <a:r>
              <a:rPr lang="en-GB" sz="2000" b="1" dirty="0" smtClean="0">
                <a:solidFill>
                  <a:srgbClr val="002060"/>
                </a:solidFill>
                <a:latin typeface="+mn-lt"/>
              </a:rPr>
              <a:t>For bookings and enquiries please contact: </a:t>
            </a:r>
            <a:r>
              <a:rPr lang="en-GB" sz="2000" dirty="0" smtClean="0">
                <a:solidFill>
                  <a:srgbClr val="002060"/>
                </a:solidFill>
                <a:latin typeface="+mn-lt"/>
                <a:hlinkClick r:id="rId4"/>
              </a:rPr>
              <a:t>health.coaching@wsh.nhs.uk</a:t>
            </a:r>
            <a:r>
              <a:rPr lang="en-GB" sz="2000" dirty="0" smtClean="0">
                <a:solidFill>
                  <a:srgbClr val="002060"/>
                </a:solidFill>
                <a:latin typeface="+mn-lt"/>
              </a:rPr>
              <a:t> </a:t>
            </a:r>
            <a:endParaRPr lang="en-GB" sz="2000" dirty="0">
              <a:solidFill>
                <a:srgbClr val="002060"/>
              </a:solidFill>
              <a:latin typeface="+mn-lt"/>
            </a:endParaRPr>
          </a:p>
        </p:txBody>
      </p:sp>
    </p:spTree>
    <p:extLst>
      <p:ext uri="{BB962C8B-B14F-4D97-AF65-F5344CB8AC3E}">
        <p14:creationId xmlns:p14="http://schemas.microsoft.com/office/powerpoint/2010/main" val="2581839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496944" cy="564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806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229600" cy="171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3048000"/>
            <a:ext cx="84486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 y="4437112"/>
            <a:ext cx="82581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25" y="6154575"/>
            <a:ext cx="2238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16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656776"/>
            <a:ext cx="8103179" cy="64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014" y="1700808"/>
            <a:ext cx="7311091" cy="498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276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20530" y="4362013"/>
            <a:ext cx="3983330" cy="1647723"/>
          </a:xfrm>
        </p:spPr>
        <p:txBody>
          <a:bodyPr anchor="t">
            <a:noAutofit/>
          </a:bodyPr>
          <a:lstStyle/>
          <a:p>
            <a:pPr algn="just">
              <a:lnSpc>
                <a:spcPct val="100000"/>
              </a:lnSpc>
              <a:spcBef>
                <a:spcPts val="0"/>
              </a:spcBef>
            </a:pPr>
            <a:r>
              <a:rPr lang="en-GB" sz="1600" dirty="0">
                <a:solidFill>
                  <a:schemeClr val="tx1">
                    <a:lumMod val="65000"/>
                    <a:lumOff val="35000"/>
                  </a:schemeClr>
                </a:solidFill>
                <a:latin typeface="Sens Regular"/>
              </a:rPr>
              <a:t>Dr Penny Newman</a:t>
            </a:r>
          </a:p>
          <a:p>
            <a:pPr marL="285750" indent="-285750" algn="just">
              <a:lnSpc>
                <a:spcPct val="100000"/>
              </a:lnSpc>
              <a:spcBef>
                <a:spcPts val="0"/>
              </a:spcBef>
              <a:buFont typeface="Arial" panose="020B0604020202020204" pitchFamily="34" charset="0"/>
              <a:buChar char="•"/>
            </a:pPr>
            <a:r>
              <a:rPr lang="en-GB" sz="1600" b="0" dirty="0" smtClean="0">
                <a:solidFill>
                  <a:schemeClr val="tx1">
                    <a:lumMod val="65000"/>
                    <a:lumOff val="35000"/>
                  </a:schemeClr>
                </a:solidFill>
                <a:latin typeface="Sens Regular"/>
              </a:rPr>
              <a:t>NHS </a:t>
            </a:r>
            <a:r>
              <a:rPr lang="en-GB" sz="1600" b="0" dirty="0">
                <a:solidFill>
                  <a:schemeClr val="tx1">
                    <a:lumMod val="65000"/>
                    <a:lumOff val="35000"/>
                  </a:schemeClr>
                </a:solidFill>
                <a:latin typeface="Sens Regular"/>
              </a:rPr>
              <a:t>Innovation Accelerator Fellow </a:t>
            </a:r>
          </a:p>
          <a:p>
            <a:pPr marL="285750" indent="-285750" algn="just">
              <a:lnSpc>
                <a:spcPct val="100000"/>
              </a:lnSpc>
              <a:spcBef>
                <a:spcPts val="0"/>
              </a:spcBef>
              <a:buFont typeface="Arial" panose="020B0604020202020204" pitchFamily="34" charset="0"/>
              <a:buChar char="•"/>
            </a:pPr>
            <a:r>
              <a:rPr lang="en-GB" sz="1600" b="0" dirty="0">
                <a:solidFill>
                  <a:schemeClr val="tx1">
                    <a:lumMod val="65000"/>
                    <a:lumOff val="35000"/>
                  </a:schemeClr>
                </a:solidFill>
                <a:latin typeface="Sens Regular"/>
              </a:rPr>
              <a:t>Trained in general practice and public health </a:t>
            </a:r>
          </a:p>
          <a:p>
            <a:pPr marL="285750" indent="-285750" algn="just">
              <a:lnSpc>
                <a:spcPct val="100000"/>
              </a:lnSpc>
              <a:spcBef>
                <a:spcPts val="0"/>
              </a:spcBef>
              <a:buFont typeface="Arial" panose="020B0604020202020204" pitchFamily="34" charset="0"/>
              <a:buChar char="•"/>
            </a:pPr>
            <a:r>
              <a:rPr lang="en-GB" sz="1600" b="0" dirty="0">
                <a:solidFill>
                  <a:schemeClr val="tx1">
                    <a:lumMod val="65000"/>
                    <a:lumOff val="35000"/>
                  </a:schemeClr>
                </a:solidFill>
                <a:latin typeface="Sens Regular"/>
              </a:rPr>
              <a:t>Executive coach</a:t>
            </a:r>
          </a:p>
        </p:txBody>
      </p:sp>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2534" r="11533"/>
          <a:stretch/>
        </p:blipFill>
        <p:spPr>
          <a:xfrm>
            <a:off x="745411" y="1732996"/>
            <a:ext cx="1673354" cy="2108140"/>
          </a:xfrm>
        </p:spPr>
      </p:pic>
      <p:pic>
        <p:nvPicPr>
          <p:cNvPr id="1026" name="Picture 2" descr="original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9440" y="1772816"/>
            <a:ext cx="150714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idx="1"/>
          </p:nvPr>
        </p:nvSpPr>
        <p:spPr>
          <a:xfrm>
            <a:off x="4958668" y="4362013"/>
            <a:ext cx="3758455" cy="2230755"/>
          </a:xfrm>
        </p:spPr>
        <p:txBody>
          <a:bodyPr anchor="t">
            <a:noAutofit/>
          </a:bodyPr>
          <a:lstStyle/>
          <a:p>
            <a:pPr>
              <a:lnSpc>
                <a:spcPct val="100000"/>
              </a:lnSpc>
            </a:pPr>
            <a:r>
              <a:rPr lang="en-GB" sz="1600" dirty="0">
                <a:solidFill>
                  <a:schemeClr val="tx1">
                    <a:lumMod val="65000"/>
                    <a:lumOff val="35000"/>
                  </a:schemeClr>
                </a:solidFill>
                <a:latin typeface="Sens Regular"/>
              </a:rPr>
              <a:t>Dr Andrew McDowell</a:t>
            </a:r>
          </a:p>
          <a:p>
            <a:pPr marL="171450" indent="-171450">
              <a:lnSpc>
                <a:spcPct val="100000"/>
              </a:lnSpc>
              <a:spcBef>
                <a:spcPts val="0"/>
              </a:spcBef>
              <a:buFont typeface="Arial" panose="020B0604020202020204" pitchFamily="34" charset="0"/>
              <a:buChar char="•"/>
            </a:pPr>
            <a:r>
              <a:rPr lang="en-GB" sz="1600" b="0" dirty="0">
                <a:solidFill>
                  <a:schemeClr val="tx1">
                    <a:lumMod val="65000"/>
                    <a:lumOff val="35000"/>
                  </a:schemeClr>
                </a:solidFill>
                <a:latin typeface="Sens Regular"/>
              </a:rPr>
              <a:t>Director, TPC Health &amp; TPC Leadership</a:t>
            </a:r>
          </a:p>
          <a:p>
            <a:pPr marL="171450" indent="-171450">
              <a:lnSpc>
                <a:spcPct val="100000"/>
              </a:lnSpc>
              <a:spcBef>
                <a:spcPts val="0"/>
              </a:spcBef>
              <a:buFont typeface="Arial" panose="020B0604020202020204" pitchFamily="34" charset="0"/>
              <a:buChar char="•"/>
            </a:pPr>
            <a:r>
              <a:rPr lang="en-GB" sz="1600" b="0" dirty="0">
                <a:solidFill>
                  <a:schemeClr val="tx1">
                    <a:lumMod val="65000"/>
                    <a:lumOff val="35000"/>
                  </a:schemeClr>
                </a:solidFill>
                <a:latin typeface="Sens Regular"/>
              </a:rPr>
              <a:t>Psychologist, Executive Coach and Leadership professional </a:t>
            </a:r>
          </a:p>
          <a:p>
            <a:pPr marL="171450" indent="-171450" algn="just">
              <a:lnSpc>
                <a:spcPct val="100000"/>
              </a:lnSpc>
              <a:spcBef>
                <a:spcPts val="0"/>
              </a:spcBef>
              <a:buFont typeface="Arial" panose="020B0604020202020204" pitchFamily="34" charset="0"/>
              <a:buChar char="•"/>
            </a:pPr>
            <a:r>
              <a:rPr lang="en-GB" sz="1600" b="0" dirty="0">
                <a:solidFill>
                  <a:schemeClr val="tx1">
                    <a:lumMod val="65000"/>
                    <a:lumOff val="35000"/>
                  </a:schemeClr>
                </a:solidFill>
                <a:latin typeface="Sens Regular"/>
              </a:rPr>
              <a:t>Previously academic specialising in the areas of health psychology and behavioural medicine </a:t>
            </a:r>
          </a:p>
        </p:txBody>
      </p:sp>
      <p:sp>
        <p:nvSpPr>
          <p:cNvPr id="2" name="TextBox 1"/>
          <p:cNvSpPr txBox="1"/>
          <p:nvPr/>
        </p:nvSpPr>
        <p:spPr>
          <a:xfrm>
            <a:off x="758273" y="551746"/>
            <a:ext cx="7690770" cy="2185214"/>
          </a:xfrm>
          <a:prstGeom prst="rect">
            <a:avLst/>
          </a:prstGeom>
          <a:noFill/>
        </p:spPr>
        <p:txBody>
          <a:bodyPr wrap="square" rtlCol="0">
            <a:spAutoFit/>
          </a:bodyPr>
          <a:lstStyle/>
          <a:p>
            <a:pPr algn="ctr"/>
            <a:r>
              <a:rPr lang="en-GB" sz="3600" b="1" dirty="0" smtClean="0">
                <a:solidFill>
                  <a:srgbClr val="FFC000"/>
                </a:solidFill>
                <a:latin typeface="Helvetica Neue"/>
              </a:rPr>
              <a:t>Health Coaching</a:t>
            </a:r>
          </a:p>
          <a:p>
            <a:pPr algn="ctr"/>
            <a:r>
              <a:rPr lang="en-GB" sz="2000" b="1" dirty="0" smtClean="0">
                <a:solidFill>
                  <a:srgbClr val="167E80"/>
                </a:solidFill>
                <a:latin typeface="Sens Regular"/>
              </a:rPr>
              <a:t>#</a:t>
            </a:r>
            <a:r>
              <a:rPr lang="en-GB" sz="2000" b="1" dirty="0" err="1">
                <a:solidFill>
                  <a:srgbClr val="167E80"/>
                </a:solidFill>
                <a:latin typeface="Sens Regular"/>
              </a:rPr>
              <a:t>betterconversation</a:t>
            </a:r>
            <a:r>
              <a:rPr lang="en-GB" sz="2000" b="1" dirty="0">
                <a:solidFill>
                  <a:srgbClr val="167E80"/>
                </a:solidFill>
                <a:latin typeface="Sens Regular"/>
              </a:rPr>
              <a:t> transforms relationships and health behaviours</a:t>
            </a:r>
            <a:endParaRPr lang="en-GB" sz="2000" dirty="0">
              <a:solidFill>
                <a:srgbClr val="167E80"/>
              </a:solidFill>
              <a:latin typeface="Sens Regular"/>
            </a:endParaRPr>
          </a:p>
          <a:p>
            <a:pPr algn="ctr"/>
            <a:r>
              <a:rPr lang="en-GB" sz="2000" dirty="0">
                <a:solidFill>
                  <a:srgbClr val="000000"/>
                </a:solidFill>
                <a:latin typeface="Sens Regular"/>
                <a:hlinkClick r:id="rId5"/>
              </a:rPr>
              <a:t>www.betterconversation.co.uk</a:t>
            </a:r>
            <a:endParaRPr lang="en-GB" sz="2000" dirty="0">
              <a:solidFill>
                <a:srgbClr val="000000"/>
              </a:solidFill>
              <a:latin typeface="Sens Regular"/>
            </a:endParaRPr>
          </a:p>
          <a:p>
            <a:pPr algn="ctr"/>
            <a:r>
              <a:rPr lang="en-GB" sz="2000" dirty="0">
                <a:solidFill>
                  <a:srgbClr val="167E80"/>
                </a:solidFill>
                <a:latin typeface="Sens Regular"/>
              </a:rPr>
              <a:t>@</a:t>
            </a:r>
            <a:r>
              <a:rPr lang="en-GB" sz="2000" dirty="0" err="1">
                <a:solidFill>
                  <a:srgbClr val="167E80"/>
                </a:solidFill>
                <a:latin typeface="Sens Regular"/>
              </a:rPr>
              <a:t>betterconvo</a:t>
            </a:r>
            <a:r>
              <a:rPr lang="en-GB" sz="2000" dirty="0">
                <a:solidFill>
                  <a:srgbClr val="167E80"/>
                </a:solidFill>
                <a:latin typeface="Sens Regular"/>
              </a:rPr>
              <a:t> #</a:t>
            </a:r>
            <a:r>
              <a:rPr lang="en-GB" sz="2000" dirty="0" err="1">
                <a:solidFill>
                  <a:srgbClr val="167E80"/>
                </a:solidFill>
                <a:latin typeface="Sens Regular"/>
              </a:rPr>
              <a:t>healthcoaching</a:t>
            </a:r>
            <a:endParaRPr lang="en-GB" sz="2000" dirty="0">
              <a:solidFill>
                <a:srgbClr val="167E80"/>
              </a:solidFill>
              <a:latin typeface="Sens Regular"/>
            </a:endParaRPr>
          </a:p>
          <a:p>
            <a:pPr algn="ctr"/>
            <a:r>
              <a:rPr lang="en-GB" sz="2000" b="1" dirty="0">
                <a:solidFill>
                  <a:srgbClr val="167E80"/>
                </a:solidFill>
                <a:latin typeface="Sens-Regular"/>
              </a:rPr>
              <a:t> </a:t>
            </a:r>
            <a:endParaRPr lang="en-GB" sz="3600" b="1" dirty="0">
              <a:solidFill>
                <a:srgbClr val="167E80"/>
              </a:solidFill>
              <a:latin typeface="Sens-Regular"/>
            </a:endParaRPr>
          </a:p>
        </p:txBody>
      </p:sp>
      <p:pic>
        <p:nvPicPr>
          <p:cNvPr id="7" name="Picture 6"/>
          <p:cNvPicPr>
            <a:picLocks noChangeAspect="1"/>
          </p:cNvPicPr>
          <p:nvPr/>
        </p:nvPicPr>
        <p:blipFill>
          <a:blip r:embed="rId6"/>
          <a:stretch>
            <a:fillRect/>
          </a:stretch>
        </p:blipFill>
        <p:spPr>
          <a:xfrm>
            <a:off x="2555776" y="2636911"/>
            <a:ext cx="1784456" cy="1036321"/>
          </a:xfrm>
          <a:prstGeom prst="rect">
            <a:avLst/>
          </a:prstGeom>
        </p:spPr>
      </p:pic>
      <p:pic>
        <p:nvPicPr>
          <p:cNvPr id="8" name="Picture 7" descr="A picture containing object&#10;&#10;Description generated with very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1611" y="2736959"/>
            <a:ext cx="1736285" cy="569057"/>
          </a:xfrm>
          <a:prstGeom prst="rect">
            <a:avLst/>
          </a:prstGeom>
        </p:spPr>
      </p:pic>
      <p:pic>
        <p:nvPicPr>
          <p:cNvPr id="11" name="image2.png"/>
          <p:cNvPicPr>
            <a:picLocks noChangeAspect="1"/>
          </p:cNvPicPr>
          <p:nvPr/>
        </p:nvPicPr>
        <p:blipFill>
          <a:blip r:embed="rId8">
            <a:extLst/>
          </a:blip>
          <a:stretch>
            <a:fillRect/>
          </a:stretch>
        </p:blipFill>
        <p:spPr>
          <a:xfrm>
            <a:off x="7585227" y="6183194"/>
            <a:ext cx="1028790" cy="394370"/>
          </a:xfrm>
          <a:prstGeom prst="rect">
            <a:avLst/>
          </a:prstGeom>
          <a:ln w="12700">
            <a:miter lim="400000"/>
          </a:ln>
        </p:spPr>
      </p:pic>
      <p:pic>
        <p:nvPicPr>
          <p:cNvPr id="12" name="better_conversations logo - left_centred_3.pdf"/>
          <p:cNvPicPr>
            <a:picLocks noChangeAspect="1"/>
          </p:cNvPicPr>
          <p:nvPr/>
        </p:nvPicPr>
        <p:blipFill>
          <a:blip r:embed="rId9">
            <a:extLst/>
          </a:blip>
          <a:stretch>
            <a:fillRect/>
          </a:stretch>
        </p:blipFill>
        <p:spPr>
          <a:xfrm>
            <a:off x="412035" y="6311799"/>
            <a:ext cx="1632112" cy="198034"/>
          </a:xfrm>
          <a:prstGeom prst="rect">
            <a:avLst/>
          </a:prstGeom>
          <a:ln w="12700">
            <a:miter lim="400000"/>
          </a:ln>
        </p:spPr>
      </p:pic>
      <p:pic>
        <p:nvPicPr>
          <p:cNvPr id="13" name="image20.png"/>
          <p:cNvPicPr>
            <a:picLocks noChangeAspect="1"/>
          </p:cNvPicPr>
          <p:nvPr/>
        </p:nvPicPr>
        <p:blipFill>
          <a:blip r:embed="rId10">
            <a:extLst/>
          </a:blip>
          <a:srcRect/>
          <a:stretch>
            <a:fillRect/>
          </a:stretch>
        </p:blipFill>
        <p:spPr>
          <a:xfrm>
            <a:off x="3344019" y="6103141"/>
            <a:ext cx="1447887" cy="607754"/>
          </a:xfrm>
          <a:prstGeom prst="rect">
            <a:avLst/>
          </a:prstGeom>
          <a:ln w="12700">
            <a:miter lim="400000"/>
          </a:ln>
        </p:spPr>
      </p:pic>
    </p:spTree>
    <p:extLst>
      <p:ext uri="{BB962C8B-B14F-4D97-AF65-F5344CB8AC3E}">
        <p14:creationId xmlns:p14="http://schemas.microsoft.com/office/powerpoint/2010/main" val="724775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89445" y="692696"/>
            <a:ext cx="8229600" cy="668337"/>
          </a:xfrm>
        </p:spPr>
        <p:txBody>
          <a:bodyPr>
            <a:normAutofit/>
          </a:bodyPr>
          <a:lstStyle/>
          <a:p>
            <a:pPr algn="l"/>
            <a:r>
              <a:rPr lang="en-GB" sz="3600" b="1" dirty="0" smtClean="0">
                <a:solidFill>
                  <a:srgbClr val="FFC000"/>
                </a:solidFill>
                <a:latin typeface="Helvetica Neue"/>
              </a:rPr>
              <a:t>Clinician feedback post training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7259129"/>
              </p:ext>
            </p:extLst>
          </p:nvPr>
        </p:nvGraphicFramePr>
        <p:xfrm>
          <a:off x="755577" y="1772816"/>
          <a:ext cx="7763457" cy="388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flipH="1">
            <a:off x="752326" y="5805264"/>
            <a:ext cx="7697815" cy="646331"/>
          </a:xfrm>
          <a:prstGeom prst="rect">
            <a:avLst/>
          </a:prstGeom>
          <a:noFill/>
        </p:spPr>
        <p:txBody>
          <a:bodyPr wrap="square" rtlCol="0">
            <a:spAutoFit/>
          </a:bodyPr>
          <a:lstStyle/>
          <a:p>
            <a:pPr algn="ctr"/>
            <a:r>
              <a:rPr lang="en-GB" dirty="0" smtClean="0">
                <a:solidFill>
                  <a:schemeClr val="accent1">
                    <a:lumMod val="75000"/>
                  </a:schemeClr>
                </a:solidFill>
              </a:rPr>
              <a:t>47% Nurses, 44% AHPs, 7% doctors, 2% others</a:t>
            </a:r>
          </a:p>
          <a:p>
            <a:pPr algn="ctr"/>
            <a:endParaRPr lang="en-GB" dirty="0"/>
          </a:p>
        </p:txBody>
      </p:sp>
    </p:spTree>
    <p:extLst>
      <p:ext uri="{BB962C8B-B14F-4D97-AF65-F5344CB8AC3E}">
        <p14:creationId xmlns:p14="http://schemas.microsoft.com/office/powerpoint/2010/main" val="3291238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548680"/>
            <a:ext cx="8229600" cy="781769"/>
          </a:xfrm>
        </p:spPr>
        <p:txBody>
          <a:bodyPr>
            <a:noAutofit/>
          </a:bodyPr>
          <a:lstStyle/>
          <a:p>
            <a:r>
              <a:rPr lang="en-GB" sz="3600" b="1" dirty="0" smtClean="0">
                <a:solidFill>
                  <a:srgbClr val="FFC000"/>
                </a:solidFill>
                <a:latin typeface="Helvetica Neue"/>
              </a:rPr>
              <a:t>Application of skills</a:t>
            </a:r>
            <a:endParaRPr lang="en-GB" sz="3600" b="1" dirty="0">
              <a:solidFill>
                <a:srgbClr val="FFC000"/>
              </a:solidFill>
              <a:latin typeface="Helvetica Neue"/>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4774352"/>
              </p:ext>
            </p:extLst>
          </p:nvPr>
        </p:nvGraphicFramePr>
        <p:xfrm>
          <a:off x="467544" y="1556792"/>
          <a:ext cx="8136904" cy="432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395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p:cNvSpPr>
            <a:spLocks noGrp="1"/>
          </p:cNvSpPr>
          <p:nvPr>
            <p:ph type="title"/>
          </p:nvPr>
        </p:nvSpPr>
        <p:spPr>
          <a:xfrm>
            <a:off x="2195736" y="692696"/>
            <a:ext cx="6846080" cy="536575"/>
          </a:xfrm>
        </p:spPr>
        <p:txBody>
          <a:bodyPr>
            <a:noAutofit/>
          </a:bodyPr>
          <a:lstStyle/>
          <a:p>
            <a:pPr algn="l"/>
            <a:r>
              <a:rPr lang="en-GB" sz="3600" b="1" dirty="0">
                <a:solidFill>
                  <a:srgbClr val="FFC000"/>
                </a:solidFill>
                <a:latin typeface="Helvetica Neue"/>
              </a:rPr>
              <a:t>Evaluation </a:t>
            </a:r>
            <a:r>
              <a:rPr lang="en-GB" sz="3600" b="1" dirty="0" smtClean="0">
                <a:solidFill>
                  <a:srgbClr val="FFC000"/>
                </a:solidFill>
                <a:latin typeface="Helvetica Neue"/>
              </a:rPr>
              <a:t>– Benefits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23368572"/>
              </p:ext>
            </p:extLst>
          </p:nvPr>
        </p:nvGraphicFramePr>
        <p:xfrm>
          <a:off x="734430" y="1673837"/>
          <a:ext cx="7488832" cy="4329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587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06" y="1432255"/>
            <a:ext cx="7776864" cy="539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36" y="618295"/>
            <a:ext cx="8353004" cy="61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236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476672"/>
            <a:ext cx="8558931" cy="598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894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667</Words>
  <Application>Microsoft Office PowerPoint</Application>
  <PresentationFormat>On-screen Show (4:3)</PresentationFormat>
  <Paragraphs>109</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Health Coaching  for Behaviour Change</vt:lpstr>
      <vt:lpstr>PowerPoint Presentation</vt:lpstr>
      <vt:lpstr>PowerPoint Presentation</vt:lpstr>
      <vt:lpstr>PowerPoint Presentation</vt:lpstr>
      <vt:lpstr>Clinician feedback post training</vt:lpstr>
      <vt:lpstr>Application of skills</vt:lpstr>
      <vt:lpstr>Evaluation – Benefits </vt:lpstr>
      <vt:lpstr>PowerPoint Presentation</vt:lpstr>
      <vt:lpstr>PowerPoint Presentation</vt:lpstr>
      <vt:lpstr>Building Activation</vt:lpstr>
      <vt:lpstr>Low activation signals problems  (&amp; opportunities)</vt:lpstr>
      <vt:lpstr>Building Activation</vt:lpstr>
      <vt:lpstr>2019 Health Coaching Dates  Thurs 9th &amp; Thurs 16th May*  - West Suffolk Hospital, Education Centre Wed 12th &amp; Thurs 20th June  - West Suffolk House, Bury St Ed’s Wed 10th &amp; Thurs 18th July  - West Suffolk House, Bury St Ed’s Thurs 22nd &amp; Thurs 29th August  - West Suffolk House, Bury St Ed’s  For bookings and enquiries please contact: health.coaching@wsh.nhs.uk </vt:lpstr>
      <vt:lpstr>PowerPoint Presentation</vt:lpstr>
    </vt:vector>
  </TitlesOfParts>
  <Company>West Suffolk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Coaching  for Behaviour Change</dc:title>
  <dc:creator>Noble Zoe (Physiotherapist)</dc:creator>
  <cp:lastModifiedBy>Dunn Trudi (Senior Physiotherapist)</cp:lastModifiedBy>
  <cp:revision>21</cp:revision>
  <dcterms:created xsi:type="dcterms:W3CDTF">2019-01-17T14:07:18Z</dcterms:created>
  <dcterms:modified xsi:type="dcterms:W3CDTF">2019-01-23T09:57:34Z</dcterms:modified>
</cp:coreProperties>
</file>