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D6247-2D8F-41C3-8FB1-CC9AB53B7F50}" type="datetimeFigureOut">
              <a:rPr lang="en-GB" smtClean="0"/>
              <a:t>13/07/2016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4675-2044-421A-8B90-404555DAC5E7}" type="slidenum">
              <a:rPr lang="en-GB" smtClean="0"/>
              <a:t>‹#›</a:t>
            </a:fld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4966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D6247-2D8F-41C3-8FB1-CC9AB53B7F50}" type="datetimeFigureOut">
              <a:rPr lang="en-GB" smtClean="0"/>
              <a:t>13/07/2016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4675-2044-421A-8B90-404555DAC5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359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D6247-2D8F-41C3-8FB1-CC9AB53B7F50}" type="datetimeFigureOut">
              <a:rPr lang="en-GB" smtClean="0"/>
              <a:t>13/07/2016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4675-2044-421A-8B90-404555DAC5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3936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D6247-2D8F-41C3-8FB1-CC9AB53B7F50}" type="datetimeFigureOut">
              <a:rPr lang="en-GB" smtClean="0"/>
              <a:t>13/07/2016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4675-2044-421A-8B90-404555DAC5E7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43930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D6247-2D8F-41C3-8FB1-CC9AB53B7F50}" type="datetimeFigureOut">
              <a:rPr lang="en-GB" smtClean="0"/>
              <a:t>13/07/2016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4675-2044-421A-8B90-404555DAC5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2202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D6247-2D8F-41C3-8FB1-CC9AB53B7F50}" type="datetimeFigureOut">
              <a:rPr lang="en-GB" smtClean="0"/>
              <a:t>13/07/2016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4675-2044-421A-8B90-404555DAC5E7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22008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D6247-2D8F-41C3-8FB1-CC9AB53B7F50}" type="datetimeFigureOut">
              <a:rPr lang="en-GB" smtClean="0"/>
              <a:t>13/07/2016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4675-2044-421A-8B90-404555DAC5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3297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D6247-2D8F-41C3-8FB1-CC9AB53B7F50}" type="datetimeFigureOut">
              <a:rPr lang="en-GB" smtClean="0"/>
              <a:t>13/07/2016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4675-2044-421A-8B90-404555DAC5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4097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D6247-2D8F-41C3-8FB1-CC9AB53B7F50}" type="datetimeFigureOut">
              <a:rPr lang="en-GB" smtClean="0"/>
              <a:t>13/07/2016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4675-2044-421A-8B90-404555DAC5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959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D6247-2D8F-41C3-8FB1-CC9AB53B7F50}" type="datetimeFigureOut">
              <a:rPr lang="en-GB" smtClean="0"/>
              <a:t>13/07/2016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4675-2044-421A-8B90-404555DAC5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005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D6247-2D8F-41C3-8FB1-CC9AB53B7F50}" type="datetimeFigureOut">
              <a:rPr lang="en-GB" smtClean="0"/>
              <a:t>13/07/2016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4675-2044-421A-8B90-404555DAC5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651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D6247-2D8F-41C3-8FB1-CC9AB53B7F50}" type="datetimeFigureOut">
              <a:rPr lang="en-GB" smtClean="0"/>
              <a:t>13/07/2016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4675-2044-421A-8B90-404555DAC5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447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D6247-2D8F-41C3-8FB1-CC9AB53B7F50}" type="datetimeFigureOut">
              <a:rPr lang="en-GB" smtClean="0"/>
              <a:t>13/07/2016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4675-2044-421A-8B90-404555DAC5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6383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D6247-2D8F-41C3-8FB1-CC9AB53B7F50}" type="datetimeFigureOut">
              <a:rPr lang="en-GB" smtClean="0"/>
              <a:t>13/07/2016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4675-2044-421A-8B90-404555DAC5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195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D6247-2D8F-41C3-8FB1-CC9AB53B7F50}" type="datetimeFigureOut">
              <a:rPr lang="en-GB" smtClean="0"/>
              <a:t>13/07/2016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4675-2044-421A-8B90-404555DAC5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221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D6247-2D8F-41C3-8FB1-CC9AB53B7F50}" type="datetimeFigureOut">
              <a:rPr lang="en-GB" smtClean="0"/>
              <a:t>13/07/2016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4675-2044-421A-8B90-404555DAC5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831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D6247-2D8F-41C3-8FB1-CC9AB53B7F50}" type="datetimeFigureOut">
              <a:rPr lang="en-GB" smtClean="0"/>
              <a:t>13/07/2016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4675-2044-421A-8B90-404555DAC5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157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0ED6247-2D8F-41C3-8FB1-CC9AB53B7F50}" type="datetimeFigureOut">
              <a:rPr lang="en-GB" smtClean="0"/>
              <a:t>13/07/2016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7414675-2044-421A-8B90-404555DAC5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65495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Stephanie Mansell</a:t>
            </a:r>
            <a:br>
              <a:rPr lang="en-GB" dirty="0" smtClean="0"/>
            </a:br>
            <a:r>
              <a:rPr lang="en-GB" dirty="0" smtClean="0"/>
              <a:t>One dyslexics journey to consultant physiotherapist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Consultant Respiratory Physiotherapist</a:t>
            </a:r>
          </a:p>
          <a:p>
            <a:r>
              <a:rPr lang="en-GB" dirty="0" smtClean="0"/>
              <a:t>Royal Free London NHS Foundation Trust</a:t>
            </a:r>
          </a:p>
          <a:p>
            <a:r>
              <a:rPr lang="en-GB" dirty="0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84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</a:t>
            </a:r>
            <a:r>
              <a:rPr lang="en-GB" dirty="0" smtClean="0"/>
              <a:t>iagnosis</a:t>
            </a:r>
            <a:endParaRPr lang="en-GB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50" y="685800"/>
            <a:ext cx="4819650" cy="3614738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GB" sz="2400" dirty="0" smtClean="0"/>
              <a:t>Diagnosed in my last year of my undergraduate physiotherapy degree</a:t>
            </a:r>
          </a:p>
          <a:p>
            <a:r>
              <a:rPr lang="en-GB" sz="2400" dirty="0" smtClean="0"/>
              <a:t>University of Brighton supported my educational psychologist assessment</a:t>
            </a:r>
          </a:p>
          <a:p>
            <a:r>
              <a:rPr lang="en-GB" sz="2400" dirty="0" smtClean="0"/>
              <a:t>DSA funding for essay coach, by then I’d finished all my exams and most of my placements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23269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Career history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800" dirty="0" smtClean="0"/>
              <a:t>After graduating worked for a year in the community at Guildford and Waverley PCT</a:t>
            </a:r>
          </a:p>
          <a:p>
            <a:r>
              <a:rPr lang="en-GB" sz="2800" dirty="0" smtClean="0"/>
              <a:t>Completed junior rotations at Frimley Park Hospital NHS Foundation Trust</a:t>
            </a:r>
          </a:p>
          <a:p>
            <a:r>
              <a:rPr lang="en-GB" sz="2800" dirty="0" smtClean="0"/>
              <a:t>Senior respiratory rotations and then clinical specialist posts at Ashford and St Peter’s NHS Foundation Trusts</a:t>
            </a:r>
          </a:p>
          <a:p>
            <a:r>
              <a:rPr lang="en-GB" sz="2800" dirty="0" smtClean="0"/>
              <a:t>Secured consultant post at Royal Free London NHS Foundation Trust September 2014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54346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MSc advanced cardiorespiratory physiotherapy at UCL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sz="2800" dirty="0" smtClean="0"/>
              <a:t>Had DSA support: </a:t>
            </a:r>
          </a:p>
          <a:p>
            <a:pPr lvl="1"/>
            <a:r>
              <a:rPr lang="en-GB" sz="2400" dirty="0" smtClean="0"/>
              <a:t>Extra time in exams</a:t>
            </a:r>
          </a:p>
          <a:p>
            <a:pPr lvl="1"/>
            <a:r>
              <a:rPr lang="en-GB" sz="2400" dirty="0" smtClean="0"/>
              <a:t>Declaration on assessments</a:t>
            </a:r>
          </a:p>
          <a:p>
            <a:pPr lvl="1"/>
            <a:r>
              <a:rPr lang="en-GB" sz="2400" dirty="0" smtClean="0"/>
              <a:t>Assistive technology</a:t>
            </a:r>
          </a:p>
          <a:p>
            <a:pPr lvl="1"/>
            <a:r>
              <a:rPr lang="en-GB" sz="2400" dirty="0" smtClean="0"/>
              <a:t>AT tutoring</a:t>
            </a:r>
          </a:p>
          <a:p>
            <a:pPr lvl="1"/>
            <a:r>
              <a:rPr lang="en-GB" sz="2400" dirty="0" smtClean="0"/>
              <a:t>Specialist coaching</a:t>
            </a:r>
          </a:p>
          <a:p>
            <a:pPr lvl="1"/>
            <a:r>
              <a:rPr lang="en-GB" sz="2400" dirty="0" smtClean="0"/>
              <a:t>Allowance for supplies</a:t>
            </a:r>
          </a:p>
          <a:p>
            <a:pPr lvl="1"/>
            <a:r>
              <a:rPr lang="en-GB" sz="2400" dirty="0" smtClean="0"/>
              <a:t>Extra borrowing time at library </a:t>
            </a:r>
          </a:p>
          <a:p>
            <a:pPr lvl="1"/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8269" y="685800"/>
            <a:ext cx="3614738" cy="3614738"/>
          </a:xfrm>
        </p:spPr>
      </p:pic>
    </p:spTree>
    <p:extLst>
      <p:ext uri="{BB962C8B-B14F-4D97-AF65-F5344CB8AC3E}">
        <p14:creationId xmlns:p14="http://schemas.microsoft.com/office/powerpoint/2010/main" val="383150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Dyslexia is a strength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1200955"/>
            <a:ext cx="8534400" cy="3615267"/>
          </a:xfrm>
        </p:spPr>
        <p:txBody>
          <a:bodyPr>
            <a:normAutofit fontScale="77500" lnSpcReduction="20000"/>
          </a:bodyPr>
          <a:lstStyle/>
          <a:p>
            <a:r>
              <a:rPr lang="en-GB" sz="2800" dirty="0"/>
              <a:t>C</a:t>
            </a:r>
            <a:r>
              <a:rPr lang="en-GB" sz="2800" dirty="0" smtClean="0"/>
              <a:t>ommunication skills</a:t>
            </a:r>
          </a:p>
          <a:p>
            <a:r>
              <a:rPr lang="en-GB" sz="2800" dirty="0" smtClean="0"/>
              <a:t>Holistic approach to patients</a:t>
            </a:r>
          </a:p>
          <a:p>
            <a:r>
              <a:rPr lang="en-GB" sz="2800" dirty="0" smtClean="0"/>
              <a:t>Whole system view</a:t>
            </a:r>
          </a:p>
          <a:p>
            <a:r>
              <a:rPr lang="en-GB" sz="2800" dirty="0" smtClean="0"/>
              <a:t>Problem solving/lateral thinking/think outside the box/creative</a:t>
            </a:r>
          </a:p>
          <a:p>
            <a:r>
              <a:rPr lang="en-GB" sz="2800" dirty="0" smtClean="0"/>
              <a:t>Comprehension</a:t>
            </a:r>
          </a:p>
          <a:p>
            <a:r>
              <a:rPr lang="en-GB" sz="2800" dirty="0" smtClean="0"/>
              <a:t>Persistent</a:t>
            </a:r>
          </a:p>
          <a:p>
            <a:r>
              <a:rPr lang="en-GB" sz="2800" dirty="0" smtClean="0"/>
              <a:t>Eye-hand co-ordination/dexterity </a:t>
            </a:r>
          </a:p>
          <a:p>
            <a:r>
              <a:rPr lang="en-GB" sz="2800" dirty="0" smtClean="0"/>
              <a:t>Learn from experience 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771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Strategies: what works for 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296274"/>
            <a:ext cx="5406310" cy="4584820"/>
          </a:xfrm>
        </p:spPr>
        <p:txBody>
          <a:bodyPr>
            <a:normAutofit fontScale="32500" lnSpcReduction="20000"/>
          </a:bodyPr>
          <a:lstStyle/>
          <a:p>
            <a:r>
              <a:rPr lang="en-GB" sz="7400" dirty="0" smtClean="0"/>
              <a:t>Turning automatic spell check on my emails</a:t>
            </a:r>
          </a:p>
          <a:p>
            <a:r>
              <a:rPr lang="en-GB" sz="7400" dirty="0" smtClean="0"/>
              <a:t>“Writing” reminders (diary, notes on phone)</a:t>
            </a:r>
          </a:p>
          <a:p>
            <a:r>
              <a:rPr lang="en-GB" sz="7400" dirty="0" smtClean="0"/>
              <a:t>To do lists: prioritise </a:t>
            </a:r>
          </a:p>
          <a:p>
            <a:r>
              <a:rPr lang="en-GB" sz="7400" dirty="0" smtClean="0"/>
              <a:t>Diary</a:t>
            </a:r>
          </a:p>
          <a:p>
            <a:r>
              <a:rPr lang="en-GB" sz="7400" dirty="0" smtClean="0"/>
              <a:t>Quiet time</a:t>
            </a:r>
          </a:p>
          <a:p>
            <a:r>
              <a:rPr lang="en-GB" sz="7400" dirty="0" smtClean="0"/>
              <a:t>Proof readers (family, friends, colleagues)</a:t>
            </a:r>
          </a:p>
          <a:p>
            <a:r>
              <a:rPr lang="en-GB" sz="7400" dirty="0" smtClean="0"/>
              <a:t>Assistive technology</a:t>
            </a:r>
          </a:p>
          <a:p>
            <a:r>
              <a:rPr lang="en-GB" sz="7400" dirty="0" smtClean="0"/>
              <a:t>Coaching</a:t>
            </a:r>
          </a:p>
          <a:p>
            <a:endParaRPr lang="en-GB" dirty="0"/>
          </a:p>
        </p:txBody>
      </p:sp>
      <p:pic>
        <p:nvPicPr>
          <p:cNvPr id="1032" name="Picture 8" descr="Image result for pete the drag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0762" y="296273"/>
            <a:ext cx="18478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mage result for fiona bru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9328" y="3067725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7419" y="297947"/>
            <a:ext cx="2540000" cy="31242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14869" y="3558829"/>
            <a:ext cx="2705100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75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Top tips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Be open and honest</a:t>
            </a:r>
          </a:p>
          <a:p>
            <a:r>
              <a:rPr lang="en-GB" sz="2800" dirty="0" smtClean="0"/>
              <a:t>Be positive</a:t>
            </a:r>
          </a:p>
          <a:p>
            <a:r>
              <a:rPr lang="en-GB" sz="2800" dirty="0" smtClean="0"/>
              <a:t>Embrace your strengths</a:t>
            </a:r>
          </a:p>
          <a:p>
            <a:r>
              <a:rPr lang="en-GB" sz="2800" dirty="0" smtClean="0"/>
              <a:t>Know your weaknesses </a:t>
            </a:r>
          </a:p>
          <a:p>
            <a:r>
              <a:rPr lang="en-GB" sz="2800" dirty="0" smtClean="0"/>
              <a:t>Find strategies to adapt: know your solutions </a:t>
            </a:r>
          </a:p>
          <a:p>
            <a:r>
              <a:rPr lang="en-GB" sz="2800" dirty="0" smtClean="0"/>
              <a:t>Access to Work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060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78</TotalTime>
  <Words>230</Words>
  <Application>Microsoft Office PowerPoint</Application>
  <PresentationFormat>Widescreen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Century Gothic</vt:lpstr>
      <vt:lpstr>Wingdings 3</vt:lpstr>
      <vt:lpstr>Slice</vt:lpstr>
      <vt:lpstr>Stephanie Mansell One dyslexics journey to consultant physiotherapist </vt:lpstr>
      <vt:lpstr>Diagnosis</vt:lpstr>
      <vt:lpstr>Career history</vt:lpstr>
      <vt:lpstr>MSc advanced cardiorespiratory physiotherapy at UCL </vt:lpstr>
      <vt:lpstr>Dyslexia is a strength</vt:lpstr>
      <vt:lpstr>Strategies: what works for me</vt:lpstr>
      <vt:lpstr>Top tips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Stephanie Mansell One dyslexics journey to consultant physiotherapist</dc:title>
  <dc:creator>Stephanie Harlow</dc:creator>
  <cp:lastModifiedBy>Gill Feldman</cp:lastModifiedBy>
  <cp:revision>11</cp:revision>
  <dcterms:created xsi:type="dcterms:W3CDTF">2016-07-11T05:36:51Z</dcterms:created>
  <dcterms:modified xsi:type="dcterms:W3CDTF">2016-07-13T09:53:47Z</dcterms:modified>
</cp:coreProperties>
</file>