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handoutMasterIdLst>
    <p:handoutMasterId r:id="rId19"/>
  </p:handout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2" r:id="rId15"/>
    <p:sldId id="270" r:id="rId16"/>
    <p:sldId id="274" r:id="rId17"/>
    <p:sldId id="273" r:id="rId18"/>
  </p:sldIdLst>
  <p:sldSz cx="12192000" cy="6858000"/>
  <p:notesSz cx="9929813"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47" d="100"/>
          <a:sy n="47" d="100"/>
        </p:scale>
        <p:origin x="1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439DF-0010-4465-A0F0-0E91832B20D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CE0502EB-DAD2-4E23-9C2D-211058B3F698}">
      <dgm:prSet phldrT="[Text]"/>
      <dgm:spPr/>
      <dgm:t>
        <a:bodyPr/>
        <a:lstStyle/>
        <a:p>
          <a:r>
            <a:rPr lang="en-GB" dirty="0" smtClean="0"/>
            <a:t>Difficulties </a:t>
          </a:r>
          <a:endParaRPr lang="en-GB" dirty="0"/>
        </a:p>
      </dgm:t>
    </dgm:pt>
    <dgm:pt modelId="{20D0907D-396D-463E-B65E-E7A0D6E57F8A}" type="parTrans" cxnId="{8E855431-FC71-4438-ABD0-4B1554EE4934}">
      <dgm:prSet/>
      <dgm:spPr/>
      <dgm:t>
        <a:bodyPr/>
        <a:lstStyle/>
        <a:p>
          <a:endParaRPr lang="en-GB"/>
        </a:p>
      </dgm:t>
    </dgm:pt>
    <dgm:pt modelId="{63198EB9-83DE-45DE-A40B-5C6115246A28}" type="sibTrans" cxnId="{8E855431-FC71-4438-ABD0-4B1554EE4934}">
      <dgm:prSet/>
      <dgm:spPr/>
      <dgm:t>
        <a:bodyPr/>
        <a:lstStyle/>
        <a:p>
          <a:endParaRPr lang="en-GB"/>
        </a:p>
      </dgm:t>
    </dgm:pt>
    <dgm:pt modelId="{EEE2B526-EDE0-456A-90CC-63594B221F76}">
      <dgm:prSet phldrT="[Text]"/>
      <dgm:spPr/>
      <dgm:t>
        <a:bodyPr/>
        <a:lstStyle/>
        <a:p>
          <a:r>
            <a:rPr lang="en-GB" dirty="0" smtClean="0"/>
            <a:t>Short Term Memory</a:t>
          </a:r>
          <a:endParaRPr lang="en-GB" dirty="0"/>
        </a:p>
      </dgm:t>
    </dgm:pt>
    <dgm:pt modelId="{FFD58837-55D0-493C-B015-7CD4CA06B8C7}" type="parTrans" cxnId="{CCA41F58-8AD1-45A1-ACC3-C8D607E18C61}">
      <dgm:prSet/>
      <dgm:spPr/>
      <dgm:t>
        <a:bodyPr/>
        <a:lstStyle/>
        <a:p>
          <a:endParaRPr lang="en-GB"/>
        </a:p>
      </dgm:t>
    </dgm:pt>
    <dgm:pt modelId="{5E6CA148-3483-4B5A-AE69-2DC8778986D1}" type="sibTrans" cxnId="{CCA41F58-8AD1-45A1-ACC3-C8D607E18C61}">
      <dgm:prSet/>
      <dgm:spPr/>
      <dgm:t>
        <a:bodyPr/>
        <a:lstStyle/>
        <a:p>
          <a:endParaRPr lang="en-GB"/>
        </a:p>
      </dgm:t>
    </dgm:pt>
    <dgm:pt modelId="{6798E71D-68E9-41CE-903D-953448259281}">
      <dgm:prSet phldrT="[Text]"/>
      <dgm:spPr/>
      <dgm:t>
        <a:bodyPr/>
        <a:lstStyle/>
        <a:p>
          <a:r>
            <a:rPr lang="en-GB" dirty="0" smtClean="0"/>
            <a:t>Structure of Medical Notes </a:t>
          </a:r>
          <a:endParaRPr lang="en-GB" dirty="0"/>
        </a:p>
      </dgm:t>
    </dgm:pt>
    <dgm:pt modelId="{562E08EF-0598-4991-9353-64E031028ECE}" type="parTrans" cxnId="{5D114AEE-9961-4880-84E7-7A5C5EA9E4F8}">
      <dgm:prSet/>
      <dgm:spPr/>
      <dgm:t>
        <a:bodyPr/>
        <a:lstStyle/>
        <a:p>
          <a:endParaRPr lang="en-GB"/>
        </a:p>
      </dgm:t>
    </dgm:pt>
    <dgm:pt modelId="{28BE7E8B-E4C6-4973-BE05-1AFDCEE24192}" type="sibTrans" cxnId="{5D114AEE-9961-4880-84E7-7A5C5EA9E4F8}">
      <dgm:prSet/>
      <dgm:spPr/>
      <dgm:t>
        <a:bodyPr/>
        <a:lstStyle/>
        <a:p>
          <a:endParaRPr lang="en-GB"/>
        </a:p>
      </dgm:t>
    </dgm:pt>
    <dgm:pt modelId="{74A14A9E-7D81-426C-9DFF-C0EBF72C60DA}">
      <dgm:prSet phldrT="[Text]"/>
      <dgm:spPr/>
      <dgm:t>
        <a:bodyPr/>
        <a:lstStyle/>
        <a:p>
          <a:r>
            <a:rPr lang="en-GB" dirty="0" smtClean="0"/>
            <a:t>Spelling </a:t>
          </a:r>
          <a:endParaRPr lang="en-GB" dirty="0"/>
        </a:p>
      </dgm:t>
    </dgm:pt>
    <dgm:pt modelId="{15BD59F4-5C2A-4548-BCCF-6A3D7BA7DE42}" type="parTrans" cxnId="{480E2652-B6CB-49D7-A9A9-891A47304669}">
      <dgm:prSet/>
      <dgm:spPr/>
      <dgm:t>
        <a:bodyPr/>
        <a:lstStyle/>
        <a:p>
          <a:endParaRPr lang="en-GB"/>
        </a:p>
      </dgm:t>
    </dgm:pt>
    <dgm:pt modelId="{1D13B1B1-8002-43A2-8749-0F404A141230}" type="sibTrans" cxnId="{480E2652-B6CB-49D7-A9A9-891A47304669}">
      <dgm:prSet/>
      <dgm:spPr/>
      <dgm:t>
        <a:bodyPr/>
        <a:lstStyle/>
        <a:p>
          <a:endParaRPr lang="en-GB"/>
        </a:p>
      </dgm:t>
    </dgm:pt>
    <dgm:pt modelId="{90D9BC17-DD1F-4C8F-B3EB-F04D7347B042}">
      <dgm:prSet phldrT="[Text]"/>
      <dgm:spPr/>
      <dgm:t>
        <a:bodyPr/>
        <a:lstStyle/>
        <a:p>
          <a:r>
            <a:rPr lang="en-GB" dirty="0" smtClean="0"/>
            <a:t>Hand Writing </a:t>
          </a:r>
          <a:endParaRPr lang="en-GB" dirty="0"/>
        </a:p>
      </dgm:t>
    </dgm:pt>
    <dgm:pt modelId="{E52C0D26-2D2D-4C5D-957E-A0A494D8C6F1}" type="parTrans" cxnId="{8B55D060-1D02-44F6-8199-9F3FB08D7AF8}">
      <dgm:prSet/>
      <dgm:spPr/>
      <dgm:t>
        <a:bodyPr/>
        <a:lstStyle/>
        <a:p>
          <a:endParaRPr lang="en-GB"/>
        </a:p>
      </dgm:t>
    </dgm:pt>
    <dgm:pt modelId="{7638FAF8-880B-46CD-8D88-49EC66EBC4FC}" type="sibTrans" cxnId="{8B55D060-1D02-44F6-8199-9F3FB08D7AF8}">
      <dgm:prSet/>
      <dgm:spPr/>
      <dgm:t>
        <a:bodyPr/>
        <a:lstStyle/>
        <a:p>
          <a:endParaRPr lang="en-GB"/>
        </a:p>
      </dgm:t>
    </dgm:pt>
    <dgm:pt modelId="{225531BB-BDA4-437B-A6DE-9D93F9EE48F1}" type="pres">
      <dgm:prSet presAssocID="{CC9439DF-0010-4465-A0F0-0E91832B20DA}" presName="Name0" presStyleCnt="0">
        <dgm:presLayoutVars>
          <dgm:chMax val="1"/>
          <dgm:dir/>
          <dgm:animLvl val="ctr"/>
          <dgm:resizeHandles val="exact"/>
        </dgm:presLayoutVars>
      </dgm:prSet>
      <dgm:spPr/>
      <dgm:t>
        <a:bodyPr/>
        <a:lstStyle/>
        <a:p>
          <a:endParaRPr lang="en-GB"/>
        </a:p>
      </dgm:t>
    </dgm:pt>
    <dgm:pt modelId="{3C9C18D2-C003-4D69-BF85-90967157EB68}" type="pres">
      <dgm:prSet presAssocID="{CE0502EB-DAD2-4E23-9C2D-211058B3F698}" presName="centerShape" presStyleLbl="node0" presStyleIdx="0" presStyleCnt="1"/>
      <dgm:spPr/>
      <dgm:t>
        <a:bodyPr/>
        <a:lstStyle/>
        <a:p>
          <a:endParaRPr lang="en-GB"/>
        </a:p>
      </dgm:t>
    </dgm:pt>
    <dgm:pt modelId="{B4E99A77-191A-4619-841E-7AE7516B410F}" type="pres">
      <dgm:prSet presAssocID="{EEE2B526-EDE0-456A-90CC-63594B221F76}" presName="node" presStyleLbl="node1" presStyleIdx="0" presStyleCnt="4">
        <dgm:presLayoutVars>
          <dgm:bulletEnabled val="1"/>
        </dgm:presLayoutVars>
      </dgm:prSet>
      <dgm:spPr/>
      <dgm:t>
        <a:bodyPr/>
        <a:lstStyle/>
        <a:p>
          <a:endParaRPr lang="en-GB"/>
        </a:p>
      </dgm:t>
    </dgm:pt>
    <dgm:pt modelId="{0FBD98A2-FCD7-436C-868B-99AC65EE231B}" type="pres">
      <dgm:prSet presAssocID="{EEE2B526-EDE0-456A-90CC-63594B221F76}" presName="dummy" presStyleCnt="0"/>
      <dgm:spPr/>
    </dgm:pt>
    <dgm:pt modelId="{17E8A912-3551-4253-8A40-18E9EECE4689}" type="pres">
      <dgm:prSet presAssocID="{5E6CA148-3483-4B5A-AE69-2DC8778986D1}" presName="sibTrans" presStyleLbl="sibTrans2D1" presStyleIdx="0" presStyleCnt="4"/>
      <dgm:spPr/>
      <dgm:t>
        <a:bodyPr/>
        <a:lstStyle/>
        <a:p>
          <a:endParaRPr lang="en-GB"/>
        </a:p>
      </dgm:t>
    </dgm:pt>
    <dgm:pt modelId="{C2989865-6D4F-4251-AF02-0BC9DE7D41B2}" type="pres">
      <dgm:prSet presAssocID="{6798E71D-68E9-41CE-903D-953448259281}" presName="node" presStyleLbl="node1" presStyleIdx="1" presStyleCnt="4">
        <dgm:presLayoutVars>
          <dgm:bulletEnabled val="1"/>
        </dgm:presLayoutVars>
      </dgm:prSet>
      <dgm:spPr/>
      <dgm:t>
        <a:bodyPr/>
        <a:lstStyle/>
        <a:p>
          <a:endParaRPr lang="en-GB"/>
        </a:p>
      </dgm:t>
    </dgm:pt>
    <dgm:pt modelId="{325D1DD4-968B-4E0C-8F94-C88F4698E64A}" type="pres">
      <dgm:prSet presAssocID="{6798E71D-68E9-41CE-903D-953448259281}" presName="dummy" presStyleCnt="0"/>
      <dgm:spPr/>
    </dgm:pt>
    <dgm:pt modelId="{F3349B99-AA8B-4CF0-8618-325177ECCBC6}" type="pres">
      <dgm:prSet presAssocID="{28BE7E8B-E4C6-4973-BE05-1AFDCEE24192}" presName="sibTrans" presStyleLbl="sibTrans2D1" presStyleIdx="1" presStyleCnt="4"/>
      <dgm:spPr/>
      <dgm:t>
        <a:bodyPr/>
        <a:lstStyle/>
        <a:p>
          <a:endParaRPr lang="en-GB"/>
        </a:p>
      </dgm:t>
    </dgm:pt>
    <dgm:pt modelId="{1E079DD2-7D5D-489A-81E4-A736F701D431}" type="pres">
      <dgm:prSet presAssocID="{74A14A9E-7D81-426C-9DFF-C0EBF72C60DA}" presName="node" presStyleLbl="node1" presStyleIdx="2" presStyleCnt="4">
        <dgm:presLayoutVars>
          <dgm:bulletEnabled val="1"/>
        </dgm:presLayoutVars>
      </dgm:prSet>
      <dgm:spPr/>
      <dgm:t>
        <a:bodyPr/>
        <a:lstStyle/>
        <a:p>
          <a:endParaRPr lang="en-GB"/>
        </a:p>
      </dgm:t>
    </dgm:pt>
    <dgm:pt modelId="{F5E3F4F3-AD84-4E78-A049-07EF862E5B86}" type="pres">
      <dgm:prSet presAssocID="{74A14A9E-7D81-426C-9DFF-C0EBF72C60DA}" presName="dummy" presStyleCnt="0"/>
      <dgm:spPr/>
    </dgm:pt>
    <dgm:pt modelId="{B2C7C74A-E89B-45EC-A896-8C95A10D46CE}" type="pres">
      <dgm:prSet presAssocID="{1D13B1B1-8002-43A2-8749-0F404A141230}" presName="sibTrans" presStyleLbl="sibTrans2D1" presStyleIdx="2" presStyleCnt="4"/>
      <dgm:spPr/>
      <dgm:t>
        <a:bodyPr/>
        <a:lstStyle/>
        <a:p>
          <a:endParaRPr lang="en-GB"/>
        </a:p>
      </dgm:t>
    </dgm:pt>
    <dgm:pt modelId="{E11D7A9A-942F-4BBE-B397-F6CD41870ECE}" type="pres">
      <dgm:prSet presAssocID="{90D9BC17-DD1F-4C8F-B3EB-F04D7347B042}" presName="node" presStyleLbl="node1" presStyleIdx="3" presStyleCnt="4">
        <dgm:presLayoutVars>
          <dgm:bulletEnabled val="1"/>
        </dgm:presLayoutVars>
      </dgm:prSet>
      <dgm:spPr/>
      <dgm:t>
        <a:bodyPr/>
        <a:lstStyle/>
        <a:p>
          <a:endParaRPr lang="en-GB"/>
        </a:p>
      </dgm:t>
    </dgm:pt>
    <dgm:pt modelId="{750B7D76-5097-4BAD-9276-0C9C91D945DD}" type="pres">
      <dgm:prSet presAssocID="{90D9BC17-DD1F-4C8F-B3EB-F04D7347B042}" presName="dummy" presStyleCnt="0"/>
      <dgm:spPr/>
    </dgm:pt>
    <dgm:pt modelId="{C174EF1A-79F5-4A1C-BD04-171B070E98B1}" type="pres">
      <dgm:prSet presAssocID="{7638FAF8-880B-46CD-8D88-49EC66EBC4FC}" presName="sibTrans" presStyleLbl="sibTrans2D1" presStyleIdx="3" presStyleCnt="4"/>
      <dgm:spPr/>
      <dgm:t>
        <a:bodyPr/>
        <a:lstStyle/>
        <a:p>
          <a:endParaRPr lang="en-GB"/>
        </a:p>
      </dgm:t>
    </dgm:pt>
  </dgm:ptLst>
  <dgm:cxnLst>
    <dgm:cxn modelId="{F569CE3D-E469-4088-A835-CEF8216C732E}" type="presOf" srcId="{CC9439DF-0010-4465-A0F0-0E91832B20DA}" destId="{225531BB-BDA4-437B-A6DE-9D93F9EE48F1}" srcOrd="0" destOrd="0" presId="urn:microsoft.com/office/officeart/2005/8/layout/radial6"/>
    <dgm:cxn modelId="{480E2652-B6CB-49D7-A9A9-891A47304669}" srcId="{CE0502EB-DAD2-4E23-9C2D-211058B3F698}" destId="{74A14A9E-7D81-426C-9DFF-C0EBF72C60DA}" srcOrd="2" destOrd="0" parTransId="{15BD59F4-5C2A-4548-BCCF-6A3D7BA7DE42}" sibTransId="{1D13B1B1-8002-43A2-8749-0F404A141230}"/>
    <dgm:cxn modelId="{495DA26E-C045-4068-B1D5-3C25E79F5792}" type="presOf" srcId="{5E6CA148-3483-4B5A-AE69-2DC8778986D1}" destId="{17E8A912-3551-4253-8A40-18E9EECE4689}" srcOrd="0" destOrd="0" presId="urn:microsoft.com/office/officeart/2005/8/layout/radial6"/>
    <dgm:cxn modelId="{8E855431-FC71-4438-ABD0-4B1554EE4934}" srcId="{CC9439DF-0010-4465-A0F0-0E91832B20DA}" destId="{CE0502EB-DAD2-4E23-9C2D-211058B3F698}" srcOrd="0" destOrd="0" parTransId="{20D0907D-396D-463E-B65E-E7A0D6E57F8A}" sibTransId="{63198EB9-83DE-45DE-A40B-5C6115246A28}"/>
    <dgm:cxn modelId="{644F6E18-4336-4517-B0C1-1513F3DC4D32}" type="presOf" srcId="{CE0502EB-DAD2-4E23-9C2D-211058B3F698}" destId="{3C9C18D2-C003-4D69-BF85-90967157EB68}" srcOrd="0" destOrd="0" presId="urn:microsoft.com/office/officeart/2005/8/layout/radial6"/>
    <dgm:cxn modelId="{2440A5F8-DFD6-4EF7-9174-9F65506B09EB}" type="presOf" srcId="{90D9BC17-DD1F-4C8F-B3EB-F04D7347B042}" destId="{E11D7A9A-942F-4BBE-B397-F6CD41870ECE}" srcOrd="0" destOrd="0" presId="urn:microsoft.com/office/officeart/2005/8/layout/radial6"/>
    <dgm:cxn modelId="{5D114AEE-9961-4880-84E7-7A5C5EA9E4F8}" srcId="{CE0502EB-DAD2-4E23-9C2D-211058B3F698}" destId="{6798E71D-68E9-41CE-903D-953448259281}" srcOrd="1" destOrd="0" parTransId="{562E08EF-0598-4991-9353-64E031028ECE}" sibTransId="{28BE7E8B-E4C6-4973-BE05-1AFDCEE24192}"/>
    <dgm:cxn modelId="{4938D1EE-685C-4795-8EA4-CF30A8E681EE}" type="presOf" srcId="{EEE2B526-EDE0-456A-90CC-63594B221F76}" destId="{B4E99A77-191A-4619-841E-7AE7516B410F}" srcOrd="0" destOrd="0" presId="urn:microsoft.com/office/officeart/2005/8/layout/radial6"/>
    <dgm:cxn modelId="{FE57FA8B-97D1-4980-A82F-6F7D547D6239}" type="presOf" srcId="{7638FAF8-880B-46CD-8D88-49EC66EBC4FC}" destId="{C174EF1A-79F5-4A1C-BD04-171B070E98B1}" srcOrd="0" destOrd="0" presId="urn:microsoft.com/office/officeart/2005/8/layout/radial6"/>
    <dgm:cxn modelId="{F5B20D04-3D59-4F7A-A075-D77239AF8F85}" type="presOf" srcId="{74A14A9E-7D81-426C-9DFF-C0EBF72C60DA}" destId="{1E079DD2-7D5D-489A-81E4-A736F701D431}" srcOrd="0" destOrd="0" presId="urn:microsoft.com/office/officeart/2005/8/layout/radial6"/>
    <dgm:cxn modelId="{8B55D060-1D02-44F6-8199-9F3FB08D7AF8}" srcId="{CE0502EB-DAD2-4E23-9C2D-211058B3F698}" destId="{90D9BC17-DD1F-4C8F-B3EB-F04D7347B042}" srcOrd="3" destOrd="0" parTransId="{E52C0D26-2D2D-4C5D-957E-A0A494D8C6F1}" sibTransId="{7638FAF8-880B-46CD-8D88-49EC66EBC4FC}"/>
    <dgm:cxn modelId="{861CAD2D-79DF-4F69-8BE5-43192A71CFD8}" type="presOf" srcId="{6798E71D-68E9-41CE-903D-953448259281}" destId="{C2989865-6D4F-4251-AF02-0BC9DE7D41B2}" srcOrd="0" destOrd="0" presId="urn:microsoft.com/office/officeart/2005/8/layout/radial6"/>
    <dgm:cxn modelId="{7F8A8EDA-3D94-4A04-93D7-9CA2D310F214}" type="presOf" srcId="{1D13B1B1-8002-43A2-8749-0F404A141230}" destId="{B2C7C74A-E89B-45EC-A896-8C95A10D46CE}" srcOrd="0" destOrd="0" presId="urn:microsoft.com/office/officeart/2005/8/layout/radial6"/>
    <dgm:cxn modelId="{FFE22077-74B5-4950-BF8E-CCF127874724}" type="presOf" srcId="{28BE7E8B-E4C6-4973-BE05-1AFDCEE24192}" destId="{F3349B99-AA8B-4CF0-8618-325177ECCBC6}" srcOrd="0" destOrd="0" presId="urn:microsoft.com/office/officeart/2005/8/layout/radial6"/>
    <dgm:cxn modelId="{CCA41F58-8AD1-45A1-ACC3-C8D607E18C61}" srcId="{CE0502EB-DAD2-4E23-9C2D-211058B3F698}" destId="{EEE2B526-EDE0-456A-90CC-63594B221F76}" srcOrd="0" destOrd="0" parTransId="{FFD58837-55D0-493C-B015-7CD4CA06B8C7}" sibTransId="{5E6CA148-3483-4B5A-AE69-2DC8778986D1}"/>
    <dgm:cxn modelId="{63C808E2-9272-4158-A9FF-7C6EB3277111}" type="presParOf" srcId="{225531BB-BDA4-437B-A6DE-9D93F9EE48F1}" destId="{3C9C18D2-C003-4D69-BF85-90967157EB68}" srcOrd="0" destOrd="0" presId="urn:microsoft.com/office/officeart/2005/8/layout/radial6"/>
    <dgm:cxn modelId="{897BEFB6-92AF-4347-9E2C-BF2DD6380DA0}" type="presParOf" srcId="{225531BB-BDA4-437B-A6DE-9D93F9EE48F1}" destId="{B4E99A77-191A-4619-841E-7AE7516B410F}" srcOrd="1" destOrd="0" presId="urn:microsoft.com/office/officeart/2005/8/layout/radial6"/>
    <dgm:cxn modelId="{50EAB8D6-4A4F-4D0C-9823-A6D09237E961}" type="presParOf" srcId="{225531BB-BDA4-437B-A6DE-9D93F9EE48F1}" destId="{0FBD98A2-FCD7-436C-868B-99AC65EE231B}" srcOrd="2" destOrd="0" presId="urn:microsoft.com/office/officeart/2005/8/layout/radial6"/>
    <dgm:cxn modelId="{C9C44E1A-0A94-4844-B71B-7243B9D4A118}" type="presParOf" srcId="{225531BB-BDA4-437B-A6DE-9D93F9EE48F1}" destId="{17E8A912-3551-4253-8A40-18E9EECE4689}" srcOrd="3" destOrd="0" presId="urn:microsoft.com/office/officeart/2005/8/layout/radial6"/>
    <dgm:cxn modelId="{356B3FC5-8570-45DC-B62D-E42614565230}" type="presParOf" srcId="{225531BB-BDA4-437B-A6DE-9D93F9EE48F1}" destId="{C2989865-6D4F-4251-AF02-0BC9DE7D41B2}" srcOrd="4" destOrd="0" presId="urn:microsoft.com/office/officeart/2005/8/layout/radial6"/>
    <dgm:cxn modelId="{79BB39AD-FDC5-4754-B517-C515B9651432}" type="presParOf" srcId="{225531BB-BDA4-437B-A6DE-9D93F9EE48F1}" destId="{325D1DD4-968B-4E0C-8F94-C88F4698E64A}" srcOrd="5" destOrd="0" presId="urn:microsoft.com/office/officeart/2005/8/layout/radial6"/>
    <dgm:cxn modelId="{4B5C5067-FDD3-469B-A024-F05DA5008591}" type="presParOf" srcId="{225531BB-BDA4-437B-A6DE-9D93F9EE48F1}" destId="{F3349B99-AA8B-4CF0-8618-325177ECCBC6}" srcOrd="6" destOrd="0" presId="urn:microsoft.com/office/officeart/2005/8/layout/radial6"/>
    <dgm:cxn modelId="{0709C6C1-B235-4215-8B9F-3D21FC0A3927}" type="presParOf" srcId="{225531BB-BDA4-437B-A6DE-9D93F9EE48F1}" destId="{1E079DD2-7D5D-489A-81E4-A736F701D431}" srcOrd="7" destOrd="0" presId="urn:microsoft.com/office/officeart/2005/8/layout/radial6"/>
    <dgm:cxn modelId="{A78F11EF-72EE-4449-A05E-C8984C70EFE6}" type="presParOf" srcId="{225531BB-BDA4-437B-A6DE-9D93F9EE48F1}" destId="{F5E3F4F3-AD84-4E78-A049-07EF862E5B86}" srcOrd="8" destOrd="0" presId="urn:microsoft.com/office/officeart/2005/8/layout/radial6"/>
    <dgm:cxn modelId="{FDDB51EF-C5CE-49B5-8DDA-EE0C929AC4D9}" type="presParOf" srcId="{225531BB-BDA4-437B-A6DE-9D93F9EE48F1}" destId="{B2C7C74A-E89B-45EC-A896-8C95A10D46CE}" srcOrd="9" destOrd="0" presId="urn:microsoft.com/office/officeart/2005/8/layout/radial6"/>
    <dgm:cxn modelId="{C81F6F61-733A-45D4-BACE-3EDCEE44EB59}" type="presParOf" srcId="{225531BB-BDA4-437B-A6DE-9D93F9EE48F1}" destId="{E11D7A9A-942F-4BBE-B397-F6CD41870ECE}" srcOrd="10" destOrd="0" presId="urn:microsoft.com/office/officeart/2005/8/layout/radial6"/>
    <dgm:cxn modelId="{383E221F-FF30-40F0-889F-BE8D937682F9}" type="presParOf" srcId="{225531BB-BDA4-437B-A6DE-9D93F9EE48F1}" destId="{750B7D76-5097-4BAD-9276-0C9C91D945DD}" srcOrd="11" destOrd="0" presId="urn:microsoft.com/office/officeart/2005/8/layout/radial6"/>
    <dgm:cxn modelId="{B0F71831-215F-4881-A833-453EBDEB501B}" type="presParOf" srcId="{225531BB-BDA4-437B-A6DE-9D93F9EE48F1}" destId="{C174EF1A-79F5-4A1C-BD04-171B070E98B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919" cy="3411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598" y="0"/>
            <a:ext cx="4302919" cy="341144"/>
          </a:xfrm>
          <a:prstGeom prst="rect">
            <a:avLst/>
          </a:prstGeom>
        </p:spPr>
        <p:txBody>
          <a:bodyPr vert="horz" lIns="91440" tIns="45720" rIns="91440" bIns="45720" rtlCol="0"/>
          <a:lstStyle>
            <a:lvl1pPr algn="r">
              <a:defRPr sz="1200"/>
            </a:lvl1pPr>
          </a:lstStyle>
          <a:p>
            <a:fld id="{B2ED0E0F-9E85-4D2A-B95D-B444E57400AB}" type="datetimeFigureOut">
              <a:rPr lang="en-GB" smtClean="0"/>
              <a:t>04/07/2016</a:t>
            </a:fld>
            <a:endParaRPr lang="en-GB"/>
          </a:p>
        </p:txBody>
      </p:sp>
      <p:sp>
        <p:nvSpPr>
          <p:cNvPr id="4" name="Footer Placeholder 3"/>
          <p:cNvSpPr>
            <a:spLocks noGrp="1"/>
          </p:cNvSpPr>
          <p:nvPr>
            <p:ph type="ftr" sz="quarter" idx="2"/>
          </p:nvPr>
        </p:nvSpPr>
        <p:spPr>
          <a:xfrm>
            <a:off x="2" y="6458121"/>
            <a:ext cx="4302919" cy="34114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598" y="6458121"/>
            <a:ext cx="4302919" cy="341143"/>
          </a:xfrm>
          <a:prstGeom prst="rect">
            <a:avLst/>
          </a:prstGeom>
        </p:spPr>
        <p:txBody>
          <a:bodyPr vert="horz" lIns="91440" tIns="45720" rIns="91440" bIns="45720" rtlCol="0" anchor="b"/>
          <a:lstStyle>
            <a:lvl1pPr algn="r">
              <a:defRPr sz="1200"/>
            </a:lvl1pPr>
          </a:lstStyle>
          <a:p>
            <a:fld id="{6ED424D9-3E66-423D-B807-41AA85D9F5A4}" type="slidenum">
              <a:rPr lang="en-GB" smtClean="0"/>
              <a:t>‹#›</a:t>
            </a:fld>
            <a:endParaRPr lang="en-GB"/>
          </a:p>
        </p:txBody>
      </p:sp>
    </p:spTree>
    <p:extLst>
      <p:ext uri="{BB962C8B-B14F-4D97-AF65-F5344CB8AC3E}">
        <p14:creationId xmlns:p14="http://schemas.microsoft.com/office/powerpoint/2010/main" val="21532892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364668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68CC2-0368-4FCD-8F11-F0803A37A01F}" type="datetimeFigureOut">
              <a:rPr lang="en-GB" smtClean="0"/>
              <a:t>04/07/2016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428867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90370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5930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413196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3149083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3769127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1138391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281418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86002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290879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868CC2-0368-4FCD-8F11-F0803A37A01F}" type="datetimeFigureOut">
              <a:rPr lang="en-GB" smtClean="0"/>
              <a:t>04/07/2016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239704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868CC2-0368-4FCD-8F11-F0803A37A01F}" type="datetimeFigureOut">
              <a:rPr lang="en-GB" smtClean="0"/>
              <a:t>04/07/2016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172894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76016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150522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F868CC2-0368-4FCD-8F11-F0803A37A01F}" type="datetimeFigureOut">
              <a:rPr lang="en-GB" smtClean="0"/>
              <a:t>04/07/2016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363238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68CC2-0368-4FCD-8F11-F0803A37A01F}" type="datetimeFigureOut">
              <a:rPr lang="en-GB" smtClean="0"/>
              <a:t>04/07/2016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E2C19-F776-4F97-B4FE-CCF1517CE84D}" type="slidenum">
              <a:rPr lang="en-GB" smtClean="0"/>
              <a:t>‹#›</a:t>
            </a:fld>
            <a:endParaRPr lang="en-GB"/>
          </a:p>
        </p:txBody>
      </p:sp>
    </p:spTree>
    <p:extLst>
      <p:ext uri="{BB962C8B-B14F-4D97-AF65-F5344CB8AC3E}">
        <p14:creationId xmlns:p14="http://schemas.microsoft.com/office/powerpoint/2010/main" val="409294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868CC2-0368-4FCD-8F11-F0803A37A01F}" type="datetimeFigureOut">
              <a:rPr lang="en-GB" smtClean="0"/>
              <a:t>04/07/2016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93E2C19-F776-4F97-B4FE-CCF1517CE84D}" type="slidenum">
              <a:rPr lang="en-GB" smtClean="0"/>
              <a:t>‹#›</a:t>
            </a:fld>
            <a:endParaRPr lang="en-GB"/>
          </a:p>
        </p:txBody>
      </p:sp>
    </p:spTree>
    <p:extLst>
      <p:ext uri="{BB962C8B-B14F-4D97-AF65-F5344CB8AC3E}">
        <p14:creationId xmlns:p14="http://schemas.microsoft.com/office/powerpoint/2010/main" val="353155867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Dyslexia and Me  </a:t>
            </a:r>
            <a:endParaRPr lang="en-GB" dirty="0"/>
          </a:p>
        </p:txBody>
      </p:sp>
      <p:sp>
        <p:nvSpPr>
          <p:cNvPr id="3" name="Subtitle 2"/>
          <p:cNvSpPr>
            <a:spLocks noGrp="1"/>
          </p:cNvSpPr>
          <p:nvPr>
            <p:ph type="subTitle" idx="1"/>
          </p:nvPr>
        </p:nvSpPr>
        <p:spPr/>
        <p:txBody>
          <a:bodyPr/>
          <a:lstStyle/>
          <a:p>
            <a:r>
              <a:rPr lang="en-GB" dirty="0" smtClean="0"/>
              <a:t>By Theresa </a:t>
            </a:r>
            <a:r>
              <a:rPr lang="en-GB" dirty="0" err="1" smtClean="0"/>
              <a:t>Awolesi</a:t>
            </a:r>
            <a:r>
              <a:rPr lang="en-GB" dirty="0" smtClean="0"/>
              <a:t> (</a:t>
            </a:r>
            <a:r>
              <a:rPr lang="en-GB" dirty="0" err="1" smtClean="0"/>
              <a:t>Bsc</a:t>
            </a:r>
            <a:r>
              <a:rPr lang="en-GB" dirty="0" smtClean="0"/>
              <a:t> Hons Physiotherapy)</a:t>
            </a:r>
            <a:endParaRPr lang="en-GB" dirty="0"/>
          </a:p>
        </p:txBody>
      </p:sp>
    </p:spTree>
    <p:extLst>
      <p:ext uri="{BB962C8B-B14F-4D97-AF65-F5344CB8AC3E}">
        <p14:creationId xmlns:p14="http://schemas.microsoft.com/office/powerpoint/2010/main" val="888989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4350"/>
            <a:ext cx="6489973" cy="4358230"/>
          </a:xfrm>
          <a:prstGeom prst="rect">
            <a:avLst/>
          </a:prstGeom>
        </p:spPr>
      </p:pic>
      <p:sp>
        <p:nvSpPr>
          <p:cNvPr id="5" name="Multiply 4"/>
          <p:cNvSpPr/>
          <p:nvPr/>
        </p:nvSpPr>
        <p:spPr>
          <a:xfrm>
            <a:off x="621605" y="-633376"/>
            <a:ext cx="4507606" cy="49583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3683849" y="4072141"/>
            <a:ext cx="5398683" cy="2785859"/>
          </a:xfrm>
          <a:prstGeom prst="rect">
            <a:avLst/>
          </a:prstGeom>
        </p:spPr>
      </p:pic>
      <p:pic>
        <p:nvPicPr>
          <p:cNvPr id="8" name="Picture 7"/>
          <p:cNvPicPr>
            <a:picLocks noChangeAspect="1"/>
          </p:cNvPicPr>
          <p:nvPr/>
        </p:nvPicPr>
        <p:blipFill>
          <a:blip r:embed="rId4"/>
          <a:stretch>
            <a:fillRect/>
          </a:stretch>
        </p:blipFill>
        <p:spPr>
          <a:xfrm>
            <a:off x="5129211" y="4003813"/>
            <a:ext cx="2507961" cy="2638937"/>
          </a:xfrm>
          <a:prstGeom prst="rect">
            <a:avLst/>
          </a:prstGeom>
        </p:spPr>
      </p:pic>
      <p:pic>
        <p:nvPicPr>
          <p:cNvPr id="9" name="Picture 8"/>
          <p:cNvPicPr>
            <a:picLocks noChangeAspect="1"/>
          </p:cNvPicPr>
          <p:nvPr/>
        </p:nvPicPr>
        <p:blipFill>
          <a:blip r:embed="rId5"/>
          <a:stretch>
            <a:fillRect/>
          </a:stretch>
        </p:blipFill>
        <p:spPr>
          <a:xfrm>
            <a:off x="7819622" y="444161"/>
            <a:ext cx="3384997" cy="3300372"/>
          </a:xfrm>
          <a:prstGeom prst="rect">
            <a:avLst/>
          </a:prstGeom>
        </p:spPr>
      </p:pic>
    </p:spTree>
    <p:extLst>
      <p:ext uri="{BB962C8B-B14F-4D97-AF65-F5344CB8AC3E}">
        <p14:creationId xmlns:p14="http://schemas.microsoft.com/office/powerpoint/2010/main" val="869369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1.bp.blogspot.com/-CjLJqsf-pRo/UNHqgCd3mVI/AAAAAAAAC58/M_IHx0SrLJU/s1600/turningp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023" y="866036"/>
            <a:ext cx="5158481" cy="515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97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0175" y="1439841"/>
            <a:ext cx="4537656" cy="4797626"/>
          </a:xfrm>
          <a:prstGeom prst="rect">
            <a:avLst/>
          </a:prstGeom>
        </p:spPr>
      </p:pic>
    </p:spTree>
    <p:extLst>
      <p:ext uri="{BB962C8B-B14F-4D97-AF65-F5344CB8AC3E}">
        <p14:creationId xmlns:p14="http://schemas.microsoft.com/office/powerpoint/2010/main" val="3145795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5803" y="1727200"/>
            <a:ext cx="8193314" cy="4096657"/>
          </a:xfrm>
          <a:prstGeom prst="rect">
            <a:avLst/>
          </a:prstGeom>
        </p:spPr>
      </p:pic>
    </p:spTree>
    <p:extLst>
      <p:ext uri="{BB962C8B-B14F-4D97-AF65-F5344CB8AC3E}">
        <p14:creationId xmlns:p14="http://schemas.microsoft.com/office/powerpoint/2010/main" val="1466125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127" y="399245"/>
            <a:ext cx="10516673" cy="5777718"/>
          </a:xfrm>
        </p:spPr>
        <p:txBody>
          <a:bodyPr>
            <a:normAutofit fontScale="85000" lnSpcReduction="10000"/>
          </a:bodyPr>
          <a:lstStyle/>
          <a:p>
            <a:pPr marL="0" indent="0">
              <a:buNone/>
            </a:pPr>
            <a:r>
              <a:rPr lang="en-GB" sz="2400" b="1" kern="100" spc="150" dirty="0" smtClean="0">
                <a:solidFill>
                  <a:srgbClr val="92D050"/>
                </a:solidFill>
                <a:effectLst/>
                <a:latin typeface="Calibri Light" panose="020F0302020204030204" pitchFamily="34" charset="0"/>
                <a:ea typeface="Times New Roman" panose="02020603050405020304" pitchFamily="18" charset="0"/>
                <a:cs typeface="Times New Roman" panose="02020603050405020304" pitchFamily="18" charset="0"/>
              </a:rPr>
              <a:t>Out lined in this document are the difficulties I experience due to my dyslexia, it would be great if you could read through them so my learning style could be best supported during this placement. </a:t>
            </a:r>
            <a:r>
              <a:rPr lang="en-GB" kern="100" spc="150" dirty="0" smtClean="0">
                <a:solidFill>
                  <a:srgbClr val="92D050"/>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n-GB" kern="100" spc="150" dirty="0" smtClean="0">
                <a:solidFill>
                  <a:srgbClr val="92D050"/>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GB" kern="100" spc="150" dirty="0" smtClean="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 </a:t>
            </a: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 </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Spelling – “I do have difficulties with spelling. One of the things that worked really well previously was for the supervisor to pint out errors and write the correct spelling down for me to refer to”</a:t>
            </a:r>
          </a:p>
          <a:p>
            <a:pPr marL="0" indent="0">
              <a:buNone/>
            </a:pP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Hand writing- “I have difficulties with my hand writing. My hand writing is not the neatest but I do try my best and on previous placement educators have adapted to the way I write. I would prefer if negative comments are not made about my hand writing as I try my best to make it as neat as possible”</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 </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Memory- “Don’t say things in passing, write improvements down as I need processing time”</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 </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Structure - “I work best with structure. I don’t always think in order as I think in pictures, so I need time to order my pictures”</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 </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t>Templates “I work best with templates for assessments but note that you haven’t got any. Could we sit together and create one to optimise my patient treatment /assessment” </a:t>
            </a:r>
            <a:br>
              <a:rPr lang="en-GB" kern="100" spc="150" dirty="0" smtClean="0">
                <a:effectLst/>
                <a:latin typeface="Arial" panose="020B0604020202020204" pitchFamily="34" charset="0"/>
                <a:ea typeface="Calibri" panose="020F0502020204030204" pitchFamily="34" charset="0"/>
                <a:cs typeface="Times New Roman" panose="02020603050405020304" pitchFamily="18" charset="0"/>
              </a:rPr>
            </a:br>
            <a:endParaRPr lang="en-GB" kern="100" spc="150" dirty="0"/>
          </a:p>
        </p:txBody>
      </p:sp>
    </p:spTree>
    <p:extLst>
      <p:ext uri="{BB962C8B-B14F-4D97-AF65-F5344CB8AC3E}">
        <p14:creationId xmlns:p14="http://schemas.microsoft.com/office/powerpoint/2010/main" val="2849764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4350"/>
            <a:ext cx="6489973" cy="4358230"/>
          </a:xfrm>
          <a:prstGeom prst="rect">
            <a:avLst/>
          </a:prstGeom>
        </p:spPr>
      </p:pic>
      <p:pic>
        <p:nvPicPr>
          <p:cNvPr id="7" name="Picture 6"/>
          <p:cNvPicPr>
            <a:picLocks noChangeAspect="1"/>
          </p:cNvPicPr>
          <p:nvPr/>
        </p:nvPicPr>
        <p:blipFill>
          <a:blip r:embed="rId3"/>
          <a:stretch>
            <a:fillRect/>
          </a:stretch>
        </p:blipFill>
        <p:spPr>
          <a:xfrm>
            <a:off x="3973731" y="3856952"/>
            <a:ext cx="5398683" cy="2785859"/>
          </a:xfrm>
          <a:prstGeom prst="rect">
            <a:avLst/>
          </a:prstGeom>
        </p:spPr>
      </p:pic>
      <p:pic>
        <p:nvPicPr>
          <p:cNvPr id="9" name="Picture 8"/>
          <p:cNvPicPr>
            <a:picLocks noChangeAspect="1"/>
          </p:cNvPicPr>
          <p:nvPr/>
        </p:nvPicPr>
        <p:blipFill>
          <a:blip r:embed="rId4"/>
          <a:stretch>
            <a:fillRect/>
          </a:stretch>
        </p:blipFill>
        <p:spPr>
          <a:xfrm rot="10800000" flipH="1">
            <a:off x="7872732" y="435828"/>
            <a:ext cx="3384997" cy="330037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037" y="519651"/>
            <a:ext cx="3673756" cy="360762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2380" y="3889828"/>
            <a:ext cx="2769969" cy="2720109"/>
          </a:xfrm>
          <a:prstGeom prst="rect">
            <a:avLst/>
          </a:prstGeom>
        </p:spPr>
      </p:pic>
    </p:spTree>
    <p:extLst>
      <p:ext uri="{BB962C8B-B14F-4D97-AF65-F5344CB8AC3E}">
        <p14:creationId xmlns:p14="http://schemas.microsoft.com/office/powerpoint/2010/main" val="358483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80" y="2709757"/>
            <a:ext cx="12072537"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How does</a:t>
            </a:r>
            <a:r>
              <a:rPr lang="en-US" sz="5400" b="0" cap="none" spc="0" dirty="0" smtClean="0">
                <a:ln w="0"/>
                <a:effectLst>
                  <a:outerShdw blurRad="38100" dist="19050" dir="2700000" algn="tl" rotWithShape="0">
                    <a:schemeClr val="dk1">
                      <a:alpha val="40000"/>
                    </a:schemeClr>
                  </a:outerShdw>
                </a:effectLst>
              </a:rPr>
              <a:t> your dyslexia effect you?</a:t>
            </a:r>
            <a:endParaRPr lang="en-US" sz="5400" b="0"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93999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2457" y="2967335"/>
            <a:ext cx="6727099"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Thank you for listening </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15636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1541" y="333829"/>
            <a:ext cx="8424573" cy="6328978"/>
          </a:xfrm>
          <a:prstGeom prst="rect">
            <a:avLst/>
          </a:prstGeom>
        </p:spPr>
      </p:pic>
    </p:spTree>
    <p:extLst>
      <p:ext uri="{BB962C8B-B14F-4D97-AF65-F5344CB8AC3E}">
        <p14:creationId xmlns:p14="http://schemas.microsoft.com/office/powerpoint/2010/main" val="3834233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5852" y="1480457"/>
            <a:ext cx="7938605" cy="4442709"/>
          </a:xfrm>
          <a:prstGeom prst="rect">
            <a:avLst/>
          </a:prstGeom>
        </p:spPr>
      </p:pic>
    </p:spTree>
    <p:extLst>
      <p:ext uri="{BB962C8B-B14F-4D97-AF65-F5344CB8AC3E}">
        <p14:creationId xmlns:p14="http://schemas.microsoft.com/office/powerpoint/2010/main" val="374446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8191" y="898381"/>
            <a:ext cx="9182100" cy="5441244"/>
          </a:xfrm>
          <a:prstGeom prst="rect">
            <a:avLst/>
          </a:prstGeom>
        </p:spPr>
      </p:pic>
    </p:spTree>
    <p:extLst>
      <p:ext uri="{BB962C8B-B14F-4D97-AF65-F5344CB8AC3E}">
        <p14:creationId xmlns:p14="http://schemas.microsoft.com/office/powerpoint/2010/main" val="1096173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lipartpanda.com/group-of-people-talking-clipart-aTe6g4RT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91" y="2331076"/>
            <a:ext cx="4116327" cy="3554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656319" y="0"/>
            <a:ext cx="3946033" cy="2628665"/>
          </a:xfrm>
          <a:prstGeom prst="rect">
            <a:avLst/>
          </a:prstGeom>
        </p:spPr>
      </p:pic>
      <p:pic>
        <p:nvPicPr>
          <p:cNvPr id="6" name="Picture 5"/>
          <p:cNvPicPr>
            <a:picLocks noChangeAspect="1"/>
          </p:cNvPicPr>
          <p:nvPr/>
        </p:nvPicPr>
        <p:blipFill>
          <a:blip r:embed="rId4"/>
          <a:stretch>
            <a:fillRect/>
          </a:stretch>
        </p:blipFill>
        <p:spPr>
          <a:xfrm>
            <a:off x="8935254" y="3463075"/>
            <a:ext cx="2857500" cy="2095500"/>
          </a:xfrm>
          <a:prstGeom prst="rect">
            <a:avLst/>
          </a:prstGeom>
        </p:spPr>
      </p:pic>
    </p:spTree>
    <p:extLst>
      <p:ext uri="{BB962C8B-B14F-4D97-AF65-F5344CB8AC3E}">
        <p14:creationId xmlns:p14="http://schemas.microsoft.com/office/powerpoint/2010/main" val="3089097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orefitness.com.sg/wp-content/gallery/home-page-slider/rotating-banner-1-physiotherapy-in-singap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91" y="202437"/>
            <a:ext cx="10896048" cy="642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332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0270" y="2170359"/>
            <a:ext cx="6096000" cy="3238500"/>
          </a:xfrm>
          <a:prstGeom prst="rect">
            <a:avLst/>
          </a:prstGeom>
        </p:spPr>
      </p:pic>
    </p:spTree>
    <p:extLst>
      <p:ext uri="{BB962C8B-B14F-4D97-AF65-F5344CB8AC3E}">
        <p14:creationId xmlns:p14="http://schemas.microsoft.com/office/powerpoint/2010/main" val="198092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422594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429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8196" y="1174938"/>
            <a:ext cx="6287842" cy="4187703"/>
          </a:xfrm>
          <a:prstGeom prst="rect">
            <a:avLst/>
          </a:prstGeom>
        </p:spPr>
      </p:pic>
    </p:spTree>
    <p:extLst>
      <p:ext uri="{BB962C8B-B14F-4D97-AF65-F5344CB8AC3E}">
        <p14:creationId xmlns:p14="http://schemas.microsoft.com/office/powerpoint/2010/main" val="2815180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112</TotalTime>
  <Words>70</Words>
  <Application>Microsoft Office PowerPoint</Application>
  <PresentationFormat>Widescreen</PresentationFormat>
  <Paragraphs>11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Century Gothic</vt:lpstr>
      <vt:lpstr>Times New Roman</vt:lpstr>
      <vt:lpstr>Wingdings 3</vt:lpstr>
      <vt:lpstr>Ion</vt:lpstr>
      <vt:lpstr>Dyslexia and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and Me</dc:title>
  <dc:creator>Workshop</dc:creator>
  <cp:lastModifiedBy>Gill Feldman</cp:lastModifiedBy>
  <cp:revision>9</cp:revision>
  <cp:lastPrinted>2016-07-04T10:33:25Z</cp:lastPrinted>
  <dcterms:created xsi:type="dcterms:W3CDTF">2016-07-04T06:58:46Z</dcterms:created>
  <dcterms:modified xsi:type="dcterms:W3CDTF">2016-07-04T11:12:57Z</dcterms:modified>
</cp:coreProperties>
</file>