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4" r:id="rId3"/>
    <p:sldId id="276" r:id="rId4"/>
    <p:sldId id="277" r:id="rId5"/>
    <p:sldId id="278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8"/>
    <p:restoredTop sz="94707"/>
  </p:normalViewPr>
  <p:slideViewPr>
    <p:cSldViewPr snapToGrid="0" snapToObjects="1" showGuides="1">
      <p:cViewPr varScale="1">
        <p:scale>
          <a:sx n="140" d="100"/>
          <a:sy n="140" d="100"/>
        </p:scale>
        <p:origin x="121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DC35-26DE-B548-B8CC-E0D86AE01E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C0-EC5F-284B-8116-AC0B7EF7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189099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38765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68747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9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Reignier</dc:creator>
  <cp:lastModifiedBy>Cheryl Gurgul</cp:lastModifiedBy>
  <cp:revision>26</cp:revision>
  <dcterms:created xsi:type="dcterms:W3CDTF">2017-12-07T12:42:30Z</dcterms:created>
  <dcterms:modified xsi:type="dcterms:W3CDTF">2018-07-24T09:12:16Z</dcterms:modified>
</cp:coreProperties>
</file>