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43A8-E6F1-48F9-BD4B-FACA50E493CF}" type="datetimeFigureOut">
              <a:rPr lang="en-US" smtClean="0"/>
              <a:pPr/>
              <a:t>6/18/2014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593E1-063D-40A6-966F-8754EDAE0CD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43A8-E6F1-48F9-BD4B-FACA50E493CF}" type="datetimeFigureOut">
              <a:rPr lang="en-US" smtClean="0"/>
              <a:pPr/>
              <a:t>6/18/2014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593E1-063D-40A6-966F-8754EDAE0CD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43A8-E6F1-48F9-BD4B-FACA50E493CF}" type="datetimeFigureOut">
              <a:rPr lang="en-US" smtClean="0"/>
              <a:pPr/>
              <a:t>6/18/2014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593E1-063D-40A6-966F-8754EDAE0CD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43A8-E6F1-48F9-BD4B-FACA50E493CF}" type="datetimeFigureOut">
              <a:rPr lang="en-US" smtClean="0"/>
              <a:pPr/>
              <a:t>6/18/2014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593E1-063D-40A6-966F-8754EDAE0CD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43A8-E6F1-48F9-BD4B-FACA50E493CF}" type="datetimeFigureOut">
              <a:rPr lang="en-US" smtClean="0"/>
              <a:pPr/>
              <a:t>6/18/2014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593E1-063D-40A6-966F-8754EDAE0CD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43A8-E6F1-48F9-BD4B-FACA50E493CF}" type="datetimeFigureOut">
              <a:rPr lang="en-US" smtClean="0"/>
              <a:pPr/>
              <a:t>6/18/2014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593E1-063D-40A6-966F-8754EDAE0CD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43A8-E6F1-48F9-BD4B-FACA50E493CF}" type="datetimeFigureOut">
              <a:rPr lang="en-US" smtClean="0"/>
              <a:pPr/>
              <a:t>6/18/2014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593E1-063D-40A6-966F-8754EDAE0CD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43A8-E6F1-48F9-BD4B-FACA50E493CF}" type="datetimeFigureOut">
              <a:rPr lang="en-US" smtClean="0"/>
              <a:pPr/>
              <a:t>6/18/2014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593E1-063D-40A6-966F-8754EDAE0CD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43A8-E6F1-48F9-BD4B-FACA50E493CF}" type="datetimeFigureOut">
              <a:rPr lang="en-US" smtClean="0"/>
              <a:pPr/>
              <a:t>6/18/2014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593E1-063D-40A6-966F-8754EDAE0CD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43A8-E6F1-48F9-BD4B-FACA50E493CF}" type="datetimeFigureOut">
              <a:rPr lang="en-US" smtClean="0"/>
              <a:pPr/>
              <a:t>6/18/2014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593E1-063D-40A6-966F-8754EDAE0CD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43A8-E6F1-48F9-BD4B-FACA50E493CF}" type="datetimeFigureOut">
              <a:rPr lang="en-US" smtClean="0"/>
              <a:pPr/>
              <a:t>6/18/2014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593E1-063D-40A6-966F-8754EDAE0CD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743A8-E6F1-48F9-BD4B-FACA50E493CF}" type="datetimeFigureOut">
              <a:rPr lang="en-US" smtClean="0"/>
              <a:pPr/>
              <a:t>6/18/2014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593E1-063D-40A6-966F-8754EDAE0CD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CSP recommendation for routine collection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714488"/>
            <a:ext cx="6900869" cy="4039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How to use the outcomes templates:</a:t>
            </a:r>
            <a:endParaRPr lang="en-GB" dirty="0"/>
          </a:p>
        </p:txBody>
      </p:sp>
      <p:pic>
        <p:nvPicPr>
          <p:cNvPr id="102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500174"/>
            <a:ext cx="6562752" cy="431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12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CSP recommendation for routine collection</vt:lpstr>
      <vt:lpstr>How to use the outcomes templates:</vt:lpstr>
    </vt:vector>
  </TitlesOfParts>
  <Company>The Chareted Society of Physiotherapy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use the outcomes templates:</dc:title>
  <dc:creator>tolans</dc:creator>
  <cp:lastModifiedBy>tolans</cp:lastModifiedBy>
  <cp:revision>31</cp:revision>
  <dcterms:created xsi:type="dcterms:W3CDTF">2014-06-17T14:18:25Z</dcterms:created>
  <dcterms:modified xsi:type="dcterms:W3CDTF">2014-06-18T15:44:01Z</dcterms:modified>
</cp:coreProperties>
</file>